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p:sldMasterIdLst>
    <p:sldMasterId id="2147483657" r:id="rId1"/>
  </p:sldMasterIdLst>
  <p:notesMasterIdLst>
    <p:notesMasterId r:id="rId107"/>
  </p:notesMasterIdLst>
  <p:sldIdLst>
    <p:sldId id="383" r:id="rId2"/>
    <p:sldId id="503" r:id="rId3"/>
    <p:sldId id="505" r:id="rId4"/>
    <p:sldId id="369" r:id="rId5"/>
    <p:sldId id="384" r:id="rId6"/>
    <p:sldId id="347" r:id="rId7"/>
    <p:sldId id="386" r:id="rId8"/>
    <p:sldId id="387" r:id="rId9"/>
    <p:sldId id="367" r:id="rId10"/>
    <p:sldId id="388" r:id="rId11"/>
    <p:sldId id="393" r:id="rId12"/>
    <p:sldId id="291" r:id="rId13"/>
    <p:sldId id="389" r:id="rId14"/>
    <p:sldId id="395" r:id="rId15"/>
    <p:sldId id="394" r:id="rId16"/>
    <p:sldId id="396" r:id="rId17"/>
    <p:sldId id="397" r:id="rId18"/>
    <p:sldId id="399" r:id="rId19"/>
    <p:sldId id="502" r:id="rId20"/>
    <p:sldId id="402" r:id="rId21"/>
    <p:sldId id="403" r:id="rId22"/>
    <p:sldId id="404" r:id="rId23"/>
    <p:sldId id="405" r:id="rId24"/>
    <p:sldId id="406" r:id="rId25"/>
    <p:sldId id="407" r:id="rId26"/>
    <p:sldId id="408" r:id="rId27"/>
    <p:sldId id="410" r:id="rId28"/>
    <p:sldId id="411" r:id="rId29"/>
    <p:sldId id="412" r:id="rId30"/>
    <p:sldId id="409" r:id="rId31"/>
    <p:sldId id="413" r:id="rId32"/>
    <p:sldId id="415" r:id="rId33"/>
    <p:sldId id="414" r:id="rId34"/>
    <p:sldId id="417" r:id="rId35"/>
    <p:sldId id="418" r:id="rId36"/>
    <p:sldId id="419" r:id="rId37"/>
    <p:sldId id="421" r:id="rId38"/>
    <p:sldId id="423" r:id="rId39"/>
    <p:sldId id="420" r:id="rId40"/>
    <p:sldId id="424" r:id="rId41"/>
    <p:sldId id="425" r:id="rId42"/>
    <p:sldId id="428" r:id="rId43"/>
    <p:sldId id="430" r:id="rId44"/>
    <p:sldId id="432" r:id="rId45"/>
    <p:sldId id="434" r:id="rId46"/>
    <p:sldId id="435" r:id="rId47"/>
    <p:sldId id="436" r:id="rId48"/>
    <p:sldId id="433" r:id="rId49"/>
    <p:sldId id="439" r:id="rId50"/>
    <p:sldId id="438" r:id="rId51"/>
    <p:sldId id="441" r:id="rId52"/>
    <p:sldId id="445" r:id="rId53"/>
    <p:sldId id="450" r:id="rId54"/>
    <p:sldId id="447" r:id="rId55"/>
    <p:sldId id="448" r:id="rId56"/>
    <p:sldId id="451" r:id="rId57"/>
    <p:sldId id="452" r:id="rId58"/>
    <p:sldId id="449" r:id="rId59"/>
    <p:sldId id="453" r:id="rId60"/>
    <p:sldId id="454" r:id="rId61"/>
    <p:sldId id="455" r:id="rId62"/>
    <p:sldId id="457" r:id="rId63"/>
    <p:sldId id="461" r:id="rId64"/>
    <p:sldId id="460" r:id="rId65"/>
    <p:sldId id="459" r:id="rId66"/>
    <p:sldId id="463" r:id="rId67"/>
    <p:sldId id="458" r:id="rId68"/>
    <p:sldId id="462" r:id="rId69"/>
    <p:sldId id="465" r:id="rId70"/>
    <p:sldId id="464" r:id="rId71"/>
    <p:sldId id="468" r:id="rId72"/>
    <p:sldId id="478" r:id="rId73"/>
    <p:sldId id="467" r:id="rId74"/>
    <p:sldId id="469" r:id="rId75"/>
    <p:sldId id="470" r:id="rId76"/>
    <p:sldId id="472" r:id="rId77"/>
    <p:sldId id="471" r:id="rId78"/>
    <p:sldId id="473" r:id="rId79"/>
    <p:sldId id="475" r:id="rId80"/>
    <p:sldId id="476" r:id="rId81"/>
    <p:sldId id="479" r:id="rId82"/>
    <p:sldId id="477" r:id="rId83"/>
    <p:sldId id="480" r:id="rId84"/>
    <p:sldId id="481" r:id="rId85"/>
    <p:sldId id="482" r:id="rId86"/>
    <p:sldId id="483" r:id="rId87"/>
    <p:sldId id="484" r:id="rId88"/>
    <p:sldId id="485" r:id="rId89"/>
    <p:sldId id="507" r:id="rId90"/>
    <p:sldId id="486" r:id="rId91"/>
    <p:sldId id="488" r:id="rId92"/>
    <p:sldId id="487" r:id="rId93"/>
    <p:sldId id="489" r:id="rId94"/>
    <p:sldId id="490" r:id="rId95"/>
    <p:sldId id="491" r:id="rId96"/>
    <p:sldId id="492" r:id="rId97"/>
    <p:sldId id="493" r:id="rId98"/>
    <p:sldId id="494" r:id="rId99"/>
    <p:sldId id="496" r:id="rId100"/>
    <p:sldId id="495" r:id="rId101"/>
    <p:sldId id="497" r:id="rId102"/>
    <p:sldId id="498" r:id="rId103"/>
    <p:sldId id="499" r:id="rId104"/>
    <p:sldId id="500" r:id="rId105"/>
    <p:sldId id="501" r:id="rId106"/>
  </p:sldIdLst>
  <p:sldSz cx="9144000" cy="5143500" type="screen16x9"/>
  <p:notesSz cx="6858000" cy="9144000"/>
  <p:custDataLst>
    <p:tags r:id="rId108"/>
  </p:custDataLst>
  <p:defaultTextStyle>
    <a:defPPr>
      <a:defRPr lang="zh-CN"/>
    </a:defPPr>
    <a:lvl1pPr algn="l" rtl="0" eaLnBrk="0" fontAlgn="base" hangingPunct="0">
      <a:spcBef>
        <a:spcPct val="0"/>
      </a:spcBef>
      <a:spcAft>
        <a:spcPct val="0"/>
      </a:spcAft>
      <a:defRPr b="1" kern="1200">
        <a:solidFill>
          <a:schemeClr val="tx1"/>
        </a:solidFill>
        <a:latin typeface="Arial" panose="020B0604020202020204" pitchFamily="34" charset="0"/>
        <a:ea typeface="华文细黑" panose="02010600040101010101" pitchFamily="2" charset="-122"/>
        <a:cs typeface="+mn-cs"/>
      </a:defRPr>
    </a:lvl1pPr>
    <a:lvl2pPr marL="422275" indent="-60325" algn="l" rtl="0" eaLnBrk="0" fontAlgn="base" hangingPunct="0">
      <a:spcBef>
        <a:spcPct val="0"/>
      </a:spcBef>
      <a:spcAft>
        <a:spcPct val="0"/>
      </a:spcAft>
      <a:defRPr b="1" kern="1200">
        <a:solidFill>
          <a:schemeClr val="tx1"/>
        </a:solidFill>
        <a:latin typeface="Arial" panose="020B0604020202020204" pitchFamily="34" charset="0"/>
        <a:ea typeface="华文细黑" panose="02010600040101010101" pitchFamily="2" charset="-122"/>
        <a:cs typeface="+mn-cs"/>
      </a:defRPr>
    </a:lvl2pPr>
    <a:lvl3pPr marL="846138" indent="-120650" algn="l" rtl="0" eaLnBrk="0" fontAlgn="base" hangingPunct="0">
      <a:spcBef>
        <a:spcPct val="0"/>
      </a:spcBef>
      <a:spcAft>
        <a:spcPct val="0"/>
      </a:spcAft>
      <a:defRPr b="1" kern="1200">
        <a:solidFill>
          <a:schemeClr val="tx1"/>
        </a:solidFill>
        <a:latin typeface="Arial" panose="020B0604020202020204" pitchFamily="34" charset="0"/>
        <a:ea typeface="华文细黑" panose="02010600040101010101" pitchFamily="2" charset="-122"/>
        <a:cs typeface="+mn-cs"/>
      </a:defRPr>
    </a:lvl3pPr>
    <a:lvl4pPr marL="1271588" indent="-182563" algn="l" rtl="0" eaLnBrk="0" fontAlgn="base" hangingPunct="0">
      <a:spcBef>
        <a:spcPct val="0"/>
      </a:spcBef>
      <a:spcAft>
        <a:spcPct val="0"/>
      </a:spcAft>
      <a:defRPr b="1" kern="1200">
        <a:solidFill>
          <a:schemeClr val="tx1"/>
        </a:solidFill>
        <a:latin typeface="Arial" panose="020B0604020202020204" pitchFamily="34" charset="0"/>
        <a:ea typeface="华文细黑" panose="02010600040101010101" pitchFamily="2" charset="-122"/>
        <a:cs typeface="+mn-cs"/>
      </a:defRPr>
    </a:lvl4pPr>
    <a:lvl5pPr marL="1693863" indent="-242888" algn="l" rtl="0" eaLnBrk="0" fontAlgn="base" hangingPunct="0">
      <a:spcBef>
        <a:spcPct val="0"/>
      </a:spcBef>
      <a:spcAft>
        <a:spcPct val="0"/>
      </a:spcAft>
      <a:defRPr b="1" kern="1200">
        <a:solidFill>
          <a:schemeClr val="tx1"/>
        </a:solidFill>
        <a:latin typeface="Arial" panose="020B0604020202020204" pitchFamily="34" charset="0"/>
        <a:ea typeface="华文细黑" panose="02010600040101010101" pitchFamily="2" charset="-122"/>
        <a:cs typeface="+mn-cs"/>
      </a:defRPr>
    </a:lvl5pPr>
    <a:lvl6pPr marL="2286000" algn="l" defTabSz="914400" rtl="0" eaLnBrk="1" latinLnBrk="0" hangingPunct="1">
      <a:defRPr b="1" kern="1200">
        <a:solidFill>
          <a:schemeClr val="tx1"/>
        </a:solidFill>
        <a:latin typeface="Arial" panose="020B0604020202020204" pitchFamily="34" charset="0"/>
        <a:ea typeface="华文细黑" panose="02010600040101010101" pitchFamily="2" charset="-122"/>
        <a:cs typeface="+mn-cs"/>
      </a:defRPr>
    </a:lvl6pPr>
    <a:lvl7pPr marL="2743200" algn="l" defTabSz="914400" rtl="0" eaLnBrk="1" latinLnBrk="0" hangingPunct="1">
      <a:defRPr b="1" kern="1200">
        <a:solidFill>
          <a:schemeClr val="tx1"/>
        </a:solidFill>
        <a:latin typeface="Arial" panose="020B0604020202020204" pitchFamily="34" charset="0"/>
        <a:ea typeface="华文细黑" panose="02010600040101010101" pitchFamily="2" charset="-122"/>
        <a:cs typeface="+mn-cs"/>
      </a:defRPr>
    </a:lvl7pPr>
    <a:lvl8pPr marL="3200400" algn="l" defTabSz="914400" rtl="0" eaLnBrk="1" latinLnBrk="0" hangingPunct="1">
      <a:defRPr b="1" kern="1200">
        <a:solidFill>
          <a:schemeClr val="tx1"/>
        </a:solidFill>
        <a:latin typeface="Arial" panose="020B0604020202020204" pitchFamily="34" charset="0"/>
        <a:ea typeface="华文细黑" panose="02010600040101010101" pitchFamily="2" charset="-122"/>
        <a:cs typeface="+mn-cs"/>
      </a:defRPr>
    </a:lvl8pPr>
    <a:lvl9pPr marL="3657600" algn="l" defTabSz="914400" rtl="0" eaLnBrk="1" latinLnBrk="0" hangingPunct="1">
      <a:defRPr b="1" kern="1200">
        <a:solidFill>
          <a:schemeClr val="tx1"/>
        </a:solidFill>
        <a:latin typeface="Arial" panose="020B0604020202020204" pitchFamily="34" charset="0"/>
        <a:ea typeface="华文细黑" panose="02010600040101010101" pitchFamily="2" charset="-122"/>
        <a:cs typeface="+mn-cs"/>
      </a:defRPr>
    </a:lvl9pPr>
  </p:defaultTextStyle>
  <p:extLst>
    <p:ext uri="{EFAFB233-063F-42B5-8137-9DF3F51BA10A}">
      <p15:sldGuideLst xmlns:p15="http://schemas.microsoft.com/office/powerpoint/2012/main">
        <p15:guide id="1" orient="horz" pos="1416">
          <p15:clr>
            <a:srgbClr val="A4A3A4"/>
          </p15:clr>
        </p15:guide>
        <p15:guide id="2" orient="horz" pos="327">
          <p15:clr>
            <a:srgbClr val="A4A3A4"/>
          </p15:clr>
        </p15:guide>
        <p15:guide id="3" orient="horz" pos="2402">
          <p15:clr>
            <a:srgbClr val="A4A3A4"/>
          </p15:clr>
        </p15:guide>
        <p15:guide id="4" orient="horz" pos="2674">
          <p15:clr>
            <a:srgbClr val="A4A3A4"/>
          </p15:clr>
        </p15:guide>
        <p15:guide id="5" orient="horz" pos="3083">
          <p15:clr>
            <a:srgbClr val="A4A3A4"/>
          </p15:clr>
        </p15:guide>
        <p15:guide id="6" pos="295">
          <p15:clr>
            <a:srgbClr val="A4A3A4"/>
          </p15:clr>
        </p15:guide>
        <p15:guide id="7" pos="2880">
          <p15:clr>
            <a:srgbClr val="A4A3A4"/>
          </p15:clr>
        </p15:guide>
        <p15:guide id="8" pos="5465">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99"/>
    <a:srgbClr val="0000CC"/>
    <a:srgbClr val="FF0000"/>
    <a:srgbClr val="33CCFF"/>
    <a:srgbClr val="00FFFF"/>
    <a:srgbClr val="0066FF"/>
    <a:srgbClr val="00CC00"/>
    <a:srgbClr val="FFAFAF"/>
    <a:srgbClr val="AC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306" autoAdjust="0"/>
    <p:restoredTop sz="94651" autoAdjust="0"/>
  </p:normalViewPr>
  <p:slideViewPr>
    <p:cSldViewPr>
      <p:cViewPr varScale="1">
        <p:scale>
          <a:sx n="108" d="100"/>
          <a:sy n="108" d="100"/>
        </p:scale>
        <p:origin x="653" y="72"/>
      </p:cViewPr>
      <p:guideLst>
        <p:guide orient="horz" pos="1416"/>
        <p:guide orient="horz" pos="327"/>
        <p:guide orient="horz" pos="2402"/>
        <p:guide orient="horz" pos="2674"/>
        <p:guide orient="horz" pos="3083"/>
        <p:guide pos="295"/>
        <p:guide pos="2880"/>
        <p:guide pos="5465"/>
      </p:guideLst>
    </p:cSldViewPr>
  </p:slideViewPr>
  <p:notesTextViewPr>
    <p:cViewPr>
      <p:scale>
        <a:sx n="3" d="2"/>
        <a:sy n="3" d="2"/>
      </p:scale>
      <p:origin x="0" y="0"/>
    </p:cViewPr>
  </p:notesTextViewPr>
  <p:sorterViewPr>
    <p:cViewPr>
      <p:scale>
        <a:sx n="124" d="100"/>
        <a:sy n="124" d="100"/>
      </p:scale>
      <p:origin x="0" y="0"/>
    </p:cViewPr>
  </p:sorterViewPr>
  <p:notesViewPr>
    <p:cSldViewPr>
      <p:cViewPr varScale="1">
        <p:scale>
          <a:sx n="63" d="100"/>
          <a:sy n="63" d="100"/>
        </p:scale>
        <p:origin x="-2148" y="-10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tableStyles" Target="tableStyles.xml"/><Relationship Id="rId16" Type="http://schemas.openxmlformats.org/officeDocument/2006/relationships/slide" Target="slides/slide15.xml"/><Relationship Id="rId107" Type="http://schemas.openxmlformats.org/officeDocument/2006/relationships/notesMaster" Target="notesMasters/notesMaster1.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tags" Target="tags/tag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presProps" Target="presProp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image" Target="../media/image5.png"/></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70.wmf"/><Relationship Id="rId1" Type="http://schemas.openxmlformats.org/officeDocument/2006/relationships/image" Target="../media/image69.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71.png"/></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90.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9.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43.wmf"/><Relationship Id="rId1" Type="http://schemas.openxmlformats.org/officeDocument/2006/relationships/image" Target="../media/image42.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48.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51.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53.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54.w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image" Target="../media/image55.w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67.wmf"/><Relationship Id="rId2" Type="http://schemas.openxmlformats.org/officeDocument/2006/relationships/image" Target="../media/image66.wmf"/><Relationship Id="rId1" Type="http://schemas.openxmlformats.org/officeDocument/2006/relationships/image" Target="../media/image53.wmf"/><Relationship Id="rId4" Type="http://schemas.openxmlformats.org/officeDocument/2006/relationships/image" Target="../media/image68.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42" name="Rectangle 2"/>
          <p:cNvSpPr>
            <a:spLocks noGrp="1" noChangeArrowheads="1"/>
          </p:cNvSpPr>
          <p:nvPr>
            <p:ph type="hdr" sz="quarter"/>
          </p:nvPr>
        </p:nvSpPr>
        <p:spPr bwMode="auto">
          <a:xfrm>
            <a:off x="0" y="0"/>
            <a:ext cx="2971800" cy="457200"/>
          </a:xfrm>
          <a:prstGeom prst="rect">
            <a:avLst/>
          </a:prstGeom>
          <a:noFill/>
          <a:ln>
            <a:noFill/>
          </a:ln>
          <a:effectLst/>
        </p:spPr>
        <p:txBody>
          <a:bodyPr vert="horz" wrap="square" lIns="91440" tIns="45720" rIns="91440" bIns="45720" numCol="1" anchor="t" anchorCtr="0" compatLnSpc="1">
            <a:prstTxWarp prst="textNoShape">
              <a:avLst/>
            </a:prstTxWarp>
          </a:bodyPr>
          <a:lstStyle>
            <a:lvl1pPr eaLnBrk="1" hangingPunct="1">
              <a:defRPr sz="1200" b="0">
                <a:latin typeface="Arial" charset="0"/>
              </a:defRPr>
            </a:lvl1pPr>
          </a:lstStyle>
          <a:p>
            <a:pPr>
              <a:defRPr/>
            </a:pPr>
            <a:endParaRPr lang="en-US" altLang="zh-CN"/>
          </a:p>
        </p:txBody>
      </p:sp>
      <p:sp>
        <p:nvSpPr>
          <p:cNvPr id="10243" name="Rectangle 3"/>
          <p:cNvSpPr>
            <a:spLocks noGrp="1" noChangeArrowheads="1"/>
          </p:cNvSpPr>
          <p:nvPr>
            <p:ph type="dt" idx="1"/>
          </p:nvPr>
        </p:nvSpPr>
        <p:spPr bwMode="auto">
          <a:xfrm>
            <a:off x="3884613" y="0"/>
            <a:ext cx="2971800" cy="457200"/>
          </a:xfrm>
          <a:prstGeom prst="rect">
            <a:avLst/>
          </a:prstGeom>
          <a:noFill/>
          <a:ln>
            <a:noFill/>
          </a:ln>
          <a:effectLst/>
        </p:spPr>
        <p:txBody>
          <a:bodyPr vert="horz" wrap="square" lIns="91440" tIns="45720" rIns="91440" bIns="45720" numCol="1" anchor="t" anchorCtr="0" compatLnSpc="1">
            <a:prstTxWarp prst="textNoShape">
              <a:avLst/>
            </a:prstTxWarp>
          </a:bodyPr>
          <a:lstStyle>
            <a:lvl1pPr algn="r" eaLnBrk="1" hangingPunct="1">
              <a:defRPr sz="1200" b="0">
                <a:latin typeface="Arial" charset="0"/>
              </a:defRPr>
            </a:lvl1pPr>
          </a:lstStyle>
          <a:p>
            <a:pPr>
              <a:defRPr/>
            </a:pPr>
            <a:endParaRPr lang="en-US" altLang="zh-CN"/>
          </a:p>
        </p:txBody>
      </p:sp>
      <p:sp>
        <p:nvSpPr>
          <p:cNvPr id="2052" name="Rectangle 4"/>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245" name="Rectangle 5"/>
          <p:cNvSpPr>
            <a:spLocks noGrp="1" noChangeArrowheads="1"/>
          </p:cNvSpPr>
          <p:nvPr>
            <p:ph type="body" sz="quarter" idx="3"/>
          </p:nvPr>
        </p:nvSpPr>
        <p:spPr bwMode="auto">
          <a:xfrm>
            <a:off x="685800" y="4343400"/>
            <a:ext cx="5486400" cy="4114800"/>
          </a:xfrm>
          <a:prstGeom prst="rect">
            <a:avLst/>
          </a:prstGeom>
          <a:noFill/>
          <a:ln>
            <a:noFill/>
          </a:ln>
          <a:effectLst/>
        </p:spPr>
        <p:txBody>
          <a:bodyPr vert="horz" wrap="square" lIns="91440" tIns="45720" rIns="91440" bIns="45720" numCol="1" anchor="t" anchorCtr="0" compatLnSpc="1">
            <a:prstTxWarp prst="textNoShape">
              <a:avLst/>
            </a:prstTxWarp>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10246" name="Rectangle 6"/>
          <p:cNvSpPr>
            <a:spLocks noGrp="1" noChangeArrowheads="1"/>
          </p:cNvSpPr>
          <p:nvPr>
            <p:ph type="ftr" sz="quarter" idx="4"/>
          </p:nvPr>
        </p:nvSpPr>
        <p:spPr bwMode="auto">
          <a:xfrm>
            <a:off x="0" y="8685213"/>
            <a:ext cx="2971800" cy="457200"/>
          </a:xfrm>
          <a:prstGeom prst="rect">
            <a:avLst/>
          </a:prstGeom>
          <a:noFill/>
          <a:ln>
            <a:noFill/>
          </a:ln>
          <a:effectLst/>
        </p:spPr>
        <p:txBody>
          <a:bodyPr vert="horz" wrap="square" lIns="91440" tIns="45720" rIns="91440" bIns="45720" numCol="1" anchor="b" anchorCtr="0" compatLnSpc="1">
            <a:prstTxWarp prst="textNoShape">
              <a:avLst/>
            </a:prstTxWarp>
          </a:bodyPr>
          <a:lstStyle>
            <a:lvl1pPr eaLnBrk="1" hangingPunct="1">
              <a:defRPr sz="1200" b="0">
                <a:latin typeface="Arial" charset="0"/>
              </a:defRPr>
            </a:lvl1pPr>
          </a:lstStyle>
          <a:p>
            <a:pPr>
              <a:defRPr/>
            </a:pPr>
            <a:endParaRPr lang="en-US" altLang="zh-CN"/>
          </a:p>
        </p:txBody>
      </p:sp>
      <p:sp>
        <p:nvSpPr>
          <p:cNvPr id="10247" name="Rectangle 7"/>
          <p:cNvSpPr>
            <a:spLocks noGrp="1" noChangeArrowheads="1"/>
          </p:cNvSpPr>
          <p:nvPr>
            <p:ph type="sldNum" sz="quarter" idx="5"/>
          </p:nvPr>
        </p:nvSpPr>
        <p:spPr bwMode="auto">
          <a:xfrm>
            <a:off x="3884613" y="8685213"/>
            <a:ext cx="2971800" cy="457200"/>
          </a:xfrm>
          <a:prstGeom prst="rect">
            <a:avLst/>
          </a:prstGeom>
          <a:noFill/>
          <a:ln>
            <a:noFill/>
          </a:ln>
          <a:effectLst/>
        </p:spPr>
        <p:txBody>
          <a:bodyPr vert="horz" wrap="square" lIns="91440" tIns="45720" rIns="91440" bIns="45720" numCol="1" anchor="b" anchorCtr="0" compatLnSpc="1">
            <a:prstTxWarp prst="textNoShape">
              <a:avLst/>
            </a:prstTxWarp>
          </a:bodyPr>
          <a:lstStyle>
            <a:lvl1pPr algn="r" eaLnBrk="1" hangingPunct="1">
              <a:defRPr sz="1200" b="0"/>
            </a:lvl1pPr>
          </a:lstStyle>
          <a:p>
            <a:pPr>
              <a:defRPr/>
            </a:pPr>
            <a:fld id="{D57B1015-D779-458D-8503-D4D6BFD89468}"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100" kern="1200">
        <a:solidFill>
          <a:schemeClr val="tx1"/>
        </a:solidFill>
        <a:latin typeface="Arial" charset="0"/>
        <a:ea typeface="宋体" pitchFamily="2" charset="-122"/>
        <a:cs typeface="+mn-cs"/>
      </a:defRPr>
    </a:lvl1pPr>
    <a:lvl2pPr marL="422275" algn="l" rtl="0" eaLnBrk="0" fontAlgn="base" hangingPunct="0">
      <a:spcBef>
        <a:spcPct val="30000"/>
      </a:spcBef>
      <a:spcAft>
        <a:spcPct val="0"/>
      </a:spcAft>
      <a:defRPr sz="1100" kern="1200">
        <a:solidFill>
          <a:schemeClr val="tx1"/>
        </a:solidFill>
        <a:latin typeface="Arial" charset="0"/>
        <a:ea typeface="宋体" pitchFamily="2" charset="-122"/>
        <a:cs typeface="+mn-cs"/>
      </a:defRPr>
    </a:lvl2pPr>
    <a:lvl3pPr marL="846138" algn="l" rtl="0" eaLnBrk="0" fontAlgn="base" hangingPunct="0">
      <a:spcBef>
        <a:spcPct val="30000"/>
      </a:spcBef>
      <a:spcAft>
        <a:spcPct val="0"/>
      </a:spcAft>
      <a:defRPr sz="1100" kern="1200">
        <a:solidFill>
          <a:schemeClr val="tx1"/>
        </a:solidFill>
        <a:latin typeface="Arial" charset="0"/>
        <a:ea typeface="宋体" pitchFamily="2" charset="-122"/>
        <a:cs typeface="+mn-cs"/>
      </a:defRPr>
    </a:lvl3pPr>
    <a:lvl4pPr marL="1271588" algn="l" rtl="0" eaLnBrk="0" fontAlgn="base" hangingPunct="0">
      <a:spcBef>
        <a:spcPct val="30000"/>
      </a:spcBef>
      <a:spcAft>
        <a:spcPct val="0"/>
      </a:spcAft>
      <a:defRPr sz="1100" kern="1200">
        <a:solidFill>
          <a:schemeClr val="tx1"/>
        </a:solidFill>
        <a:latin typeface="Arial" charset="0"/>
        <a:ea typeface="宋体" pitchFamily="2" charset="-122"/>
        <a:cs typeface="+mn-cs"/>
      </a:defRPr>
    </a:lvl4pPr>
    <a:lvl5pPr marL="1693863" algn="l" rtl="0" eaLnBrk="0" fontAlgn="base" hangingPunct="0">
      <a:spcBef>
        <a:spcPct val="30000"/>
      </a:spcBef>
      <a:spcAft>
        <a:spcPct val="0"/>
      </a:spcAft>
      <a:defRPr sz="1100" kern="1200">
        <a:solidFill>
          <a:schemeClr val="tx1"/>
        </a:solidFill>
        <a:latin typeface="Arial" charset="0"/>
        <a:ea typeface="宋体" pitchFamily="2" charset="-122"/>
        <a:cs typeface="+mn-cs"/>
      </a:defRPr>
    </a:lvl5pPr>
    <a:lvl6pPr marL="2120204" algn="l" defTabSz="848081" rtl="0" eaLnBrk="1" latinLnBrk="0" hangingPunct="1">
      <a:defRPr sz="1100" kern="1200">
        <a:solidFill>
          <a:schemeClr val="tx1"/>
        </a:solidFill>
        <a:latin typeface="+mn-lt"/>
        <a:ea typeface="+mn-ea"/>
        <a:cs typeface="+mn-cs"/>
      </a:defRPr>
    </a:lvl6pPr>
    <a:lvl7pPr marL="2544247" algn="l" defTabSz="848081" rtl="0" eaLnBrk="1" latinLnBrk="0" hangingPunct="1">
      <a:defRPr sz="1100" kern="1200">
        <a:solidFill>
          <a:schemeClr val="tx1"/>
        </a:solidFill>
        <a:latin typeface="+mn-lt"/>
        <a:ea typeface="+mn-ea"/>
        <a:cs typeface="+mn-cs"/>
      </a:defRPr>
    </a:lvl7pPr>
    <a:lvl8pPr marL="2968288" algn="l" defTabSz="848081" rtl="0" eaLnBrk="1" latinLnBrk="0" hangingPunct="1">
      <a:defRPr sz="1100" kern="1200">
        <a:solidFill>
          <a:schemeClr val="tx1"/>
        </a:solidFill>
        <a:latin typeface="+mn-lt"/>
        <a:ea typeface="+mn-ea"/>
        <a:cs typeface="+mn-cs"/>
      </a:defRPr>
    </a:lvl8pPr>
    <a:lvl9pPr marL="3392328" algn="l" defTabSz="848081" rtl="0" eaLnBrk="1" latinLnBrk="0" hangingPunct="1">
      <a:defRPr sz="11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a:ln/>
        </p:spPr>
      </p:sp>
      <p:sp>
        <p:nvSpPr>
          <p:cNvPr id="409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4100"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EFFFC5F6-4089-4C20-8811-6CC9DD03A230}" type="slidenum">
              <a:rPr lang="zh-CN" altLang="en-US" smtClean="0"/>
              <a:pPr/>
              <a:t>0</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幻灯片图像占位符 1"/>
          <p:cNvSpPr>
            <a:spLocks noGrp="1" noRot="1" noChangeAspect="1" noTextEdit="1"/>
          </p:cNvSpPr>
          <p:nvPr>
            <p:ph type="sldImg"/>
          </p:nvPr>
        </p:nvSpPr>
        <p:spPr>
          <a:ln/>
        </p:spPr>
      </p:sp>
      <p:sp>
        <p:nvSpPr>
          <p:cNvPr id="21507"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21508"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100">
                <a:solidFill>
                  <a:schemeClr val="tx1"/>
                </a:solidFill>
                <a:latin typeface="Arial" panose="020B0604020202020204" pitchFamily="34" charset="0"/>
                <a:ea typeface="宋体" panose="02010600030101010101" pitchFamily="2" charset="-122"/>
              </a:defRPr>
            </a:lvl1pPr>
            <a:lvl2pPr marL="742950" indent="-285750">
              <a:spcBef>
                <a:spcPct val="30000"/>
              </a:spcBef>
              <a:defRPr sz="1100">
                <a:solidFill>
                  <a:schemeClr val="tx1"/>
                </a:solidFill>
                <a:latin typeface="Arial" panose="020B0604020202020204" pitchFamily="34" charset="0"/>
                <a:ea typeface="宋体" panose="02010600030101010101" pitchFamily="2" charset="-122"/>
              </a:defRPr>
            </a:lvl2pPr>
            <a:lvl3pPr marL="1143000" indent="-228600">
              <a:spcBef>
                <a:spcPct val="30000"/>
              </a:spcBef>
              <a:defRPr sz="1100">
                <a:solidFill>
                  <a:schemeClr val="tx1"/>
                </a:solidFill>
                <a:latin typeface="Arial" panose="020B0604020202020204" pitchFamily="34" charset="0"/>
                <a:ea typeface="宋体" panose="02010600030101010101" pitchFamily="2" charset="-122"/>
              </a:defRPr>
            </a:lvl3pPr>
            <a:lvl4pPr marL="1600200" indent="-228600">
              <a:spcBef>
                <a:spcPct val="30000"/>
              </a:spcBef>
              <a:defRPr sz="1100">
                <a:solidFill>
                  <a:schemeClr val="tx1"/>
                </a:solidFill>
                <a:latin typeface="Arial" panose="020B0604020202020204" pitchFamily="34" charset="0"/>
                <a:ea typeface="宋体" panose="02010600030101010101" pitchFamily="2" charset="-122"/>
              </a:defRPr>
            </a:lvl4pPr>
            <a:lvl5pPr marL="2057400" indent="-228600">
              <a:spcBef>
                <a:spcPct val="30000"/>
              </a:spcBef>
              <a:defRPr sz="11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9pPr>
          </a:lstStyle>
          <a:p>
            <a:pPr>
              <a:spcBef>
                <a:spcPct val="0"/>
              </a:spcBef>
            </a:pPr>
            <a:fld id="{60E25B58-CB46-4AE3-AD9E-FE36E2A58B40}" type="slidenum">
              <a:rPr lang="en-US" altLang="zh-CN" sz="1200" smtClean="0">
                <a:ea typeface="华文细黑" panose="02010600040101010101" pitchFamily="2" charset="-122"/>
                <a:cs typeface="宋体" panose="02010600030101010101" pitchFamily="2" charset="-122"/>
              </a:rPr>
              <a:pPr>
                <a:spcBef>
                  <a:spcPct val="0"/>
                </a:spcBef>
              </a:pPr>
              <a:t>11</a:t>
            </a:fld>
            <a:endParaRPr lang="en-US" altLang="zh-CN" sz="1200">
              <a:ea typeface="华文细黑" panose="02010600040101010101" pitchFamily="2" charset="-122"/>
              <a:cs typeface="宋体" panose="02010600030101010101" pitchFamily="2" charset="-122"/>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幻灯片图像占位符 1"/>
          <p:cNvSpPr>
            <a:spLocks noGrp="1" noRot="1" noChangeAspect="1" noTextEdit="1"/>
          </p:cNvSpPr>
          <p:nvPr>
            <p:ph type="sldImg"/>
          </p:nvPr>
        </p:nvSpPr>
        <p:spPr>
          <a:ln/>
        </p:spPr>
      </p:sp>
      <p:sp>
        <p:nvSpPr>
          <p:cNvPr id="20377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203780"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100">
                <a:solidFill>
                  <a:schemeClr val="tx1"/>
                </a:solidFill>
                <a:latin typeface="Arial" panose="020B0604020202020204" pitchFamily="34" charset="0"/>
                <a:ea typeface="宋体" panose="02010600030101010101" pitchFamily="2" charset="-122"/>
              </a:defRPr>
            </a:lvl1pPr>
            <a:lvl2pPr marL="742950" indent="-285750">
              <a:spcBef>
                <a:spcPct val="30000"/>
              </a:spcBef>
              <a:defRPr sz="1100">
                <a:solidFill>
                  <a:schemeClr val="tx1"/>
                </a:solidFill>
                <a:latin typeface="Arial" panose="020B0604020202020204" pitchFamily="34" charset="0"/>
                <a:ea typeface="宋体" panose="02010600030101010101" pitchFamily="2" charset="-122"/>
              </a:defRPr>
            </a:lvl2pPr>
            <a:lvl3pPr marL="1143000" indent="-228600">
              <a:spcBef>
                <a:spcPct val="30000"/>
              </a:spcBef>
              <a:defRPr sz="1100">
                <a:solidFill>
                  <a:schemeClr val="tx1"/>
                </a:solidFill>
                <a:latin typeface="Arial" panose="020B0604020202020204" pitchFamily="34" charset="0"/>
                <a:ea typeface="宋体" panose="02010600030101010101" pitchFamily="2" charset="-122"/>
              </a:defRPr>
            </a:lvl3pPr>
            <a:lvl4pPr marL="1600200" indent="-228600">
              <a:spcBef>
                <a:spcPct val="30000"/>
              </a:spcBef>
              <a:defRPr sz="1100">
                <a:solidFill>
                  <a:schemeClr val="tx1"/>
                </a:solidFill>
                <a:latin typeface="Arial" panose="020B0604020202020204" pitchFamily="34" charset="0"/>
                <a:ea typeface="宋体" panose="02010600030101010101" pitchFamily="2" charset="-122"/>
              </a:defRPr>
            </a:lvl4pPr>
            <a:lvl5pPr marL="2057400" indent="-228600">
              <a:spcBef>
                <a:spcPct val="30000"/>
              </a:spcBef>
              <a:defRPr sz="11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9pPr>
          </a:lstStyle>
          <a:p>
            <a:pPr>
              <a:spcBef>
                <a:spcPct val="0"/>
              </a:spcBef>
            </a:pPr>
            <a:fld id="{33708339-D5AA-4F29-93AB-5ED0AD8C9F76}" type="slidenum">
              <a:rPr lang="en-US" altLang="zh-CN" sz="1200" smtClean="0">
                <a:ea typeface="华文细黑" panose="02010600040101010101" pitchFamily="2" charset="-122"/>
                <a:cs typeface="宋体" panose="02010600030101010101" pitchFamily="2" charset="-122"/>
              </a:rPr>
              <a:pPr>
                <a:spcBef>
                  <a:spcPct val="0"/>
                </a:spcBef>
              </a:pPr>
              <a:t>101</a:t>
            </a:fld>
            <a:endParaRPr lang="en-US" altLang="zh-CN" sz="1200">
              <a:ea typeface="华文细黑" panose="02010600040101010101" pitchFamily="2" charset="-122"/>
              <a:cs typeface="宋体" panose="02010600030101010101" pitchFamily="2" charset="-122"/>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幻灯片图像占位符 1"/>
          <p:cNvSpPr>
            <a:spLocks noGrp="1" noRot="1" noChangeAspect="1" noTextEdit="1"/>
          </p:cNvSpPr>
          <p:nvPr>
            <p:ph type="sldImg"/>
          </p:nvPr>
        </p:nvSpPr>
        <p:spPr>
          <a:ln/>
        </p:spPr>
      </p:sp>
      <p:sp>
        <p:nvSpPr>
          <p:cNvPr id="205827"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205828"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100">
                <a:solidFill>
                  <a:schemeClr val="tx1"/>
                </a:solidFill>
                <a:latin typeface="Arial" panose="020B0604020202020204" pitchFamily="34" charset="0"/>
                <a:ea typeface="宋体" panose="02010600030101010101" pitchFamily="2" charset="-122"/>
              </a:defRPr>
            </a:lvl1pPr>
            <a:lvl2pPr marL="742950" indent="-285750">
              <a:spcBef>
                <a:spcPct val="30000"/>
              </a:spcBef>
              <a:defRPr sz="1100">
                <a:solidFill>
                  <a:schemeClr val="tx1"/>
                </a:solidFill>
                <a:latin typeface="Arial" panose="020B0604020202020204" pitchFamily="34" charset="0"/>
                <a:ea typeface="宋体" panose="02010600030101010101" pitchFamily="2" charset="-122"/>
              </a:defRPr>
            </a:lvl2pPr>
            <a:lvl3pPr marL="1143000" indent="-228600">
              <a:spcBef>
                <a:spcPct val="30000"/>
              </a:spcBef>
              <a:defRPr sz="1100">
                <a:solidFill>
                  <a:schemeClr val="tx1"/>
                </a:solidFill>
                <a:latin typeface="Arial" panose="020B0604020202020204" pitchFamily="34" charset="0"/>
                <a:ea typeface="宋体" panose="02010600030101010101" pitchFamily="2" charset="-122"/>
              </a:defRPr>
            </a:lvl3pPr>
            <a:lvl4pPr marL="1600200" indent="-228600">
              <a:spcBef>
                <a:spcPct val="30000"/>
              </a:spcBef>
              <a:defRPr sz="1100">
                <a:solidFill>
                  <a:schemeClr val="tx1"/>
                </a:solidFill>
                <a:latin typeface="Arial" panose="020B0604020202020204" pitchFamily="34" charset="0"/>
                <a:ea typeface="宋体" panose="02010600030101010101" pitchFamily="2" charset="-122"/>
              </a:defRPr>
            </a:lvl4pPr>
            <a:lvl5pPr marL="2057400" indent="-228600">
              <a:spcBef>
                <a:spcPct val="30000"/>
              </a:spcBef>
              <a:defRPr sz="11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9pPr>
          </a:lstStyle>
          <a:p>
            <a:pPr>
              <a:spcBef>
                <a:spcPct val="0"/>
              </a:spcBef>
            </a:pPr>
            <a:fld id="{C0E7731C-3E11-4B36-8EFC-4B7EBCAA4BBF}" type="slidenum">
              <a:rPr lang="en-US" altLang="zh-CN" sz="1200" smtClean="0">
                <a:ea typeface="华文细黑" panose="02010600040101010101" pitchFamily="2" charset="-122"/>
                <a:cs typeface="宋体" panose="02010600030101010101" pitchFamily="2" charset="-122"/>
              </a:rPr>
              <a:pPr>
                <a:spcBef>
                  <a:spcPct val="0"/>
                </a:spcBef>
              </a:pPr>
              <a:t>102</a:t>
            </a:fld>
            <a:endParaRPr lang="en-US" altLang="zh-CN" sz="1200">
              <a:ea typeface="华文细黑" panose="02010600040101010101" pitchFamily="2" charset="-122"/>
              <a:cs typeface="宋体" panose="02010600030101010101" pitchFamily="2" charset="-122"/>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幻灯片图像占位符 1"/>
          <p:cNvSpPr>
            <a:spLocks noGrp="1" noRot="1" noChangeAspect="1" noTextEdit="1"/>
          </p:cNvSpPr>
          <p:nvPr>
            <p:ph type="sldImg"/>
          </p:nvPr>
        </p:nvSpPr>
        <p:spPr>
          <a:ln/>
        </p:spPr>
      </p:sp>
      <p:sp>
        <p:nvSpPr>
          <p:cNvPr id="207875"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207876"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100">
                <a:solidFill>
                  <a:schemeClr val="tx1"/>
                </a:solidFill>
                <a:latin typeface="Arial" panose="020B0604020202020204" pitchFamily="34" charset="0"/>
                <a:ea typeface="宋体" panose="02010600030101010101" pitchFamily="2" charset="-122"/>
              </a:defRPr>
            </a:lvl1pPr>
            <a:lvl2pPr marL="742950" indent="-285750">
              <a:spcBef>
                <a:spcPct val="30000"/>
              </a:spcBef>
              <a:defRPr sz="1100">
                <a:solidFill>
                  <a:schemeClr val="tx1"/>
                </a:solidFill>
                <a:latin typeface="Arial" panose="020B0604020202020204" pitchFamily="34" charset="0"/>
                <a:ea typeface="宋体" panose="02010600030101010101" pitchFamily="2" charset="-122"/>
              </a:defRPr>
            </a:lvl2pPr>
            <a:lvl3pPr marL="1143000" indent="-228600">
              <a:spcBef>
                <a:spcPct val="30000"/>
              </a:spcBef>
              <a:defRPr sz="1100">
                <a:solidFill>
                  <a:schemeClr val="tx1"/>
                </a:solidFill>
                <a:latin typeface="Arial" panose="020B0604020202020204" pitchFamily="34" charset="0"/>
                <a:ea typeface="宋体" panose="02010600030101010101" pitchFamily="2" charset="-122"/>
              </a:defRPr>
            </a:lvl3pPr>
            <a:lvl4pPr marL="1600200" indent="-228600">
              <a:spcBef>
                <a:spcPct val="30000"/>
              </a:spcBef>
              <a:defRPr sz="1100">
                <a:solidFill>
                  <a:schemeClr val="tx1"/>
                </a:solidFill>
                <a:latin typeface="Arial" panose="020B0604020202020204" pitchFamily="34" charset="0"/>
                <a:ea typeface="宋体" panose="02010600030101010101" pitchFamily="2" charset="-122"/>
              </a:defRPr>
            </a:lvl4pPr>
            <a:lvl5pPr marL="2057400" indent="-228600">
              <a:spcBef>
                <a:spcPct val="30000"/>
              </a:spcBef>
              <a:defRPr sz="11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9pPr>
          </a:lstStyle>
          <a:p>
            <a:pPr>
              <a:spcBef>
                <a:spcPct val="0"/>
              </a:spcBef>
            </a:pPr>
            <a:fld id="{E02680B1-CEA1-42BF-9B5E-38465356EA94}" type="slidenum">
              <a:rPr lang="en-US" altLang="zh-CN" sz="1200" smtClean="0">
                <a:ea typeface="华文细黑" panose="02010600040101010101" pitchFamily="2" charset="-122"/>
                <a:cs typeface="宋体" panose="02010600030101010101" pitchFamily="2" charset="-122"/>
              </a:rPr>
              <a:pPr>
                <a:spcBef>
                  <a:spcPct val="0"/>
                </a:spcBef>
              </a:pPr>
              <a:t>103</a:t>
            </a:fld>
            <a:endParaRPr lang="en-US" altLang="zh-CN" sz="1200">
              <a:ea typeface="华文细黑" panose="02010600040101010101" pitchFamily="2" charset="-122"/>
              <a:cs typeface="宋体" panose="02010600030101010101" pitchFamily="2" charset="-122"/>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幻灯片图像占位符 1"/>
          <p:cNvSpPr>
            <a:spLocks noGrp="1" noRot="1" noChangeAspect="1" noTextEdit="1"/>
          </p:cNvSpPr>
          <p:nvPr>
            <p:ph type="sldImg"/>
          </p:nvPr>
        </p:nvSpPr>
        <p:spPr>
          <a:ln/>
        </p:spPr>
      </p:sp>
      <p:sp>
        <p:nvSpPr>
          <p:cNvPr id="209923"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209924"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100">
                <a:solidFill>
                  <a:schemeClr val="tx1"/>
                </a:solidFill>
                <a:latin typeface="Arial" panose="020B0604020202020204" pitchFamily="34" charset="0"/>
                <a:ea typeface="宋体" panose="02010600030101010101" pitchFamily="2" charset="-122"/>
              </a:defRPr>
            </a:lvl1pPr>
            <a:lvl2pPr marL="742950" indent="-285750">
              <a:spcBef>
                <a:spcPct val="30000"/>
              </a:spcBef>
              <a:defRPr sz="1100">
                <a:solidFill>
                  <a:schemeClr val="tx1"/>
                </a:solidFill>
                <a:latin typeface="Arial" panose="020B0604020202020204" pitchFamily="34" charset="0"/>
                <a:ea typeface="宋体" panose="02010600030101010101" pitchFamily="2" charset="-122"/>
              </a:defRPr>
            </a:lvl2pPr>
            <a:lvl3pPr marL="1143000" indent="-228600">
              <a:spcBef>
                <a:spcPct val="30000"/>
              </a:spcBef>
              <a:defRPr sz="1100">
                <a:solidFill>
                  <a:schemeClr val="tx1"/>
                </a:solidFill>
                <a:latin typeface="Arial" panose="020B0604020202020204" pitchFamily="34" charset="0"/>
                <a:ea typeface="宋体" panose="02010600030101010101" pitchFamily="2" charset="-122"/>
              </a:defRPr>
            </a:lvl3pPr>
            <a:lvl4pPr marL="1600200" indent="-228600">
              <a:spcBef>
                <a:spcPct val="30000"/>
              </a:spcBef>
              <a:defRPr sz="1100">
                <a:solidFill>
                  <a:schemeClr val="tx1"/>
                </a:solidFill>
                <a:latin typeface="Arial" panose="020B0604020202020204" pitchFamily="34" charset="0"/>
                <a:ea typeface="宋体" panose="02010600030101010101" pitchFamily="2" charset="-122"/>
              </a:defRPr>
            </a:lvl4pPr>
            <a:lvl5pPr marL="2057400" indent="-228600">
              <a:spcBef>
                <a:spcPct val="30000"/>
              </a:spcBef>
              <a:defRPr sz="11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9pPr>
          </a:lstStyle>
          <a:p>
            <a:pPr>
              <a:spcBef>
                <a:spcPct val="0"/>
              </a:spcBef>
            </a:pPr>
            <a:fld id="{C5172F5F-42AA-45A4-AF6A-D47C5299D7A2}" type="slidenum">
              <a:rPr lang="en-US" altLang="zh-CN" sz="1200" smtClean="0">
                <a:ea typeface="华文细黑" panose="02010600040101010101" pitchFamily="2" charset="-122"/>
                <a:cs typeface="宋体" panose="02010600030101010101" pitchFamily="2" charset="-122"/>
              </a:rPr>
              <a:pPr>
                <a:spcBef>
                  <a:spcPct val="0"/>
                </a:spcBef>
              </a:pPr>
              <a:t>104</a:t>
            </a:fld>
            <a:endParaRPr lang="en-US" altLang="zh-CN" sz="1200">
              <a:ea typeface="华文细黑" panose="02010600040101010101" pitchFamily="2" charset="-122"/>
              <a:cs typeface="宋体" panose="02010600030101010101" pitchFamily="2" charset="-122"/>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幻灯片图像占位符 1"/>
          <p:cNvSpPr>
            <a:spLocks noGrp="1" noRot="1" noChangeAspect="1" noTextEdit="1"/>
          </p:cNvSpPr>
          <p:nvPr>
            <p:ph type="sldImg"/>
          </p:nvPr>
        </p:nvSpPr>
        <p:spPr>
          <a:ln/>
        </p:spPr>
      </p:sp>
      <p:sp>
        <p:nvSpPr>
          <p:cNvPr id="23555"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23556"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100">
                <a:solidFill>
                  <a:schemeClr val="tx1"/>
                </a:solidFill>
                <a:latin typeface="Arial" panose="020B0604020202020204" pitchFamily="34" charset="0"/>
                <a:ea typeface="宋体" panose="02010600030101010101" pitchFamily="2" charset="-122"/>
              </a:defRPr>
            </a:lvl1pPr>
            <a:lvl2pPr marL="742950" indent="-285750">
              <a:spcBef>
                <a:spcPct val="30000"/>
              </a:spcBef>
              <a:defRPr sz="1100">
                <a:solidFill>
                  <a:schemeClr val="tx1"/>
                </a:solidFill>
                <a:latin typeface="Arial" panose="020B0604020202020204" pitchFamily="34" charset="0"/>
                <a:ea typeface="宋体" panose="02010600030101010101" pitchFamily="2" charset="-122"/>
              </a:defRPr>
            </a:lvl2pPr>
            <a:lvl3pPr marL="1143000" indent="-228600">
              <a:spcBef>
                <a:spcPct val="30000"/>
              </a:spcBef>
              <a:defRPr sz="1100">
                <a:solidFill>
                  <a:schemeClr val="tx1"/>
                </a:solidFill>
                <a:latin typeface="Arial" panose="020B0604020202020204" pitchFamily="34" charset="0"/>
                <a:ea typeface="宋体" panose="02010600030101010101" pitchFamily="2" charset="-122"/>
              </a:defRPr>
            </a:lvl3pPr>
            <a:lvl4pPr marL="1600200" indent="-228600">
              <a:spcBef>
                <a:spcPct val="30000"/>
              </a:spcBef>
              <a:defRPr sz="1100">
                <a:solidFill>
                  <a:schemeClr val="tx1"/>
                </a:solidFill>
                <a:latin typeface="Arial" panose="020B0604020202020204" pitchFamily="34" charset="0"/>
                <a:ea typeface="宋体" panose="02010600030101010101" pitchFamily="2" charset="-122"/>
              </a:defRPr>
            </a:lvl4pPr>
            <a:lvl5pPr marL="2057400" indent="-228600">
              <a:spcBef>
                <a:spcPct val="30000"/>
              </a:spcBef>
              <a:defRPr sz="11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9pPr>
          </a:lstStyle>
          <a:p>
            <a:pPr>
              <a:spcBef>
                <a:spcPct val="0"/>
              </a:spcBef>
            </a:pPr>
            <a:fld id="{B235D82C-06D5-4003-B467-8D6E2F32A718}" type="slidenum">
              <a:rPr lang="en-US" altLang="zh-CN" sz="1200" smtClean="0">
                <a:ea typeface="华文细黑" panose="02010600040101010101" pitchFamily="2" charset="-122"/>
                <a:cs typeface="宋体" panose="02010600030101010101" pitchFamily="2" charset="-122"/>
              </a:rPr>
              <a:pPr>
                <a:spcBef>
                  <a:spcPct val="0"/>
                </a:spcBef>
              </a:pPr>
              <a:t>12</a:t>
            </a:fld>
            <a:endParaRPr lang="en-US" altLang="zh-CN" sz="1200">
              <a:ea typeface="华文细黑" panose="02010600040101010101" pitchFamily="2" charset="-122"/>
              <a:cs typeface="宋体" panose="02010600030101010101" pitchFamily="2" charset="-122"/>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幻灯片图像占位符 1"/>
          <p:cNvSpPr>
            <a:spLocks noGrp="1" noRot="1" noChangeAspect="1" noTextEdit="1"/>
          </p:cNvSpPr>
          <p:nvPr>
            <p:ph type="sldImg"/>
          </p:nvPr>
        </p:nvSpPr>
        <p:spPr>
          <a:ln/>
        </p:spPr>
      </p:sp>
      <p:sp>
        <p:nvSpPr>
          <p:cNvPr id="25603"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25604"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100">
                <a:solidFill>
                  <a:schemeClr val="tx1"/>
                </a:solidFill>
                <a:latin typeface="Arial" panose="020B0604020202020204" pitchFamily="34" charset="0"/>
                <a:ea typeface="宋体" panose="02010600030101010101" pitchFamily="2" charset="-122"/>
              </a:defRPr>
            </a:lvl1pPr>
            <a:lvl2pPr marL="742950" indent="-285750">
              <a:spcBef>
                <a:spcPct val="30000"/>
              </a:spcBef>
              <a:defRPr sz="1100">
                <a:solidFill>
                  <a:schemeClr val="tx1"/>
                </a:solidFill>
                <a:latin typeface="Arial" panose="020B0604020202020204" pitchFamily="34" charset="0"/>
                <a:ea typeface="宋体" panose="02010600030101010101" pitchFamily="2" charset="-122"/>
              </a:defRPr>
            </a:lvl2pPr>
            <a:lvl3pPr marL="1143000" indent="-228600">
              <a:spcBef>
                <a:spcPct val="30000"/>
              </a:spcBef>
              <a:defRPr sz="1100">
                <a:solidFill>
                  <a:schemeClr val="tx1"/>
                </a:solidFill>
                <a:latin typeface="Arial" panose="020B0604020202020204" pitchFamily="34" charset="0"/>
                <a:ea typeface="宋体" panose="02010600030101010101" pitchFamily="2" charset="-122"/>
              </a:defRPr>
            </a:lvl3pPr>
            <a:lvl4pPr marL="1600200" indent="-228600">
              <a:spcBef>
                <a:spcPct val="30000"/>
              </a:spcBef>
              <a:defRPr sz="1100">
                <a:solidFill>
                  <a:schemeClr val="tx1"/>
                </a:solidFill>
                <a:latin typeface="Arial" panose="020B0604020202020204" pitchFamily="34" charset="0"/>
                <a:ea typeface="宋体" panose="02010600030101010101" pitchFamily="2" charset="-122"/>
              </a:defRPr>
            </a:lvl4pPr>
            <a:lvl5pPr marL="2057400" indent="-228600">
              <a:spcBef>
                <a:spcPct val="30000"/>
              </a:spcBef>
              <a:defRPr sz="11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9pPr>
          </a:lstStyle>
          <a:p>
            <a:pPr>
              <a:spcBef>
                <a:spcPct val="0"/>
              </a:spcBef>
            </a:pPr>
            <a:fld id="{C72052DF-C188-42AC-AFC4-882BEDA82701}" type="slidenum">
              <a:rPr lang="en-US" altLang="zh-CN" sz="1200" smtClean="0">
                <a:ea typeface="华文细黑" panose="02010600040101010101" pitchFamily="2" charset="-122"/>
                <a:cs typeface="宋体" panose="02010600030101010101" pitchFamily="2" charset="-122"/>
              </a:rPr>
              <a:pPr>
                <a:spcBef>
                  <a:spcPct val="0"/>
                </a:spcBef>
              </a:pPr>
              <a:t>13</a:t>
            </a:fld>
            <a:endParaRPr lang="en-US" altLang="zh-CN" sz="1200">
              <a:ea typeface="华文细黑" panose="02010600040101010101" pitchFamily="2" charset="-122"/>
              <a:cs typeface="宋体" panose="02010600030101010101" pitchFamily="2" charset="-122"/>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幻灯片图像占位符 1"/>
          <p:cNvSpPr>
            <a:spLocks noGrp="1" noRot="1" noChangeAspect="1" noTextEdit="1"/>
          </p:cNvSpPr>
          <p:nvPr>
            <p:ph type="sldImg"/>
          </p:nvPr>
        </p:nvSpPr>
        <p:spPr>
          <a:ln/>
        </p:spPr>
      </p:sp>
      <p:sp>
        <p:nvSpPr>
          <p:cNvPr id="27651"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27652"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100">
                <a:solidFill>
                  <a:schemeClr val="tx1"/>
                </a:solidFill>
                <a:latin typeface="Arial" panose="020B0604020202020204" pitchFamily="34" charset="0"/>
                <a:ea typeface="宋体" panose="02010600030101010101" pitchFamily="2" charset="-122"/>
              </a:defRPr>
            </a:lvl1pPr>
            <a:lvl2pPr marL="742950" indent="-285750">
              <a:spcBef>
                <a:spcPct val="30000"/>
              </a:spcBef>
              <a:defRPr sz="1100">
                <a:solidFill>
                  <a:schemeClr val="tx1"/>
                </a:solidFill>
                <a:latin typeface="Arial" panose="020B0604020202020204" pitchFamily="34" charset="0"/>
                <a:ea typeface="宋体" panose="02010600030101010101" pitchFamily="2" charset="-122"/>
              </a:defRPr>
            </a:lvl2pPr>
            <a:lvl3pPr marL="1143000" indent="-228600">
              <a:spcBef>
                <a:spcPct val="30000"/>
              </a:spcBef>
              <a:defRPr sz="1100">
                <a:solidFill>
                  <a:schemeClr val="tx1"/>
                </a:solidFill>
                <a:latin typeface="Arial" panose="020B0604020202020204" pitchFamily="34" charset="0"/>
                <a:ea typeface="宋体" panose="02010600030101010101" pitchFamily="2" charset="-122"/>
              </a:defRPr>
            </a:lvl3pPr>
            <a:lvl4pPr marL="1600200" indent="-228600">
              <a:spcBef>
                <a:spcPct val="30000"/>
              </a:spcBef>
              <a:defRPr sz="1100">
                <a:solidFill>
                  <a:schemeClr val="tx1"/>
                </a:solidFill>
                <a:latin typeface="Arial" panose="020B0604020202020204" pitchFamily="34" charset="0"/>
                <a:ea typeface="宋体" panose="02010600030101010101" pitchFamily="2" charset="-122"/>
              </a:defRPr>
            </a:lvl4pPr>
            <a:lvl5pPr marL="2057400" indent="-228600">
              <a:spcBef>
                <a:spcPct val="30000"/>
              </a:spcBef>
              <a:defRPr sz="11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9pPr>
          </a:lstStyle>
          <a:p>
            <a:pPr>
              <a:spcBef>
                <a:spcPct val="0"/>
              </a:spcBef>
            </a:pPr>
            <a:fld id="{843522C3-5668-492A-AA91-A870B92B3FCD}" type="slidenum">
              <a:rPr lang="en-US" altLang="zh-CN" sz="1200" smtClean="0">
                <a:ea typeface="华文细黑" panose="02010600040101010101" pitchFamily="2" charset="-122"/>
                <a:cs typeface="宋体" panose="02010600030101010101" pitchFamily="2" charset="-122"/>
              </a:rPr>
              <a:pPr>
                <a:spcBef>
                  <a:spcPct val="0"/>
                </a:spcBef>
              </a:pPr>
              <a:t>14</a:t>
            </a:fld>
            <a:endParaRPr lang="en-US" altLang="zh-CN" sz="1200">
              <a:ea typeface="华文细黑" panose="02010600040101010101" pitchFamily="2" charset="-122"/>
              <a:cs typeface="宋体" panose="02010600030101010101" pitchFamily="2" charset="-122"/>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幻灯片图像占位符 1"/>
          <p:cNvSpPr>
            <a:spLocks noGrp="1" noRot="1" noChangeAspect="1" noTextEdit="1"/>
          </p:cNvSpPr>
          <p:nvPr>
            <p:ph type="sldImg"/>
          </p:nvPr>
        </p:nvSpPr>
        <p:spPr>
          <a:ln/>
        </p:spPr>
      </p:sp>
      <p:sp>
        <p:nvSpPr>
          <p:cNvPr id="2969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29700"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100">
                <a:solidFill>
                  <a:schemeClr val="tx1"/>
                </a:solidFill>
                <a:latin typeface="Arial" panose="020B0604020202020204" pitchFamily="34" charset="0"/>
                <a:ea typeface="宋体" panose="02010600030101010101" pitchFamily="2" charset="-122"/>
              </a:defRPr>
            </a:lvl1pPr>
            <a:lvl2pPr marL="742950" indent="-285750">
              <a:spcBef>
                <a:spcPct val="30000"/>
              </a:spcBef>
              <a:defRPr sz="1100">
                <a:solidFill>
                  <a:schemeClr val="tx1"/>
                </a:solidFill>
                <a:latin typeface="Arial" panose="020B0604020202020204" pitchFamily="34" charset="0"/>
                <a:ea typeface="宋体" panose="02010600030101010101" pitchFamily="2" charset="-122"/>
              </a:defRPr>
            </a:lvl2pPr>
            <a:lvl3pPr marL="1143000" indent="-228600">
              <a:spcBef>
                <a:spcPct val="30000"/>
              </a:spcBef>
              <a:defRPr sz="1100">
                <a:solidFill>
                  <a:schemeClr val="tx1"/>
                </a:solidFill>
                <a:latin typeface="Arial" panose="020B0604020202020204" pitchFamily="34" charset="0"/>
                <a:ea typeface="宋体" panose="02010600030101010101" pitchFamily="2" charset="-122"/>
              </a:defRPr>
            </a:lvl3pPr>
            <a:lvl4pPr marL="1600200" indent="-228600">
              <a:spcBef>
                <a:spcPct val="30000"/>
              </a:spcBef>
              <a:defRPr sz="1100">
                <a:solidFill>
                  <a:schemeClr val="tx1"/>
                </a:solidFill>
                <a:latin typeface="Arial" panose="020B0604020202020204" pitchFamily="34" charset="0"/>
                <a:ea typeface="宋体" panose="02010600030101010101" pitchFamily="2" charset="-122"/>
              </a:defRPr>
            </a:lvl4pPr>
            <a:lvl5pPr marL="2057400" indent="-228600">
              <a:spcBef>
                <a:spcPct val="30000"/>
              </a:spcBef>
              <a:defRPr sz="11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9pPr>
          </a:lstStyle>
          <a:p>
            <a:pPr>
              <a:spcBef>
                <a:spcPct val="0"/>
              </a:spcBef>
            </a:pPr>
            <a:fld id="{DF28B525-741E-491F-BB48-36A762624A5E}" type="slidenum">
              <a:rPr lang="en-US" altLang="zh-CN" sz="1200" smtClean="0">
                <a:ea typeface="华文细黑" panose="02010600040101010101" pitchFamily="2" charset="-122"/>
                <a:cs typeface="宋体" panose="02010600030101010101" pitchFamily="2" charset="-122"/>
              </a:rPr>
              <a:pPr>
                <a:spcBef>
                  <a:spcPct val="0"/>
                </a:spcBef>
              </a:pPr>
              <a:t>15</a:t>
            </a:fld>
            <a:endParaRPr lang="en-US" altLang="zh-CN" sz="1200">
              <a:ea typeface="华文细黑" panose="02010600040101010101" pitchFamily="2" charset="-122"/>
              <a:cs typeface="宋体" panose="02010600030101010101" pitchFamily="2" charset="-122"/>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幻灯片图像占位符 1"/>
          <p:cNvSpPr>
            <a:spLocks noGrp="1" noRot="1" noChangeAspect="1" noTextEdit="1"/>
          </p:cNvSpPr>
          <p:nvPr>
            <p:ph type="sldImg"/>
          </p:nvPr>
        </p:nvSpPr>
        <p:spPr>
          <a:ln/>
        </p:spPr>
      </p:sp>
      <p:sp>
        <p:nvSpPr>
          <p:cNvPr id="31747"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31748"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100">
                <a:solidFill>
                  <a:schemeClr val="tx1"/>
                </a:solidFill>
                <a:latin typeface="Arial" panose="020B0604020202020204" pitchFamily="34" charset="0"/>
                <a:ea typeface="宋体" panose="02010600030101010101" pitchFamily="2" charset="-122"/>
              </a:defRPr>
            </a:lvl1pPr>
            <a:lvl2pPr marL="742950" indent="-285750">
              <a:spcBef>
                <a:spcPct val="30000"/>
              </a:spcBef>
              <a:defRPr sz="1100">
                <a:solidFill>
                  <a:schemeClr val="tx1"/>
                </a:solidFill>
                <a:latin typeface="Arial" panose="020B0604020202020204" pitchFamily="34" charset="0"/>
                <a:ea typeface="宋体" panose="02010600030101010101" pitchFamily="2" charset="-122"/>
              </a:defRPr>
            </a:lvl2pPr>
            <a:lvl3pPr marL="1143000" indent="-228600">
              <a:spcBef>
                <a:spcPct val="30000"/>
              </a:spcBef>
              <a:defRPr sz="1100">
                <a:solidFill>
                  <a:schemeClr val="tx1"/>
                </a:solidFill>
                <a:latin typeface="Arial" panose="020B0604020202020204" pitchFamily="34" charset="0"/>
                <a:ea typeface="宋体" panose="02010600030101010101" pitchFamily="2" charset="-122"/>
              </a:defRPr>
            </a:lvl3pPr>
            <a:lvl4pPr marL="1600200" indent="-228600">
              <a:spcBef>
                <a:spcPct val="30000"/>
              </a:spcBef>
              <a:defRPr sz="1100">
                <a:solidFill>
                  <a:schemeClr val="tx1"/>
                </a:solidFill>
                <a:latin typeface="Arial" panose="020B0604020202020204" pitchFamily="34" charset="0"/>
                <a:ea typeface="宋体" panose="02010600030101010101" pitchFamily="2" charset="-122"/>
              </a:defRPr>
            </a:lvl4pPr>
            <a:lvl5pPr marL="2057400" indent="-228600">
              <a:spcBef>
                <a:spcPct val="30000"/>
              </a:spcBef>
              <a:defRPr sz="11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9pPr>
          </a:lstStyle>
          <a:p>
            <a:pPr>
              <a:spcBef>
                <a:spcPct val="0"/>
              </a:spcBef>
            </a:pPr>
            <a:fld id="{0D2AF9AB-0FEF-476B-87C9-23D034E1C763}" type="slidenum">
              <a:rPr lang="en-US" altLang="zh-CN" sz="1200" smtClean="0">
                <a:ea typeface="华文细黑" panose="02010600040101010101" pitchFamily="2" charset="-122"/>
                <a:cs typeface="宋体" panose="02010600030101010101" pitchFamily="2" charset="-122"/>
              </a:rPr>
              <a:pPr>
                <a:spcBef>
                  <a:spcPct val="0"/>
                </a:spcBef>
              </a:pPr>
              <a:t>16</a:t>
            </a:fld>
            <a:endParaRPr lang="en-US" altLang="zh-CN" sz="1200">
              <a:ea typeface="华文细黑" panose="02010600040101010101" pitchFamily="2" charset="-122"/>
              <a:cs typeface="宋体" panose="02010600030101010101" pitchFamily="2" charset="-122"/>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幻灯片图像占位符 1"/>
          <p:cNvSpPr>
            <a:spLocks noGrp="1" noRot="1" noChangeAspect="1" noTextEdit="1"/>
          </p:cNvSpPr>
          <p:nvPr>
            <p:ph type="sldImg"/>
          </p:nvPr>
        </p:nvSpPr>
        <p:spPr>
          <a:ln/>
        </p:spPr>
      </p:sp>
      <p:sp>
        <p:nvSpPr>
          <p:cNvPr id="33795"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33796"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100">
                <a:solidFill>
                  <a:schemeClr val="tx1"/>
                </a:solidFill>
                <a:latin typeface="Arial" panose="020B0604020202020204" pitchFamily="34" charset="0"/>
                <a:ea typeface="宋体" panose="02010600030101010101" pitchFamily="2" charset="-122"/>
              </a:defRPr>
            </a:lvl1pPr>
            <a:lvl2pPr marL="742950" indent="-285750">
              <a:spcBef>
                <a:spcPct val="30000"/>
              </a:spcBef>
              <a:defRPr sz="1100">
                <a:solidFill>
                  <a:schemeClr val="tx1"/>
                </a:solidFill>
                <a:latin typeface="Arial" panose="020B0604020202020204" pitchFamily="34" charset="0"/>
                <a:ea typeface="宋体" panose="02010600030101010101" pitchFamily="2" charset="-122"/>
              </a:defRPr>
            </a:lvl2pPr>
            <a:lvl3pPr marL="1143000" indent="-228600">
              <a:spcBef>
                <a:spcPct val="30000"/>
              </a:spcBef>
              <a:defRPr sz="1100">
                <a:solidFill>
                  <a:schemeClr val="tx1"/>
                </a:solidFill>
                <a:latin typeface="Arial" panose="020B0604020202020204" pitchFamily="34" charset="0"/>
                <a:ea typeface="宋体" panose="02010600030101010101" pitchFamily="2" charset="-122"/>
              </a:defRPr>
            </a:lvl3pPr>
            <a:lvl4pPr marL="1600200" indent="-228600">
              <a:spcBef>
                <a:spcPct val="30000"/>
              </a:spcBef>
              <a:defRPr sz="1100">
                <a:solidFill>
                  <a:schemeClr val="tx1"/>
                </a:solidFill>
                <a:latin typeface="Arial" panose="020B0604020202020204" pitchFamily="34" charset="0"/>
                <a:ea typeface="宋体" panose="02010600030101010101" pitchFamily="2" charset="-122"/>
              </a:defRPr>
            </a:lvl4pPr>
            <a:lvl5pPr marL="2057400" indent="-228600">
              <a:spcBef>
                <a:spcPct val="30000"/>
              </a:spcBef>
              <a:defRPr sz="11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9pPr>
          </a:lstStyle>
          <a:p>
            <a:pPr>
              <a:spcBef>
                <a:spcPct val="0"/>
              </a:spcBef>
            </a:pPr>
            <a:fld id="{7790BFF6-743A-49EB-9A2D-868438AADFF3}" type="slidenum">
              <a:rPr lang="en-US" altLang="zh-CN" sz="1200" smtClean="0">
                <a:ea typeface="华文细黑" panose="02010600040101010101" pitchFamily="2" charset="-122"/>
                <a:cs typeface="宋体" panose="02010600030101010101" pitchFamily="2" charset="-122"/>
              </a:rPr>
              <a:pPr>
                <a:spcBef>
                  <a:spcPct val="0"/>
                </a:spcBef>
              </a:pPr>
              <a:t>17</a:t>
            </a:fld>
            <a:endParaRPr lang="en-US" altLang="zh-CN" sz="1200">
              <a:ea typeface="华文细黑" panose="02010600040101010101" pitchFamily="2" charset="-122"/>
              <a:cs typeface="宋体" panose="02010600030101010101" pitchFamily="2" charset="-122"/>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幻灯片图像占位符 1"/>
          <p:cNvSpPr>
            <a:spLocks noGrp="1" noRot="1" noChangeAspect="1" noTextEdit="1"/>
          </p:cNvSpPr>
          <p:nvPr>
            <p:ph type="sldImg"/>
          </p:nvPr>
        </p:nvSpPr>
        <p:spPr>
          <a:ln/>
        </p:spPr>
      </p:sp>
      <p:sp>
        <p:nvSpPr>
          <p:cNvPr id="35843"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35844"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100">
                <a:solidFill>
                  <a:schemeClr val="tx1"/>
                </a:solidFill>
                <a:latin typeface="Arial" panose="020B0604020202020204" pitchFamily="34" charset="0"/>
                <a:ea typeface="宋体" panose="02010600030101010101" pitchFamily="2" charset="-122"/>
              </a:defRPr>
            </a:lvl1pPr>
            <a:lvl2pPr marL="742950" indent="-285750">
              <a:spcBef>
                <a:spcPct val="30000"/>
              </a:spcBef>
              <a:defRPr sz="1100">
                <a:solidFill>
                  <a:schemeClr val="tx1"/>
                </a:solidFill>
                <a:latin typeface="Arial" panose="020B0604020202020204" pitchFamily="34" charset="0"/>
                <a:ea typeface="宋体" panose="02010600030101010101" pitchFamily="2" charset="-122"/>
              </a:defRPr>
            </a:lvl2pPr>
            <a:lvl3pPr marL="1143000" indent="-228600">
              <a:spcBef>
                <a:spcPct val="30000"/>
              </a:spcBef>
              <a:defRPr sz="1100">
                <a:solidFill>
                  <a:schemeClr val="tx1"/>
                </a:solidFill>
                <a:latin typeface="Arial" panose="020B0604020202020204" pitchFamily="34" charset="0"/>
                <a:ea typeface="宋体" panose="02010600030101010101" pitchFamily="2" charset="-122"/>
              </a:defRPr>
            </a:lvl3pPr>
            <a:lvl4pPr marL="1600200" indent="-228600">
              <a:spcBef>
                <a:spcPct val="30000"/>
              </a:spcBef>
              <a:defRPr sz="1100">
                <a:solidFill>
                  <a:schemeClr val="tx1"/>
                </a:solidFill>
                <a:latin typeface="Arial" panose="020B0604020202020204" pitchFamily="34" charset="0"/>
                <a:ea typeface="宋体" panose="02010600030101010101" pitchFamily="2" charset="-122"/>
              </a:defRPr>
            </a:lvl4pPr>
            <a:lvl5pPr marL="2057400" indent="-228600">
              <a:spcBef>
                <a:spcPct val="30000"/>
              </a:spcBef>
              <a:defRPr sz="11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9pPr>
          </a:lstStyle>
          <a:p>
            <a:pPr>
              <a:spcBef>
                <a:spcPct val="0"/>
              </a:spcBef>
            </a:pPr>
            <a:fld id="{D7372D86-E04E-4352-A90E-7891EC17F296}" type="slidenum">
              <a:rPr lang="en-US" altLang="zh-CN" sz="1200" smtClean="0">
                <a:ea typeface="华文细黑" panose="02010600040101010101" pitchFamily="2" charset="-122"/>
                <a:cs typeface="宋体" panose="02010600030101010101" pitchFamily="2" charset="-122"/>
              </a:rPr>
              <a:pPr>
                <a:spcBef>
                  <a:spcPct val="0"/>
                </a:spcBef>
              </a:pPr>
              <a:t>18</a:t>
            </a:fld>
            <a:endParaRPr lang="en-US" altLang="zh-CN" sz="1200">
              <a:ea typeface="华文细黑" panose="02010600040101010101" pitchFamily="2" charset="-122"/>
              <a:cs typeface="宋体" panose="02010600030101010101" pitchFamily="2" charset="-122"/>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幻灯片图像占位符 1"/>
          <p:cNvSpPr>
            <a:spLocks noGrp="1" noRot="1" noChangeAspect="1" noTextEdit="1"/>
          </p:cNvSpPr>
          <p:nvPr>
            <p:ph type="sldImg"/>
          </p:nvPr>
        </p:nvSpPr>
        <p:spPr>
          <a:ln/>
        </p:spPr>
      </p:sp>
      <p:sp>
        <p:nvSpPr>
          <p:cNvPr id="37891"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37892"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100">
                <a:solidFill>
                  <a:schemeClr val="tx1"/>
                </a:solidFill>
                <a:latin typeface="Arial" panose="020B0604020202020204" pitchFamily="34" charset="0"/>
                <a:ea typeface="宋体" panose="02010600030101010101" pitchFamily="2" charset="-122"/>
              </a:defRPr>
            </a:lvl1pPr>
            <a:lvl2pPr marL="742950" indent="-285750">
              <a:spcBef>
                <a:spcPct val="30000"/>
              </a:spcBef>
              <a:defRPr sz="1100">
                <a:solidFill>
                  <a:schemeClr val="tx1"/>
                </a:solidFill>
                <a:latin typeface="Arial" panose="020B0604020202020204" pitchFamily="34" charset="0"/>
                <a:ea typeface="宋体" panose="02010600030101010101" pitchFamily="2" charset="-122"/>
              </a:defRPr>
            </a:lvl2pPr>
            <a:lvl3pPr marL="1143000" indent="-228600">
              <a:spcBef>
                <a:spcPct val="30000"/>
              </a:spcBef>
              <a:defRPr sz="1100">
                <a:solidFill>
                  <a:schemeClr val="tx1"/>
                </a:solidFill>
                <a:latin typeface="Arial" panose="020B0604020202020204" pitchFamily="34" charset="0"/>
                <a:ea typeface="宋体" panose="02010600030101010101" pitchFamily="2" charset="-122"/>
              </a:defRPr>
            </a:lvl3pPr>
            <a:lvl4pPr marL="1600200" indent="-228600">
              <a:spcBef>
                <a:spcPct val="30000"/>
              </a:spcBef>
              <a:defRPr sz="1100">
                <a:solidFill>
                  <a:schemeClr val="tx1"/>
                </a:solidFill>
                <a:latin typeface="Arial" panose="020B0604020202020204" pitchFamily="34" charset="0"/>
                <a:ea typeface="宋体" panose="02010600030101010101" pitchFamily="2" charset="-122"/>
              </a:defRPr>
            </a:lvl4pPr>
            <a:lvl5pPr marL="2057400" indent="-228600">
              <a:spcBef>
                <a:spcPct val="30000"/>
              </a:spcBef>
              <a:defRPr sz="11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9pPr>
          </a:lstStyle>
          <a:p>
            <a:pPr>
              <a:spcBef>
                <a:spcPct val="0"/>
              </a:spcBef>
            </a:pPr>
            <a:fld id="{BC25E90D-004F-4A28-B119-874728EA76EC}" type="slidenum">
              <a:rPr lang="en-US" altLang="zh-CN" sz="1200" smtClean="0">
                <a:ea typeface="华文细黑" panose="02010600040101010101" pitchFamily="2" charset="-122"/>
                <a:cs typeface="宋体" panose="02010600030101010101" pitchFamily="2" charset="-122"/>
              </a:rPr>
              <a:pPr>
                <a:spcBef>
                  <a:spcPct val="0"/>
                </a:spcBef>
              </a:pPr>
              <a:t>19</a:t>
            </a:fld>
            <a:endParaRPr lang="en-US" altLang="zh-CN" sz="1200">
              <a:ea typeface="华文细黑" panose="02010600040101010101" pitchFamily="2" charset="-122"/>
              <a:cs typeface="宋体" panose="02010600030101010101" pitchFamily="2" charset="-122"/>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幻灯片图像占位符 1"/>
          <p:cNvSpPr>
            <a:spLocks noGrp="1" noRot="1" noChangeAspect="1" noTextEdit="1"/>
          </p:cNvSpPr>
          <p:nvPr>
            <p:ph type="sldImg"/>
          </p:nvPr>
        </p:nvSpPr>
        <p:spPr>
          <a:ln/>
        </p:spPr>
      </p:sp>
      <p:sp>
        <p:nvSpPr>
          <p:cNvPr id="3993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39940"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100">
                <a:solidFill>
                  <a:schemeClr val="tx1"/>
                </a:solidFill>
                <a:latin typeface="Arial" panose="020B0604020202020204" pitchFamily="34" charset="0"/>
                <a:ea typeface="宋体" panose="02010600030101010101" pitchFamily="2" charset="-122"/>
              </a:defRPr>
            </a:lvl1pPr>
            <a:lvl2pPr marL="742950" indent="-285750">
              <a:spcBef>
                <a:spcPct val="30000"/>
              </a:spcBef>
              <a:defRPr sz="1100">
                <a:solidFill>
                  <a:schemeClr val="tx1"/>
                </a:solidFill>
                <a:latin typeface="Arial" panose="020B0604020202020204" pitchFamily="34" charset="0"/>
                <a:ea typeface="宋体" panose="02010600030101010101" pitchFamily="2" charset="-122"/>
              </a:defRPr>
            </a:lvl2pPr>
            <a:lvl3pPr marL="1143000" indent="-228600">
              <a:spcBef>
                <a:spcPct val="30000"/>
              </a:spcBef>
              <a:defRPr sz="1100">
                <a:solidFill>
                  <a:schemeClr val="tx1"/>
                </a:solidFill>
                <a:latin typeface="Arial" panose="020B0604020202020204" pitchFamily="34" charset="0"/>
                <a:ea typeface="宋体" panose="02010600030101010101" pitchFamily="2" charset="-122"/>
              </a:defRPr>
            </a:lvl3pPr>
            <a:lvl4pPr marL="1600200" indent="-228600">
              <a:spcBef>
                <a:spcPct val="30000"/>
              </a:spcBef>
              <a:defRPr sz="1100">
                <a:solidFill>
                  <a:schemeClr val="tx1"/>
                </a:solidFill>
                <a:latin typeface="Arial" panose="020B0604020202020204" pitchFamily="34" charset="0"/>
                <a:ea typeface="宋体" panose="02010600030101010101" pitchFamily="2" charset="-122"/>
              </a:defRPr>
            </a:lvl4pPr>
            <a:lvl5pPr marL="2057400" indent="-228600">
              <a:spcBef>
                <a:spcPct val="30000"/>
              </a:spcBef>
              <a:defRPr sz="11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9pPr>
          </a:lstStyle>
          <a:p>
            <a:pPr>
              <a:spcBef>
                <a:spcPct val="0"/>
              </a:spcBef>
            </a:pPr>
            <a:fld id="{22CD4142-E82D-4667-A9D9-32DB9C4D25F4}" type="slidenum">
              <a:rPr lang="en-US" altLang="zh-CN" sz="1200" smtClean="0">
                <a:ea typeface="华文细黑" panose="02010600040101010101" pitchFamily="2" charset="-122"/>
                <a:cs typeface="宋体" panose="02010600030101010101" pitchFamily="2" charset="-122"/>
              </a:rPr>
              <a:pPr>
                <a:spcBef>
                  <a:spcPct val="0"/>
                </a:spcBef>
              </a:pPr>
              <a:t>20</a:t>
            </a:fld>
            <a:endParaRPr lang="en-US" altLang="zh-CN" sz="1200">
              <a:ea typeface="华文细黑" panose="02010600040101010101" pitchFamily="2" charset="-122"/>
              <a:cs typeface="宋体" panose="02010600030101010101" pitchFamily="2" charset="-122"/>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CCF47CB-3076-4026-8B18-63F39C6D1FFE}" type="slidenum">
              <a:rPr lang="zh-CN" altLang="en-US" smtClean="0"/>
              <a:t>2</a:t>
            </a:fld>
            <a:endParaRPr lang="zh-CN" altLang="en-US"/>
          </a:p>
        </p:txBody>
      </p:sp>
    </p:spTree>
    <p:extLst>
      <p:ext uri="{BB962C8B-B14F-4D97-AF65-F5344CB8AC3E}">
        <p14:creationId xmlns:p14="http://schemas.microsoft.com/office/powerpoint/2010/main" val="265340106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幻灯片图像占位符 1"/>
          <p:cNvSpPr>
            <a:spLocks noGrp="1" noRot="1" noChangeAspect="1" noTextEdit="1"/>
          </p:cNvSpPr>
          <p:nvPr>
            <p:ph type="sldImg"/>
          </p:nvPr>
        </p:nvSpPr>
        <p:spPr>
          <a:ln/>
        </p:spPr>
      </p:sp>
      <p:sp>
        <p:nvSpPr>
          <p:cNvPr id="41987"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41988"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100">
                <a:solidFill>
                  <a:schemeClr val="tx1"/>
                </a:solidFill>
                <a:latin typeface="Arial" panose="020B0604020202020204" pitchFamily="34" charset="0"/>
                <a:ea typeface="宋体" panose="02010600030101010101" pitchFamily="2" charset="-122"/>
              </a:defRPr>
            </a:lvl1pPr>
            <a:lvl2pPr marL="742950" indent="-285750">
              <a:spcBef>
                <a:spcPct val="30000"/>
              </a:spcBef>
              <a:defRPr sz="1100">
                <a:solidFill>
                  <a:schemeClr val="tx1"/>
                </a:solidFill>
                <a:latin typeface="Arial" panose="020B0604020202020204" pitchFamily="34" charset="0"/>
                <a:ea typeface="宋体" panose="02010600030101010101" pitchFamily="2" charset="-122"/>
              </a:defRPr>
            </a:lvl2pPr>
            <a:lvl3pPr marL="1143000" indent="-228600">
              <a:spcBef>
                <a:spcPct val="30000"/>
              </a:spcBef>
              <a:defRPr sz="1100">
                <a:solidFill>
                  <a:schemeClr val="tx1"/>
                </a:solidFill>
                <a:latin typeface="Arial" panose="020B0604020202020204" pitchFamily="34" charset="0"/>
                <a:ea typeface="宋体" panose="02010600030101010101" pitchFamily="2" charset="-122"/>
              </a:defRPr>
            </a:lvl3pPr>
            <a:lvl4pPr marL="1600200" indent="-228600">
              <a:spcBef>
                <a:spcPct val="30000"/>
              </a:spcBef>
              <a:defRPr sz="1100">
                <a:solidFill>
                  <a:schemeClr val="tx1"/>
                </a:solidFill>
                <a:latin typeface="Arial" panose="020B0604020202020204" pitchFamily="34" charset="0"/>
                <a:ea typeface="宋体" panose="02010600030101010101" pitchFamily="2" charset="-122"/>
              </a:defRPr>
            </a:lvl4pPr>
            <a:lvl5pPr marL="2057400" indent="-228600">
              <a:spcBef>
                <a:spcPct val="30000"/>
              </a:spcBef>
              <a:defRPr sz="11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9pPr>
          </a:lstStyle>
          <a:p>
            <a:pPr>
              <a:spcBef>
                <a:spcPct val="0"/>
              </a:spcBef>
            </a:pPr>
            <a:fld id="{D53AA320-D657-4358-AC8A-F35154598C72}" type="slidenum">
              <a:rPr lang="en-US" altLang="zh-CN" sz="1200" smtClean="0">
                <a:ea typeface="华文细黑" panose="02010600040101010101" pitchFamily="2" charset="-122"/>
                <a:cs typeface="宋体" panose="02010600030101010101" pitchFamily="2" charset="-122"/>
              </a:rPr>
              <a:pPr>
                <a:spcBef>
                  <a:spcPct val="0"/>
                </a:spcBef>
              </a:pPr>
              <a:t>21</a:t>
            </a:fld>
            <a:endParaRPr lang="en-US" altLang="zh-CN" sz="1200">
              <a:ea typeface="华文细黑" panose="02010600040101010101" pitchFamily="2" charset="-122"/>
              <a:cs typeface="宋体" panose="02010600030101010101" pitchFamily="2" charset="-122"/>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幻灯片图像占位符 1"/>
          <p:cNvSpPr>
            <a:spLocks noGrp="1" noRot="1" noChangeAspect="1" noTextEdit="1"/>
          </p:cNvSpPr>
          <p:nvPr>
            <p:ph type="sldImg"/>
          </p:nvPr>
        </p:nvSpPr>
        <p:spPr>
          <a:ln/>
        </p:spPr>
      </p:sp>
      <p:sp>
        <p:nvSpPr>
          <p:cNvPr id="44035"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44036"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100">
                <a:solidFill>
                  <a:schemeClr val="tx1"/>
                </a:solidFill>
                <a:latin typeface="Arial" panose="020B0604020202020204" pitchFamily="34" charset="0"/>
                <a:ea typeface="宋体" panose="02010600030101010101" pitchFamily="2" charset="-122"/>
              </a:defRPr>
            </a:lvl1pPr>
            <a:lvl2pPr marL="742950" indent="-285750">
              <a:spcBef>
                <a:spcPct val="30000"/>
              </a:spcBef>
              <a:defRPr sz="1100">
                <a:solidFill>
                  <a:schemeClr val="tx1"/>
                </a:solidFill>
                <a:latin typeface="Arial" panose="020B0604020202020204" pitchFamily="34" charset="0"/>
                <a:ea typeface="宋体" panose="02010600030101010101" pitchFamily="2" charset="-122"/>
              </a:defRPr>
            </a:lvl2pPr>
            <a:lvl3pPr marL="1143000" indent="-228600">
              <a:spcBef>
                <a:spcPct val="30000"/>
              </a:spcBef>
              <a:defRPr sz="1100">
                <a:solidFill>
                  <a:schemeClr val="tx1"/>
                </a:solidFill>
                <a:latin typeface="Arial" panose="020B0604020202020204" pitchFamily="34" charset="0"/>
                <a:ea typeface="宋体" panose="02010600030101010101" pitchFamily="2" charset="-122"/>
              </a:defRPr>
            </a:lvl3pPr>
            <a:lvl4pPr marL="1600200" indent="-228600">
              <a:spcBef>
                <a:spcPct val="30000"/>
              </a:spcBef>
              <a:defRPr sz="1100">
                <a:solidFill>
                  <a:schemeClr val="tx1"/>
                </a:solidFill>
                <a:latin typeface="Arial" panose="020B0604020202020204" pitchFamily="34" charset="0"/>
                <a:ea typeface="宋体" panose="02010600030101010101" pitchFamily="2" charset="-122"/>
              </a:defRPr>
            </a:lvl4pPr>
            <a:lvl5pPr marL="2057400" indent="-228600">
              <a:spcBef>
                <a:spcPct val="30000"/>
              </a:spcBef>
              <a:defRPr sz="11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9pPr>
          </a:lstStyle>
          <a:p>
            <a:pPr>
              <a:spcBef>
                <a:spcPct val="0"/>
              </a:spcBef>
            </a:pPr>
            <a:fld id="{96FBB2BD-4203-4FEC-99EC-2EBEE9B7B1C3}" type="slidenum">
              <a:rPr lang="en-US" altLang="zh-CN" sz="1200" smtClean="0">
                <a:ea typeface="华文细黑" panose="02010600040101010101" pitchFamily="2" charset="-122"/>
                <a:cs typeface="宋体" panose="02010600030101010101" pitchFamily="2" charset="-122"/>
              </a:rPr>
              <a:pPr>
                <a:spcBef>
                  <a:spcPct val="0"/>
                </a:spcBef>
              </a:pPr>
              <a:t>22</a:t>
            </a:fld>
            <a:endParaRPr lang="en-US" altLang="zh-CN" sz="1200">
              <a:ea typeface="华文细黑" panose="02010600040101010101" pitchFamily="2" charset="-122"/>
              <a:cs typeface="宋体" panose="02010600030101010101" pitchFamily="2" charset="-122"/>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a:ln/>
        </p:spPr>
      </p:sp>
      <p:sp>
        <p:nvSpPr>
          <p:cNvPr id="46083"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46084"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100">
                <a:solidFill>
                  <a:schemeClr val="tx1"/>
                </a:solidFill>
                <a:latin typeface="Arial" panose="020B0604020202020204" pitchFamily="34" charset="0"/>
                <a:ea typeface="宋体" panose="02010600030101010101" pitchFamily="2" charset="-122"/>
              </a:defRPr>
            </a:lvl1pPr>
            <a:lvl2pPr marL="742950" indent="-285750">
              <a:spcBef>
                <a:spcPct val="30000"/>
              </a:spcBef>
              <a:defRPr sz="1100">
                <a:solidFill>
                  <a:schemeClr val="tx1"/>
                </a:solidFill>
                <a:latin typeface="Arial" panose="020B0604020202020204" pitchFamily="34" charset="0"/>
                <a:ea typeface="宋体" panose="02010600030101010101" pitchFamily="2" charset="-122"/>
              </a:defRPr>
            </a:lvl2pPr>
            <a:lvl3pPr marL="1143000" indent="-228600">
              <a:spcBef>
                <a:spcPct val="30000"/>
              </a:spcBef>
              <a:defRPr sz="1100">
                <a:solidFill>
                  <a:schemeClr val="tx1"/>
                </a:solidFill>
                <a:latin typeface="Arial" panose="020B0604020202020204" pitchFamily="34" charset="0"/>
                <a:ea typeface="宋体" panose="02010600030101010101" pitchFamily="2" charset="-122"/>
              </a:defRPr>
            </a:lvl3pPr>
            <a:lvl4pPr marL="1600200" indent="-228600">
              <a:spcBef>
                <a:spcPct val="30000"/>
              </a:spcBef>
              <a:defRPr sz="1100">
                <a:solidFill>
                  <a:schemeClr val="tx1"/>
                </a:solidFill>
                <a:latin typeface="Arial" panose="020B0604020202020204" pitchFamily="34" charset="0"/>
                <a:ea typeface="宋体" panose="02010600030101010101" pitchFamily="2" charset="-122"/>
              </a:defRPr>
            </a:lvl4pPr>
            <a:lvl5pPr marL="2057400" indent="-228600">
              <a:spcBef>
                <a:spcPct val="30000"/>
              </a:spcBef>
              <a:defRPr sz="11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9pPr>
          </a:lstStyle>
          <a:p>
            <a:pPr>
              <a:spcBef>
                <a:spcPct val="0"/>
              </a:spcBef>
            </a:pPr>
            <a:fld id="{71140F47-5EEA-48FD-B5AC-A1F98C8930E4}" type="slidenum">
              <a:rPr lang="en-US" altLang="zh-CN" sz="1200" smtClean="0">
                <a:ea typeface="华文细黑" panose="02010600040101010101" pitchFamily="2" charset="-122"/>
                <a:cs typeface="宋体" panose="02010600030101010101" pitchFamily="2" charset="-122"/>
              </a:rPr>
              <a:pPr>
                <a:spcBef>
                  <a:spcPct val="0"/>
                </a:spcBef>
              </a:pPr>
              <a:t>23</a:t>
            </a:fld>
            <a:endParaRPr lang="en-US" altLang="zh-CN" sz="1200">
              <a:ea typeface="华文细黑" panose="02010600040101010101" pitchFamily="2" charset="-122"/>
              <a:cs typeface="宋体" panose="02010600030101010101" pitchFamily="2" charset="-122"/>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幻灯片图像占位符 1"/>
          <p:cNvSpPr>
            <a:spLocks noGrp="1" noRot="1" noChangeAspect="1" noTextEdit="1"/>
          </p:cNvSpPr>
          <p:nvPr>
            <p:ph type="sldImg"/>
          </p:nvPr>
        </p:nvSpPr>
        <p:spPr>
          <a:ln/>
        </p:spPr>
      </p:sp>
      <p:sp>
        <p:nvSpPr>
          <p:cNvPr id="48131"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48132"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100">
                <a:solidFill>
                  <a:schemeClr val="tx1"/>
                </a:solidFill>
                <a:latin typeface="Arial" panose="020B0604020202020204" pitchFamily="34" charset="0"/>
                <a:ea typeface="宋体" panose="02010600030101010101" pitchFamily="2" charset="-122"/>
              </a:defRPr>
            </a:lvl1pPr>
            <a:lvl2pPr marL="742950" indent="-285750">
              <a:spcBef>
                <a:spcPct val="30000"/>
              </a:spcBef>
              <a:defRPr sz="1100">
                <a:solidFill>
                  <a:schemeClr val="tx1"/>
                </a:solidFill>
                <a:latin typeface="Arial" panose="020B0604020202020204" pitchFamily="34" charset="0"/>
                <a:ea typeface="宋体" panose="02010600030101010101" pitchFamily="2" charset="-122"/>
              </a:defRPr>
            </a:lvl2pPr>
            <a:lvl3pPr marL="1143000" indent="-228600">
              <a:spcBef>
                <a:spcPct val="30000"/>
              </a:spcBef>
              <a:defRPr sz="1100">
                <a:solidFill>
                  <a:schemeClr val="tx1"/>
                </a:solidFill>
                <a:latin typeface="Arial" panose="020B0604020202020204" pitchFamily="34" charset="0"/>
                <a:ea typeface="宋体" panose="02010600030101010101" pitchFamily="2" charset="-122"/>
              </a:defRPr>
            </a:lvl3pPr>
            <a:lvl4pPr marL="1600200" indent="-228600">
              <a:spcBef>
                <a:spcPct val="30000"/>
              </a:spcBef>
              <a:defRPr sz="1100">
                <a:solidFill>
                  <a:schemeClr val="tx1"/>
                </a:solidFill>
                <a:latin typeface="Arial" panose="020B0604020202020204" pitchFamily="34" charset="0"/>
                <a:ea typeface="宋体" panose="02010600030101010101" pitchFamily="2" charset="-122"/>
              </a:defRPr>
            </a:lvl4pPr>
            <a:lvl5pPr marL="2057400" indent="-228600">
              <a:spcBef>
                <a:spcPct val="30000"/>
              </a:spcBef>
              <a:defRPr sz="11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9pPr>
          </a:lstStyle>
          <a:p>
            <a:pPr>
              <a:spcBef>
                <a:spcPct val="0"/>
              </a:spcBef>
            </a:pPr>
            <a:fld id="{3C9084A1-265F-4BB1-A25A-D8595F0A8073}" type="slidenum">
              <a:rPr lang="en-US" altLang="zh-CN" sz="1200" smtClean="0">
                <a:ea typeface="华文细黑" panose="02010600040101010101" pitchFamily="2" charset="-122"/>
                <a:cs typeface="宋体" panose="02010600030101010101" pitchFamily="2" charset="-122"/>
              </a:rPr>
              <a:pPr>
                <a:spcBef>
                  <a:spcPct val="0"/>
                </a:spcBef>
              </a:pPr>
              <a:t>24</a:t>
            </a:fld>
            <a:endParaRPr lang="en-US" altLang="zh-CN" sz="1200">
              <a:ea typeface="华文细黑" panose="02010600040101010101" pitchFamily="2" charset="-122"/>
              <a:cs typeface="宋体" panose="02010600030101010101" pitchFamily="2" charset="-122"/>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幻灯片图像占位符 1"/>
          <p:cNvSpPr>
            <a:spLocks noGrp="1" noRot="1" noChangeAspect="1" noTextEdit="1"/>
          </p:cNvSpPr>
          <p:nvPr>
            <p:ph type="sldImg"/>
          </p:nvPr>
        </p:nvSpPr>
        <p:spPr>
          <a:ln/>
        </p:spPr>
      </p:sp>
      <p:sp>
        <p:nvSpPr>
          <p:cNvPr id="5017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50180"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100">
                <a:solidFill>
                  <a:schemeClr val="tx1"/>
                </a:solidFill>
                <a:latin typeface="Arial" panose="020B0604020202020204" pitchFamily="34" charset="0"/>
                <a:ea typeface="宋体" panose="02010600030101010101" pitchFamily="2" charset="-122"/>
              </a:defRPr>
            </a:lvl1pPr>
            <a:lvl2pPr marL="742950" indent="-285750">
              <a:spcBef>
                <a:spcPct val="30000"/>
              </a:spcBef>
              <a:defRPr sz="1100">
                <a:solidFill>
                  <a:schemeClr val="tx1"/>
                </a:solidFill>
                <a:latin typeface="Arial" panose="020B0604020202020204" pitchFamily="34" charset="0"/>
                <a:ea typeface="宋体" panose="02010600030101010101" pitchFamily="2" charset="-122"/>
              </a:defRPr>
            </a:lvl2pPr>
            <a:lvl3pPr marL="1143000" indent="-228600">
              <a:spcBef>
                <a:spcPct val="30000"/>
              </a:spcBef>
              <a:defRPr sz="1100">
                <a:solidFill>
                  <a:schemeClr val="tx1"/>
                </a:solidFill>
                <a:latin typeface="Arial" panose="020B0604020202020204" pitchFamily="34" charset="0"/>
                <a:ea typeface="宋体" panose="02010600030101010101" pitchFamily="2" charset="-122"/>
              </a:defRPr>
            </a:lvl3pPr>
            <a:lvl4pPr marL="1600200" indent="-228600">
              <a:spcBef>
                <a:spcPct val="30000"/>
              </a:spcBef>
              <a:defRPr sz="1100">
                <a:solidFill>
                  <a:schemeClr val="tx1"/>
                </a:solidFill>
                <a:latin typeface="Arial" panose="020B0604020202020204" pitchFamily="34" charset="0"/>
                <a:ea typeface="宋体" panose="02010600030101010101" pitchFamily="2" charset="-122"/>
              </a:defRPr>
            </a:lvl4pPr>
            <a:lvl5pPr marL="2057400" indent="-228600">
              <a:spcBef>
                <a:spcPct val="30000"/>
              </a:spcBef>
              <a:defRPr sz="11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9pPr>
          </a:lstStyle>
          <a:p>
            <a:pPr>
              <a:spcBef>
                <a:spcPct val="0"/>
              </a:spcBef>
            </a:pPr>
            <a:fld id="{C927EE62-B36E-4499-BC9E-405A3B16081C}" type="slidenum">
              <a:rPr lang="en-US" altLang="zh-CN" sz="1200" smtClean="0">
                <a:ea typeface="华文细黑" panose="02010600040101010101" pitchFamily="2" charset="-122"/>
                <a:cs typeface="宋体" panose="02010600030101010101" pitchFamily="2" charset="-122"/>
              </a:rPr>
              <a:pPr>
                <a:spcBef>
                  <a:spcPct val="0"/>
                </a:spcBef>
              </a:pPr>
              <a:t>25</a:t>
            </a:fld>
            <a:endParaRPr lang="en-US" altLang="zh-CN" sz="1200">
              <a:ea typeface="华文细黑" panose="02010600040101010101" pitchFamily="2" charset="-122"/>
              <a:cs typeface="宋体" panose="02010600030101010101" pitchFamily="2" charset="-122"/>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幻灯片图像占位符 1"/>
          <p:cNvSpPr>
            <a:spLocks noGrp="1" noRot="1" noChangeAspect="1" noTextEdit="1"/>
          </p:cNvSpPr>
          <p:nvPr>
            <p:ph type="sldImg"/>
          </p:nvPr>
        </p:nvSpPr>
        <p:spPr>
          <a:ln/>
        </p:spPr>
      </p:sp>
      <p:sp>
        <p:nvSpPr>
          <p:cNvPr id="52227"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52228"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100">
                <a:solidFill>
                  <a:schemeClr val="tx1"/>
                </a:solidFill>
                <a:latin typeface="Arial" panose="020B0604020202020204" pitchFamily="34" charset="0"/>
                <a:ea typeface="宋体" panose="02010600030101010101" pitchFamily="2" charset="-122"/>
              </a:defRPr>
            </a:lvl1pPr>
            <a:lvl2pPr marL="742950" indent="-285750">
              <a:spcBef>
                <a:spcPct val="30000"/>
              </a:spcBef>
              <a:defRPr sz="1100">
                <a:solidFill>
                  <a:schemeClr val="tx1"/>
                </a:solidFill>
                <a:latin typeface="Arial" panose="020B0604020202020204" pitchFamily="34" charset="0"/>
                <a:ea typeface="宋体" panose="02010600030101010101" pitchFamily="2" charset="-122"/>
              </a:defRPr>
            </a:lvl2pPr>
            <a:lvl3pPr marL="1143000" indent="-228600">
              <a:spcBef>
                <a:spcPct val="30000"/>
              </a:spcBef>
              <a:defRPr sz="1100">
                <a:solidFill>
                  <a:schemeClr val="tx1"/>
                </a:solidFill>
                <a:latin typeface="Arial" panose="020B0604020202020204" pitchFamily="34" charset="0"/>
                <a:ea typeface="宋体" panose="02010600030101010101" pitchFamily="2" charset="-122"/>
              </a:defRPr>
            </a:lvl3pPr>
            <a:lvl4pPr marL="1600200" indent="-228600">
              <a:spcBef>
                <a:spcPct val="30000"/>
              </a:spcBef>
              <a:defRPr sz="1100">
                <a:solidFill>
                  <a:schemeClr val="tx1"/>
                </a:solidFill>
                <a:latin typeface="Arial" panose="020B0604020202020204" pitchFamily="34" charset="0"/>
                <a:ea typeface="宋体" panose="02010600030101010101" pitchFamily="2" charset="-122"/>
              </a:defRPr>
            </a:lvl4pPr>
            <a:lvl5pPr marL="2057400" indent="-228600">
              <a:spcBef>
                <a:spcPct val="30000"/>
              </a:spcBef>
              <a:defRPr sz="11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9pPr>
          </a:lstStyle>
          <a:p>
            <a:pPr>
              <a:spcBef>
                <a:spcPct val="0"/>
              </a:spcBef>
            </a:pPr>
            <a:fld id="{EFE122E9-EEE1-4331-9C2F-6E664D225E5E}" type="slidenum">
              <a:rPr lang="en-US" altLang="zh-CN" sz="1200" smtClean="0">
                <a:ea typeface="华文细黑" panose="02010600040101010101" pitchFamily="2" charset="-122"/>
                <a:cs typeface="宋体" panose="02010600030101010101" pitchFamily="2" charset="-122"/>
              </a:rPr>
              <a:pPr>
                <a:spcBef>
                  <a:spcPct val="0"/>
                </a:spcBef>
              </a:pPr>
              <a:t>26</a:t>
            </a:fld>
            <a:endParaRPr lang="en-US" altLang="zh-CN" sz="1200">
              <a:ea typeface="华文细黑" panose="02010600040101010101" pitchFamily="2" charset="-122"/>
              <a:cs typeface="宋体" panose="02010600030101010101" pitchFamily="2" charset="-122"/>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幻灯片图像占位符 1"/>
          <p:cNvSpPr>
            <a:spLocks noGrp="1" noRot="1" noChangeAspect="1" noTextEdit="1"/>
          </p:cNvSpPr>
          <p:nvPr>
            <p:ph type="sldImg"/>
          </p:nvPr>
        </p:nvSpPr>
        <p:spPr>
          <a:ln/>
        </p:spPr>
      </p:sp>
      <p:sp>
        <p:nvSpPr>
          <p:cNvPr id="54275"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54276"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100">
                <a:solidFill>
                  <a:schemeClr val="tx1"/>
                </a:solidFill>
                <a:latin typeface="Arial" panose="020B0604020202020204" pitchFamily="34" charset="0"/>
                <a:ea typeface="宋体" panose="02010600030101010101" pitchFamily="2" charset="-122"/>
              </a:defRPr>
            </a:lvl1pPr>
            <a:lvl2pPr marL="742950" indent="-285750">
              <a:spcBef>
                <a:spcPct val="30000"/>
              </a:spcBef>
              <a:defRPr sz="1100">
                <a:solidFill>
                  <a:schemeClr val="tx1"/>
                </a:solidFill>
                <a:latin typeface="Arial" panose="020B0604020202020204" pitchFamily="34" charset="0"/>
                <a:ea typeface="宋体" panose="02010600030101010101" pitchFamily="2" charset="-122"/>
              </a:defRPr>
            </a:lvl2pPr>
            <a:lvl3pPr marL="1143000" indent="-228600">
              <a:spcBef>
                <a:spcPct val="30000"/>
              </a:spcBef>
              <a:defRPr sz="1100">
                <a:solidFill>
                  <a:schemeClr val="tx1"/>
                </a:solidFill>
                <a:latin typeface="Arial" panose="020B0604020202020204" pitchFamily="34" charset="0"/>
                <a:ea typeface="宋体" panose="02010600030101010101" pitchFamily="2" charset="-122"/>
              </a:defRPr>
            </a:lvl3pPr>
            <a:lvl4pPr marL="1600200" indent="-228600">
              <a:spcBef>
                <a:spcPct val="30000"/>
              </a:spcBef>
              <a:defRPr sz="1100">
                <a:solidFill>
                  <a:schemeClr val="tx1"/>
                </a:solidFill>
                <a:latin typeface="Arial" panose="020B0604020202020204" pitchFamily="34" charset="0"/>
                <a:ea typeface="宋体" panose="02010600030101010101" pitchFamily="2" charset="-122"/>
              </a:defRPr>
            </a:lvl4pPr>
            <a:lvl5pPr marL="2057400" indent="-228600">
              <a:spcBef>
                <a:spcPct val="30000"/>
              </a:spcBef>
              <a:defRPr sz="11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9pPr>
          </a:lstStyle>
          <a:p>
            <a:pPr>
              <a:spcBef>
                <a:spcPct val="0"/>
              </a:spcBef>
            </a:pPr>
            <a:fld id="{BA6B4CFB-E822-4BB3-A29B-06F2A9297D1E}" type="slidenum">
              <a:rPr lang="en-US" altLang="zh-CN" sz="1200" smtClean="0">
                <a:ea typeface="华文细黑" panose="02010600040101010101" pitchFamily="2" charset="-122"/>
                <a:cs typeface="宋体" panose="02010600030101010101" pitchFamily="2" charset="-122"/>
              </a:rPr>
              <a:pPr>
                <a:spcBef>
                  <a:spcPct val="0"/>
                </a:spcBef>
              </a:pPr>
              <a:t>27</a:t>
            </a:fld>
            <a:endParaRPr lang="en-US" altLang="zh-CN" sz="1200">
              <a:ea typeface="华文细黑" panose="02010600040101010101" pitchFamily="2" charset="-122"/>
              <a:cs typeface="宋体" panose="02010600030101010101" pitchFamily="2" charset="-122"/>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幻灯片图像占位符 1"/>
          <p:cNvSpPr>
            <a:spLocks noGrp="1" noRot="1" noChangeAspect="1" noTextEdit="1"/>
          </p:cNvSpPr>
          <p:nvPr>
            <p:ph type="sldImg"/>
          </p:nvPr>
        </p:nvSpPr>
        <p:spPr>
          <a:ln/>
        </p:spPr>
      </p:sp>
      <p:sp>
        <p:nvSpPr>
          <p:cNvPr id="56323"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56324"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100">
                <a:solidFill>
                  <a:schemeClr val="tx1"/>
                </a:solidFill>
                <a:latin typeface="Arial" panose="020B0604020202020204" pitchFamily="34" charset="0"/>
                <a:ea typeface="宋体" panose="02010600030101010101" pitchFamily="2" charset="-122"/>
              </a:defRPr>
            </a:lvl1pPr>
            <a:lvl2pPr marL="742950" indent="-285750">
              <a:spcBef>
                <a:spcPct val="30000"/>
              </a:spcBef>
              <a:defRPr sz="1100">
                <a:solidFill>
                  <a:schemeClr val="tx1"/>
                </a:solidFill>
                <a:latin typeface="Arial" panose="020B0604020202020204" pitchFamily="34" charset="0"/>
                <a:ea typeface="宋体" panose="02010600030101010101" pitchFamily="2" charset="-122"/>
              </a:defRPr>
            </a:lvl2pPr>
            <a:lvl3pPr marL="1143000" indent="-228600">
              <a:spcBef>
                <a:spcPct val="30000"/>
              </a:spcBef>
              <a:defRPr sz="1100">
                <a:solidFill>
                  <a:schemeClr val="tx1"/>
                </a:solidFill>
                <a:latin typeface="Arial" panose="020B0604020202020204" pitchFamily="34" charset="0"/>
                <a:ea typeface="宋体" panose="02010600030101010101" pitchFamily="2" charset="-122"/>
              </a:defRPr>
            </a:lvl3pPr>
            <a:lvl4pPr marL="1600200" indent="-228600">
              <a:spcBef>
                <a:spcPct val="30000"/>
              </a:spcBef>
              <a:defRPr sz="1100">
                <a:solidFill>
                  <a:schemeClr val="tx1"/>
                </a:solidFill>
                <a:latin typeface="Arial" panose="020B0604020202020204" pitchFamily="34" charset="0"/>
                <a:ea typeface="宋体" panose="02010600030101010101" pitchFamily="2" charset="-122"/>
              </a:defRPr>
            </a:lvl4pPr>
            <a:lvl5pPr marL="2057400" indent="-228600">
              <a:spcBef>
                <a:spcPct val="30000"/>
              </a:spcBef>
              <a:defRPr sz="11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9pPr>
          </a:lstStyle>
          <a:p>
            <a:pPr>
              <a:spcBef>
                <a:spcPct val="0"/>
              </a:spcBef>
            </a:pPr>
            <a:fld id="{D634B1D8-7804-4580-88E4-0A08800F1E5F}" type="slidenum">
              <a:rPr lang="en-US" altLang="zh-CN" sz="1200" smtClean="0">
                <a:ea typeface="华文细黑" panose="02010600040101010101" pitchFamily="2" charset="-122"/>
                <a:cs typeface="宋体" panose="02010600030101010101" pitchFamily="2" charset="-122"/>
              </a:rPr>
              <a:pPr>
                <a:spcBef>
                  <a:spcPct val="0"/>
                </a:spcBef>
              </a:pPr>
              <a:t>28</a:t>
            </a:fld>
            <a:endParaRPr lang="en-US" altLang="zh-CN" sz="1200">
              <a:ea typeface="华文细黑" panose="02010600040101010101" pitchFamily="2" charset="-122"/>
              <a:cs typeface="宋体" panose="02010600030101010101" pitchFamily="2" charset="-122"/>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幻灯片图像占位符 1"/>
          <p:cNvSpPr>
            <a:spLocks noGrp="1" noRot="1" noChangeAspect="1" noTextEdit="1"/>
          </p:cNvSpPr>
          <p:nvPr>
            <p:ph type="sldImg"/>
          </p:nvPr>
        </p:nvSpPr>
        <p:spPr>
          <a:ln/>
        </p:spPr>
      </p:sp>
      <p:sp>
        <p:nvSpPr>
          <p:cNvPr id="58371"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58372"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100">
                <a:solidFill>
                  <a:schemeClr val="tx1"/>
                </a:solidFill>
                <a:latin typeface="Arial" panose="020B0604020202020204" pitchFamily="34" charset="0"/>
                <a:ea typeface="宋体" panose="02010600030101010101" pitchFamily="2" charset="-122"/>
              </a:defRPr>
            </a:lvl1pPr>
            <a:lvl2pPr marL="742950" indent="-285750">
              <a:spcBef>
                <a:spcPct val="30000"/>
              </a:spcBef>
              <a:defRPr sz="1100">
                <a:solidFill>
                  <a:schemeClr val="tx1"/>
                </a:solidFill>
                <a:latin typeface="Arial" panose="020B0604020202020204" pitchFamily="34" charset="0"/>
                <a:ea typeface="宋体" panose="02010600030101010101" pitchFamily="2" charset="-122"/>
              </a:defRPr>
            </a:lvl2pPr>
            <a:lvl3pPr marL="1143000" indent="-228600">
              <a:spcBef>
                <a:spcPct val="30000"/>
              </a:spcBef>
              <a:defRPr sz="1100">
                <a:solidFill>
                  <a:schemeClr val="tx1"/>
                </a:solidFill>
                <a:latin typeface="Arial" panose="020B0604020202020204" pitchFamily="34" charset="0"/>
                <a:ea typeface="宋体" panose="02010600030101010101" pitchFamily="2" charset="-122"/>
              </a:defRPr>
            </a:lvl3pPr>
            <a:lvl4pPr marL="1600200" indent="-228600">
              <a:spcBef>
                <a:spcPct val="30000"/>
              </a:spcBef>
              <a:defRPr sz="1100">
                <a:solidFill>
                  <a:schemeClr val="tx1"/>
                </a:solidFill>
                <a:latin typeface="Arial" panose="020B0604020202020204" pitchFamily="34" charset="0"/>
                <a:ea typeface="宋体" panose="02010600030101010101" pitchFamily="2" charset="-122"/>
              </a:defRPr>
            </a:lvl4pPr>
            <a:lvl5pPr marL="2057400" indent="-228600">
              <a:spcBef>
                <a:spcPct val="30000"/>
              </a:spcBef>
              <a:defRPr sz="11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9pPr>
          </a:lstStyle>
          <a:p>
            <a:pPr>
              <a:spcBef>
                <a:spcPct val="0"/>
              </a:spcBef>
            </a:pPr>
            <a:fld id="{136F0913-9870-4BAE-B1EB-A653BEEA4CE0}" type="slidenum">
              <a:rPr lang="en-US" altLang="zh-CN" sz="1200" smtClean="0">
                <a:ea typeface="华文细黑" panose="02010600040101010101" pitchFamily="2" charset="-122"/>
                <a:cs typeface="宋体" panose="02010600030101010101" pitchFamily="2" charset="-122"/>
              </a:rPr>
              <a:pPr>
                <a:spcBef>
                  <a:spcPct val="0"/>
                </a:spcBef>
              </a:pPr>
              <a:t>29</a:t>
            </a:fld>
            <a:endParaRPr lang="en-US" altLang="zh-CN" sz="1200">
              <a:ea typeface="华文细黑" panose="02010600040101010101" pitchFamily="2" charset="-122"/>
              <a:cs typeface="宋体" panose="02010600030101010101" pitchFamily="2" charset="-122"/>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幻灯片图像占位符 1"/>
          <p:cNvSpPr>
            <a:spLocks noGrp="1" noRot="1" noChangeAspect="1" noTextEdit="1"/>
          </p:cNvSpPr>
          <p:nvPr>
            <p:ph type="sldImg"/>
          </p:nvPr>
        </p:nvSpPr>
        <p:spPr>
          <a:ln/>
        </p:spPr>
      </p:sp>
      <p:sp>
        <p:nvSpPr>
          <p:cNvPr id="6041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60420"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100">
                <a:solidFill>
                  <a:schemeClr val="tx1"/>
                </a:solidFill>
                <a:latin typeface="Arial" panose="020B0604020202020204" pitchFamily="34" charset="0"/>
                <a:ea typeface="宋体" panose="02010600030101010101" pitchFamily="2" charset="-122"/>
              </a:defRPr>
            </a:lvl1pPr>
            <a:lvl2pPr marL="742950" indent="-285750">
              <a:spcBef>
                <a:spcPct val="30000"/>
              </a:spcBef>
              <a:defRPr sz="1100">
                <a:solidFill>
                  <a:schemeClr val="tx1"/>
                </a:solidFill>
                <a:latin typeface="Arial" panose="020B0604020202020204" pitchFamily="34" charset="0"/>
                <a:ea typeface="宋体" panose="02010600030101010101" pitchFamily="2" charset="-122"/>
              </a:defRPr>
            </a:lvl2pPr>
            <a:lvl3pPr marL="1143000" indent="-228600">
              <a:spcBef>
                <a:spcPct val="30000"/>
              </a:spcBef>
              <a:defRPr sz="1100">
                <a:solidFill>
                  <a:schemeClr val="tx1"/>
                </a:solidFill>
                <a:latin typeface="Arial" panose="020B0604020202020204" pitchFamily="34" charset="0"/>
                <a:ea typeface="宋体" panose="02010600030101010101" pitchFamily="2" charset="-122"/>
              </a:defRPr>
            </a:lvl3pPr>
            <a:lvl4pPr marL="1600200" indent="-228600">
              <a:spcBef>
                <a:spcPct val="30000"/>
              </a:spcBef>
              <a:defRPr sz="1100">
                <a:solidFill>
                  <a:schemeClr val="tx1"/>
                </a:solidFill>
                <a:latin typeface="Arial" panose="020B0604020202020204" pitchFamily="34" charset="0"/>
                <a:ea typeface="宋体" panose="02010600030101010101" pitchFamily="2" charset="-122"/>
              </a:defRPr>
            </a:lvl4pPr>
            <a:lvl5pPr marL="2057400" indent="-228600">
              <a:spcBef>
                <a:spcPct val="30000"/>
              </a:spcBef>
              <a:defRPr sz="11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9pPr>
          </a:lstStyle>
          <a:p>
            <a:pPr>
              <a:spcBef>
                <a:spcPct val="0"/>
              </a:spcBef>
            </a:pPr>
            <a:fld id="{D058E5A4-7AAD-4F0F-8EA3-4B8E7C95FC56}" type="slidenum">
              <a:rPr lang="en-US" altLang="zh-CN" sz="1200" smtClean="0">
                <a:ea typeface="华文细黑" panose="02010600040101010101" pitchFamily="2" charset="-122"/>
                <a:cs typeface="宋体" panose="02010600030101010101" pitchFamily="2" charset="-122"/>
              </a:rPr>
              <a:pPr>
                <a:spcBef>
                  <a:spcPct val="0"/>
                </a:spcBef>
              </a:pPr>
              <a:t>30</a:t>
            </a:fld>
            <a:endParaRPr lang="en-US" altLang="zh-CN" sz="1200">
              <a:ea typeface="华文细黑" panose="02010600040101010101" pitchFamily="2" charset="-122"/>
              <a:cs typeface="宋体" panose="02010600030101010101" pitchFamily="2" charset="-122"/>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幻灯片图像占位符 1"/>
          <p:cNvSpPr>
            <a:spLocks noGrp="1" noRot="1" noChangeAspect="1" noTextEdit="1"/>
          </p:cNvSpPr>
          <p:nvPr>
            <p:ph type="sldImg"/>
          </p:nvPr>
        </p:nvSpPr>
        <p:spPr>
          <a:ln/>
        </p:spPr>
      </p:sp>
      <p:sp>
        <p:nvSpPr>
          <p:cNvPr id="7171"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7172"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100">
                <a:solidFill>
                  <a:schemeClr val="tx1"/>
                </a:solidFill>
                <a:latin typeface="Arial" panose="020B0604020202020204" pitchFamily="34" charset="0"/>
                <a:ea typeface="宋体" panose="02010600030101010101" pitchFamily="2" charset="-122"/>
              </a:defRPr>
            </a:lvl1pPr>
            <a:lvl2pPr marL="742950" indent="-285750">
              <a:spcBef>
                <a:spcPct val="30000"/>
              </a:spcBef>
              <a:defRPr sz="1100">
                <a:solidFill>
                  <a:schemeClr val="tx1"/>
                </a:solidFill>
                <a:latin typeface="Arial" panose="020B0604020202020204" pitchFamily="34" charset="0"/>
                <a:ea typeface="宋体" panose="02010600030101010101" pitchFamily="2" charset="-122"/>
              </a:defRPr>
            </a:lvl2pPr>
            <a:lvl3pPr marL="1143000" indent="-228600">
              <a:spcBef>
                <a:spcPct val="30000"/>
              </a:spcBef>
              <a:defRPr sz="1100">
                <a:solidFill>
                  <a:schemeClr val="tx1"/>
                </a:solidFill>
                <a:latin typeface="Arial" panose="020B0604020202020204" pitchFamily="34" charset="0"/>
                <a:ea typeface="宋体" panose="02010600030101010101" pitchFamily="2" charset="-122"/>
              </a:defRPr>
            </a:lvl3pPr>
            <a:lvl4pPr marL="1600200" indent="-228600">
              <a:spcBef>
                <a:spcPct val="30000"/>
              </a:spcBef>
              <a:defRPr sz="1100">
                <a:solidFill>
                  <a:schemeClr val="tx1"/>
                </a:solidFill>
                <a:latin typeface="Arial" panose="020B0604020202020204" pitchFamily="34" charset="0"/>
                <a:ea typeface="宋体" panose="02010600030101010101" pitchFamily="2" charset="-122"/>
              </a:defRPr>
            </a:lvl4pPr>
            <a:lvl5pPr marL="2057400" indent="-228600">
              <a:spcBef>
                <a:spcPct val="30000"/>
              </a:spcBef>
              <a:defRPr sz="11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9pPr>
          </a:lstStyle>
          <a:p>
            <a:pPr>
              <a:spcBef>
                <a:spcPct val="0"/>
              </a:spcBef>
            </a:pPr>
            <a:fld id="{3A8E87F1-9EE9-444D-B3E2-DFB156FAB1AE}" type="slidenum">
              <a:rPr lang="en-US" altLang="zh-CN" sz="1200" smtClean="0">
                <a:ea typeface="华文细黑" panose="02010600040101010101" pitchFamily="2" charset="-122"/>
                <a:cs typeface="宋体" panose="02010600030101010101" pitchFamily="2" charset="-122"/>
              </a:rPr>
              <a:pPr>
                <a:spcBef>
                  <a:spcPct val="0"/>
                </a:spcBef>
              </a:pPr>
              <a:t>3</a:t>
            </a:fld>
            <a:endParaRPr lang="en-US" altLang="zh-CN" sz="1200">
              <a:ea typeface="华文细黑" panose="02010600040101010101" pitchFamily="2" charset="-122"/>
              <a:cs typeface="宋体" panose="02010600030101010101" pitchFamily="2" charset="-122"/>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幻灯片图像占位符 1"/>
          <p:cNvSpPr>
            <a:spLocks noGrp="1" noRot="1" noChangeAspect="1" noTextEdit="1"/>
          </p:cNvSpPr>
          <p:nvPr>
            <p:ph type="sldImg"/>
          </p:nvPr>
        </p:nvSpPr>
        <p:spPr>
          <a:ln/>
        </p:spPr>
      </p:sp>
      <p:sp>
        <p:nvSpPr>
          <p:cNvPr id="62467"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62468"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100">
                <a:solidFill>
                  <a:schemeClr val="tx1"/>
                </a:solidFill>
                <a:latin typeface="Arial" panose="020B0604020202020204" pitchFamily="34" charset="0"/>
                <a:ea typeface="宋体" panose="02010600030101010101" pitchFamily="2" charset="-122"/>
              </a:defRPr>
            </a:lvl1pPr>
            <a:lvl2pPr marL="742950" indent="-285750">
              <a:spcBef>
                <a:spcPct val="30000"/>
              </a:spcBef>
              <a:defRPr sz="1100">
                <a:solidFill>
                  <a:schemeClr val="tx1"/>
                </a:solidFill>
                <a:latin typeface="Arial" panose="020B0604020202020204" pitchFamily="34" charset="0"/>
                <a:ea typeface="宋体" panose="02010600030101010101" pitchFamily="2" charset="-122"/>
              </a:defRPr>
            </a:lvl2pPr>
            <a:lvl3pPr marL="1143000" indent="-228600">
              <a:spcBef>
                <a:spcPct val="30000"/>
              </a:spcBef>
              <a:defRPr sz="1100">
                <a:solidFill>
                  <a:schemeClr val="tx1"/>
                </a:solidFill>
                <a:latin typeface="Arial" panose="020B0604020202020204" pitchFamily="34" charset="0"/>
                <a:ea typeface="宋体" panose="02010600030101010101" pitchFamily="2" charset="-122"/>
              </a:defRPr>
            </a:lvl3pPr>
            <a:lvl4pPr marL="1600200" indent="-228600">
              <a:spcBef>
                <a:spcPct val="30000"/>
              </a:spcBef>
              <a:defRPr sz="1100">
                <a:solidFill>
                  <a:schemeClr val="tx1"/>
                </a:solidFill>
                <a:latin typeface="Arial" panose="020B0604020202020204" pitchFamily="34" charset="0"/>
                <a:ea typeface="宋体" panose="02010600030101010101" pitchFamily="2" charset="-122"/>
              </a:defRPr>
            </a:lvl4pPr>
            <a:lvl5pPr marL="2057400" indent="-228600">
              <a:spcBef>
                <a:spcPct val="30000"/>
              </a:spcBef>
              <a:defRPr sz="11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9pPr>
          </a:lstStyle>
          <a:p>
            <a:pPr>
              <a:spcBef>
                <a:spcPct val="0"/>
              </a:spcBef>
            </a:pPr>
            <a:fld id="{108446FE-06E7-4BE5-8994-9EEF93676F41}" type="slidenum">
              <a:rPr lang="en-US" altLang="zh-CN" sz="1200" smtClean="0">
                <a:ea typeface="华文细黑" panose="02010600040101010101" pitchFamily="2" charset="-122"/>
                <a:cs typeface="宋体" panose="02010600030101010101" pitchFamily="2" charset="-122"/>
              </a:rPr>
              <a:pPr>
                <a:spcBef>
                  <a:spcPct val="0"/>
                </a:spcBef>
              </a:pPr>
              <a:t>31</a:t>
            </a:fld>
            <a:endParaRPr lang="en-US" altLang="zh-CN" sz="1200">
              <a:ea typeface="华文细黑" panose="02010600040101010101" pitchFamily="2" charset="-122"/>
              <a:cs typeface="宋体" panose="02010600030101010101" pitchFamily="2" charset="-122"/>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幻灯片图像占位符 1"/>
          <p:cNvSpPr>
            <a:spLocks noGrp="1" noRot="1" noChangeAspect="1" noTextEdit="1"/>
          </p:cNvSpPr>
          <p:nvPr>
            <p:ph type="sldImg"/>
          </p:nvPr>
        </p:nvSpPr>
        <p:spPr>
          <a:ln/>
        </p:spPr>
      </p:sp>
      <p:sp>
        <p:nvSpPr>
          <p:cNvPr id="64515"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64516"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100">
                <a:solidFill>
                  <a:schemeClr val="tx1"/>
                </a:solidFill>
                <a:latin typeface="Arial" panose="020B0604020202020204" pitchFamily="34" charset="0"/>
                <a:ea typeface="宋体" panose="02010600030101010101" pitchFamily="2" charset="-122"/>
              </a:defRPr>
            </a:lvl1pPr>
            <a:lvl2pPr marL="742950" indent="-285750">
              <a:spcBef>
                <a:spcPct val="30000"/>
              </a:spcBef>
              <a:defRPr sz="1100">
                <a:solidFill>
                  <a:schemeClr val="tx1"/>
                </a:solidFill>
                <a:latin typeface="Arial" panose="020B0604020202020204" pitchFamily="34" charset="0"/>
                <a:ea typeface="宋体" panose="02010600030101010101" pitchFamily="2" charset="-122"/>
              </a:defRPr>
            </a:lvl2pPr>
            <a:lvl3pPr marL="1143000" indent="-228600">
              <a:spcBef>
                <a:spcPct val="30000"/>
              </a:spcBef>
              <a:defRPr sz="1100">
                <a:solidFill>
                  <a:schemeClr val="tx1"/>
                </a:solidFill>
                <a:latin typeface="Arial" panose="020B0604020202020204" pitchFamily="34" charset="0"/>
                <a:ea typeface="宋体" panose="02010600030101010101" pitchFamily="2" charset="-122"/>
              </a:defRPr>
            </a:lvl3pPr>
            <a:lvl4pPr marL="1600200" indent="-228600">
              <a:spcBef>
                <a:spcPct val="30000"/>
              </a:spcBef>
              <a:defRPr sz="1100">
                <a:solidFill>
                  <a:schemeClr val="tx1"/>
                </a:solidFill>
                <a:latin typeface="Arial" panose="020B0604020202020204" pitchFamily="34" charset="0"/>
                <a:ea typeface="宋体" panose="02010600030101010101" pitchFamily="2" charset="-122"/>
              </a:defRPr>
            </a:lvl4pPr>
            <a:lvl5pPr marL="2057400" indent="-228600">
              <a:spcBef>
                <a:spcPct val="30000"/>
              </a:spcBef>
              <a:defRPr sz="11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9pPr>
          </a:lstStyle>
          <a:p>
            <a:pPr>
              <a:spcBef>
                <a:spcPct val="0"/>
              </a:spcBef>
            </a:pPr>
            <a:fld id="{7AC4525A-159E-41E6-B591-C4CBFCF892B9}" type="slidenum">
              <a:rPr lang="en-US" altLang="zh-CN" sz="1200" smtClean="0">
                <a:ea typeface="华文细黑" panose="02010600040101010101" pitchFamily="2" charset="-122"/>
                <a:cs typeface="宋体" panose="02010600030101010101" pitchFamily="2" charset="-122"/>
              </a:rPr>
              <a:pPr>
                <a:spcBef>
                  <a:spcPct val="0"/>
                </a:spcBef>
              </a:pPr>
              <a:t>32</a:t>
            </a:fld>
            <a:endParaRPr lang="en-US" altLang="zh-CN" sz="1200">
              <a:ea typeface="华文细黑" panose="02010600040101010101" pitchFamily="2" charset="-122"/>
              <a:cs typeface="宋体" panose="02010600030101010101" pitchFamily="2" charset="-122"/>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幻灯片图像占位符 1"/>
          <p:cNvSpPr>
            <a:spLocks noGrp="1" noRot="1" noChangeAspect="1" noTextEdit="1"/>
          </p:cNvSpPr>
          <p:nvPr>
            <p:ph type="sldImg"/>
          </p:nvPr>
        </p:nvSpPr>
        <p:spPr>
          <a:ln/>
        </p:spPr>
      </p:sp>
      <p:sp>
        <p:nvSpPr>
          <p:cNvPr id="66563"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66564"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100">
                <a:solidFill>
                  <a:schemeClr val="tx1"/>
                </a:solidFill>
                <a:latin typeface="Arial" panose="020B0604020202020204" pitchFamily="34" charset="0"/>
                <a:ea typeface="宋体" panose="02010600030101010101" pitchFamily="2" charset="-122"/>
              </a:defRPr>
            </a:lvl1pPr>
            <a:lvl2pPr marL="742950" indent="-285750">
              <a:spcBef>
                <a:spcPct val="30000"/>
              </a:spcBef>
              <a:defRPr sz="1100">
                <a:solidFill>
                  <a:schemeClr val="tx1"/>
                </a:solidFill>
                <a:latin typeface="Arial" panose="020B0604020202020204" pitchFamily="34" charset="0"/>
                <a:ea typeface="宋体" panose="02010600030101010101" pitchFamily="2" charset="-122"/>
              </a:defRPr>
            </a:lvl2pPr>
            <a:lvl3pPr marL="1143000" indent="-228600">
              <a:spcBef>
                <a:spcPct val="30000"/>
              </a:spcBef>
              <a:defRPr sz="1100">
                <a:solidFill>
                  <a:schemeClr val="tx1"/>
                </a:solidFill>
                <a:latin typeface="Arial" panose="020B0604020202020204" pitchFamily="34" charset="0"/>
                <a:ea typeface="宋体" panose="02010600030101010101" pitchFamily="2" charset="-122"/>
              </a:defRPr>
            </a:lvl3pPr>
            <a:lvl4pPr marL="1600200" indent="-228600">
              <a:spcBef>
                <a:spcPct val="30000"/>
              </a:spcBef>
              <a:defRPr sz="1100">
                <a:solidFill>
                  <a:schemeClr val="tx1"/>
                </a:solidFill>
                <a:latin typeface="Arial" panose="020B0604020202020204" pitchFamily="34" charset="0"/>
                <a:ea typeface="宋体" panose="02010600030101010101" pitchFamily="2" charset="-122"/>
              </a:defRPr>
            </a:lvl4pPr>
            <a:lvl5pPr marL="2057400" indent="-228600">
              <a:spcBef>
                <a:spcPct val="30000"/>
              </a:spcBef>
              <a:defRPr sz="11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9pPr>
          </a:lstStyle>
          <a:p>
            <a:pPr>
              <a:spcBef>
                <a:spcPct val="0"/>
              </a:spcBef>
            </a:pPr>
            <a:fld id="{7A9749E9-3F96-45E9-9C25-3578B40AC7D5}" type="slidenum">
              <a:rPr lang="en-US" altLang="zh-CN" sz="1200" smtClean="0">
                <a:ea typeface="华文细黑" panose="02010600040101010101" pitchFamily="2" charset="-122"/>
                <a:cs typeface="宋体" panose="02010600030101010101" pitchFamily="2" charset="-122"/>
              </a:rPr>
              <a:pPr>
                <a:spcBef>
                  <a:spcPct val="0"/>
                </a:spcBef>
              </a:pPr>
              <a:t>33</a:t>
            </a:fld>
            <a:endParaRPr lang="en-US" altLang="zh-CN" sz="1200">
              <a:ea typeface="华文细黑" panose="02010600040101010101" pitchFamily="2" charset="-122"/>
              <a:cs typeface="宋体" panose="02010600030101010101" pitchFamily="2" charset="-122"/>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幻灯片图像占位符 1"/>
          <p:cNvSpPr>
            <a:spLocks noGrp="1" noRot="1" noChangeAspect="1" noTextEdit="1"/>
          </p:cNvSpPr>
          <p:nvPr>
            <p:ph type="sldImg"/>
          </p:nvPr>
        </p:nvSpPr>
        <p:spPr>
          <a:ln/>
        </p:spPr>
      </p:sp>
      <p:sp>
        <p:nvSpPr>
          <p:cNvPr id="68611"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68612"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100">
                <a:solidFill>
                  <a:schemeClr val="tx1"/>
                </a:solidFill>
                <a:latin typeface="Arial" panose="020B0604020202020204" pitchFamily="34" charset="0"/>
                <a:ea typeface="宋体" panose="02010600030101010101" pitchFamily="2" charset="-122"/>
              </a:defRPr>
            </a:lvl1pPr>
            <a:lvl2pPr marL="742950" indent="-285750">
              <a:spcBef>
                <a:spcPct val="30000"/>
              </a:spcBef>
              <a:defRPr sz="1100">
                <a:solidFill>
                  <a:schemeClr val="tx1"/>
                </a:solidFill>
                <a:latin typeface="Arial" panose="020B0604020202020204" pitchFamily="34" charset="0"/>
                <a:ea typeface="宋体" panose="02010600030101010101" pitchFamily="2" charset="-122"/>
              </a:defRPr>
            </a:lvl2pPr>
            <a:lvl3pPr marL="1143000" indent="-228600">
              <a:spcBef>
                <a:spcPct val="30000"/>
              </a:spcBef>
              <a:defRPr sz="1100">
                <a:solidFill>
                  <a:schemeClr val="tx1"/>
                </a:solidFill>
                <a:latin typeface="Arial" panose="020B0604020202020204" pitchFamily="34" charset="0"/>
                <a:ea typeface="宋体" panose="02010600030101010101" pitchFamily="2" charset="-122"/>
              </a:defRPr>
            </a:lvl3pPr>
            <a:lvl4pPr marL="1600200" indent="-228600">
              <a:spcBef>
                <a:spcPct val="30000"/>
              </a:spcBef>
              <a:defRPr sz="1100">
                <a:solidFill>
                  <a:schemeClr val="tx1"/>
                </a:solidFill>
                <a:latin typeface="Arial" panose="020B0604020202020204" pitchFamily="34" charset="0"/>
                <a:ea typeface="宋体" panose="02010600030101010101" pitchFamily="2" charset="-122"/>
              </a:defRPr>
            </a:lvl4pPr>
            <a:lvl5pPr marL="2057400" indent="-228600">
              <a:spcBef>
                <a:spcPct val="30000"/>
              </a:spcBef>
              <a:defRPr sz="11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9pPr>
          </a:lstStyle>
          <a:p>
            <a:pPr>
              <a:spcBef>
                <a:spcPct val="0"/>
              </a:spcBef>
            </a:pPr>
            <a:fld id="{1813F1F2-180D-41D6-96E0-0FAF6B23F89D}" type="slidenum">
              <a:rPr lang="en-US" altLang="zh-CN" sz="1200" smtClean="0">
                <a:ea typeface="华文细黑" panose="02010600040101010101" pitchFamily="2" charset="-122"/>
                <a:cs typeface="宋体" panose="02010600030101010101" pitchFamily="2" charset="-122"/>
              </a:rPr>
              <a:pPr>
                <a:spcBef>
                  <a:spcPct val="0"/>
                </a:spcBef>
              </a:pPr>
              <a:t>34</a:t>
            </a:fld>
            <a:endParaRPr lang="en-US" altLang="zh-CN" sz="1200">
              <a:ea typeface="华文细黑" panose="02010600040101010101" pitchFamily="2" charset="-122"/>
              <a:cs typeface="宋体" panose="02010600030101010101" pitchFamily="2" charset="-122"/>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幻灯片图像占位符 1"/>
          <p:cNvSpPr>
            <a:spLocks noGrp="1" noRot="1" noChangeAspect="1" noTextEdit="1"/>
          </p:cNvSpPr>
          <p:nvPr>
            <p:ph type="sldImg"/>
          </p:nvPr>
        </p:nvSpPr>
        <p:spPr>
          <a:ln/>
        </p:spPr>
      </p:sp>
      <p:sp>
        <p:nvSpPr>
          <p:cNvPr id="7065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70660"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100">
                <a:solidFill>
                  <a:schemeClr val="tx1"/>
                </a:solidFill>
                <a:latin typeface="Arial" panose="020B0604020202020204" pitchFamily="34" charset="0"/>
                <a:ea typeface="宋体" panose="02010600030101010101" pitchFamily="2" charset="-122"/>
              </a:defRPr>
            </a:lvl1pPr>
            <a:lvl2pPr marL="742950" indent="-285750">
              <a:spcBef>
                <a:spcPct val="30000"/>
              </a:spcBef>
              <a:defRPr sz="1100">
                <a:solidFill>
                  <a:schemeClr val="tx1"/>
                </a:solidFill>
                <a:latin typeface="Arial" panose="020B0604020202020204" pitchFamily="34" charset="0"/>
                <a:ea typeface="宋体" panose="02010600030101010101" pitchFamily="2" charset="-122"/>
              </a:defRPr>
            </a:lvl2pPr>
            <a:lvl3pPr marL="1143000" indent="-228600">
              <a:spcBef>
                <a:spcPct val="30000"/>
              </a:spcBef>
              <a:defRPr sz="1100">
                <a:solidFill>
                  <a:schemeClr val="tx1"/>
                </a:solidFill>
                <a:latin typeface="Arial" panose="020B0604020202020204" pitchFamily="34" charset="0"/>
                <a:ea typeface="宋体" panose="02010600030101010101" pitchFamily="2" charset="-122"/>
              </a:defRPr>
            </a:lvl3pPr>
            <a:lvl4pPr marL="1600200" indent="-228600">
              <a:spcBef>
                <a:spcPct val="30000"/>
              </a:spcBef>
              <a:defRPr sz="1100">
                <a:solidFill>
                  <a:schemeClr val="tx1"/>
                </a:solidFill>
                <a:latin typeface="Arial" panose="020B0604020202020204" pitchFamily="34" charset="0"/>
                <a:ea typeface="宋体" panose="02010600030101010101" pitchFamily="2" charset="-122"/>
              </a:defRPr>
            </a:lvl4pPr>
            <a:lvl5pPr marL="2057400" indent="-228600">
              <a:spcBef>
                <a:spcPct val="30000"/>
              </a:spcBef>
              <a:defRPr sz="11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9pPr>
          </a:lstStyle>
          <a:p>
            <a:pPr>
              <a:spcBef>
                <a:spcPct val="0"/>
              </a:spcBef>
            </a:pPr>
            <a:fld id="{A9FD8F53-8EF8-4F46-AE1D-0AA3A4CCB143}" type="slidenum">
              <a:rPr lang="en-US" altLang="zh-CN" sz="1200" smtClean="0">
                <a:ea typeface="华文细黑" panose="02010600040101010101" pitchFamily="2" charset="-122"/>
                <a:cs typeface="宋体" panose="02010600030101010101" pitchFamily="2" charset="-122"/>
              </a:rPr>
              <a:pPr>
                <a:spcBef>
                  <a:spcPct val="0"/>
                </a:spcBef>
              </a:pPr>
              <a:t>35</a:t>
            </a:fld>
            <a:endParaRPr lang="en-US" altLang="zh-CN" sz="1200">
              <a:ea typeface="华文细黑" panose="02010600040101010101" pitchFamily="2" charset="-122"/>
              <a:cs typeface="宋体" panose="02010600030101010101" pitchFamily="2" charset="-122"/>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幻灯片图像占位符 1"/>
          <p:cNvSpPr>
            <a:spLocks noGrp="1" noRot="1" noChangeAspect="1" noTextEdit="1"/>
          </p:cNvSpPr>
          <p:nvPr>
            <p:ph type="sldImg"/>
          </p:nvPr>
        </p:nvSpPr>
        <p:spPr>
          <a:ln/>
        </p:spPr>
      </p:sp>
      <p:sp>
        <p:nvSpPr>
          <p:cNvPr id="72707"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72708"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100">
                <a:solidFill>
                  <a:schemeClr val="tx1"/>
                </a:solidFill>
                <a:latin typeface="Arial" panose="020B0604020202020204" pitchFamily="34" charset="0"/>
                <a:ea typeface="宋体" panose="02010600030101010101" pitchFamily="2" charset="-122"/>
              </a:defRPr>
            </a:lvl1pPr>
            <a:lvl2pPr marL="742950" indent="-285750">
              <a:spcBef>
                <a:spcPct val="30000"/>
              </a:spcBef>
              <a:defRPr sz="1100">
                <a:solidFill>
                  <a:schemeClr val="tx1"/>
                </a:solidFill>
                <a:latin typeface="Arial" panose="020B0604020202020204" pitchFamily="34" charset="0"/>
                <a:ea typeface="宋体" panose="02010600030101010101" pitchFamily="2" charset="-122"/>
              </a:defRPr>
            </a:lvl2pPr>
            <a:lvl3pPr marL="1143000" indent="-228600">
              <a:spcBef>
                <a:spcPct val="30000"/>
              </a:spcBef>
              <a:defRPr sz="1100">
                <a:solidFill>
                  <a:schemeClr val="tx1"/>
                </a:solidFill>
                <a:latin typeface="Arial" panose="020B0604020202020204" pitchFamily="34" charset="0"/>
                <a:ea typeface="宋体" panose="02010600030101010101" pitchFamily="2" charset="-122"/>
              </a:defRPr>
            </a:lvl3pPr>
            <a:lvl4pPr marL="1600200" indent="-228600">
              <a:spcBef>
                <a:spcPct val="30000"/>
              </a:spcBef>
              <a:defRPr sz="1100">
                <a:solidFill>
                  <a:schemeClr val="tx1"/>
                </a:solidFill>
                <a:latin typeface="Arial" panose="020B0604020202020204" pitchFamily="34" charset="0"/>
                <a:ea typeface="宋体" panose="02010600030101010101" pitchFamily="2" charset="-122"/>
              </a:defRPr>
            </a:lvl4pPr>
            <a:lvl5pPr marL="2057400" indent="-228600">
              <a:spcBef>
                <a:spcPct val="30000"/>
              </a:spcBef>
              <a:defRPr sz="11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9pPr>
          </a:lstStyle>
          <a:p>
            <a:pPr>
              <a:spcBef>
                <a:spcPct val="0"/>
              </a:spcBef>
            </a:pPr>
            <a:fld id="{B0556FF1-EBAC-4521-94E5-E3D4C784DD3B}" type="slidenum">
              <a:rPr lang="en-US" altLang="zh-CN" sz="1200" smtClean="0">
                <a:ea typeface="华文细黑" panose="02010600040101010101" pitchFamily="2" charset="-122"/>
                <a:cs typeface="宋体" panose="02010600030101010101" pitchFamily="2" charset="-122"/>
              </a:rPr>
              <a:pPr>
                <a:spcBef>
                  <a:spcPct val="0"/>
                </a:spcBef>
              </a:pPr>
              <a:t>36</a:t>
            </a:fld>
            <a:endParaRPr lang="en-US" altLang="zh-CN" sz="1200">
              <a:ea typeface="华文细黑" panose="02010600040101010101" pitchFamily="2" charset="-122"/>
              <a:cs typeface="宋体" panose="02010600030101010101" pitchFamily="2" charset="-122"/>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幻灯片图像占位符 1"/>
          <p:cNvSpPr>
            <a:spLocks noGrp="1" noRot="1" noChangeAspect="1" noTextEdit="1"/>
          </p:cNvSpPr>
          <p:nvPr>
            <p:ph type="sldImg"/>
          </p:nvPr>
        </p:nvSpPr>
        <p:spPr>
          <a:ln/>
        </p:spPr>
      </p:sp>
      <p:sp>
        <p:nvSpPr>
          <p:cNvPr id="74755"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74756"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100">
                <a:solidFill>
                  <a:schemeClr val="tx1"/>
                </a:solidFill>
                <a:latin typeface="Arial" panose="020B0604020202020204" pitchFamily="34" charset="0"/>
                <a:ea typeface="宋体" panose="02010600030101010101" pitchFamily="2" charset="-122"/>
              </a:defRPr>
            </a:lvl1pPr>
            <a:lvl2pPr marL="742950" indent="-285750">
              <a:spcBef>
                <a:spcPct val="30000"/>
              </a:spcBef>
              <a:defRPr sz="1100">
                <a:solidFill>
                  <a:schemeClr val="tx1"/>
                </a:solidFill>
                <a:latin typeface="Arial" panose="020B0604020202020204" pitchFamily="34" charset="0"/>
                <a:ea typeface="宋体" panose="02010600030101010101" pitchFamily="2" charset="-122"/>
              </a:defRPr>
            </a:lvl2pPr>
            <a:lvl3pPr marL="1143000" indent="-228600">
              <a:spcBef>
                <a:spcPct val="30000"/>
              </a:spcBef>
              <a:defRPr sz="1100">
                <a:solidFill>
                  <a:schemeClr val="tx1"/>
                </a:solidFill>
                <a:latin typeface="Arial" panose="020B0604020202020204" pitchFamily="34" charset="0"/>
                <a:ea typeface="宋体" panose="02010600030101010101" pitchFamily="2" charset="-122"/>
              </a:defRPr>
            </a:lvl3pPr>
            <a:lvl4pPr marL="1600200" indent="-228600">
              <a:spcBef>
                <a:spcPct val="30000"/>
              </a:spcBef>
              <a:defRPr sz="1100">
                <a:solidFill>
                  <a:schemeClr val="tx1"/>
                </a:solidFill>
                <a:latin typeface="Arial" panose="020B0604020202020204" pitchFamily="34" charset="0"/>
                <a:ea typeface="宋体" panose="02010600030101010101" pitchFamily="2" charset="-122"/>
              </a:defRPr>
            </a:lvl4pPr>
            <a:lvl5pPr marL="2057400" indent="-228600">
              <a:spcBef>
                <a:spcPct val="30000"/>
              </a:spcBef>
              <a:defRPr sz="11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9pPr>
          </a:lstStyle>
          <a:p>
            <a:pPr>
              <a:spcBef>
                <a:spcPct val="0"/>
              </a:spcBef>
            </a:pPr>
            <a:fld id="{C76B201E-6AA7-4333-AFAD-850886E1686C}" type="slidenum">
              <a:rPr lang="en-US" altLang="zh-CN" sz="1200" smtClean="0">
                <a:ea typeface="华文细黑" panose="02010600040101010101" pitchFamily="2" charset="-122"/>
                <a:cs typeface="宋体" panose="02010600030101010101" pitchFamily="2" charset="-122"/>
              </a:rPr>
              <a:pPr>
                <a:spcBef>
                  <a:spcPct val="0"/>
                </a:spcBef>
              </a:pPr>
              <a:t>37</a:t>
            </a:fld>
            <a:endParaRPr lang="en-US" altLang="zh-CN" sz="1200">
              <a:ea typeface="华文细黑" panose="02010600040101010101" pitchFamily="2" charset="-122"/>
              <a:cs typeface="宋体" panose="02010600030101010101" pitchFamily="2" charset="-122"/>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幻灯片图像占位符 1"/>
          <p:cNvSpPr>
            <a:spLocks noGrp="1" noRot="1" noChangeAspect="1" noTextEdit="1"/>
          </p:cNvSpPr>
          <p:nvPr>
            <p:ph type="sldImg"/>
          </p:nvPr>
        </p:nvSpPr>
        <p:spPr>
          <a:ln/>
        </p:spPr>
      </p:sp>
      <p:sp>
        <p:nvSpPr>
          <p:cNvPr id="76803"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76804"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100">
                <a:solidFill>
                  <a:schemeClr val="tx1"/>
                </a:solidFill>
                <a:latin typeface="Arial" panose="020B0604020202020204" pitchFamily="34" charset="0"/>
                <a:ea typeface="宋体" panose="02010600030101010101" pitchFamily="2" charset="-122"/>
              </a:defRPr>
            </a:lvl1pPr>
            <a:lvl2pPr marL="742950" indent="-285750">
              <a:spcBef>
                <a:spcPct val="30000"/>
              </a:spcBef>
              <a:defRPr sz="1100">
                <a:solidFill>
                  <a:schemeClr val="tx1"/>
                </a:solidFill>
                <a:latin typeface="Arial" panose="020B0604020202020204" pitchFamily="34" charset="0"/>
                <a:ea typeface="宋体" panose="02010600030101010101" pitchFamily="2" charset="-122"/>
              </a:defRPr>
            </a:lvl2pPr>
            <a:lvl3pPr marL="1143000" indent="-228600">
              <a:spcBef>
                <a:spcPct val="30000"/>
              </a:spcBef>
              <a:defRPr sz="1100">
                <a:solidFill>
                  <a:schemeClr val="tx1"/>
                </a:solidFill>
                <a:latin typeface="Arial" panose="020B0604020202020204" pitchFamily="34" charset="0"/>
                <a:ea typeface="宋体" panose="02010600030101010101" pitchFamily="2" charset="-122"/>
              </a:defRPr>
            </a:lvl3pPr>
            <a:lvl4pPr marL="1600200" indent="-228600">
              <a:spcBef>
                <a:spcPct val="30000"/>
              </a:spcBef>
              <a:defRPr sz="1100">
                <a:solidFill>
                  <a:schemeClr val="tx1"/>
                </a:solidFill>
                <a:latin typeface="Arial" panose="020B0604020202020204" pitchFamily="34" charset="0"/>
                <a:ea typeface="宋体" panose="02010600030101010101" pitchFamily="2" charset="-122"/>
              </a:defRPr>
            </a:lvl4pPr>
            <a:lvl5pPr marL="2057400" indent="-228600">
              <a:spcBef>
                <a:spcPct val="30000"/>
              </a:spcBef>
              <a:defRPr sz="11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9pPr>
          </a:lstStyle>
          <a:p>
            <a:pPr>
              <a:spcBef>
                <a:spcPct val="0"/>
              </a:spcBef>
            </a:pPr>
            <a:fld id="{714753D1-3EE0-4202-A092-ACC5EE927A92}" type="slidenum">
              <a:rPr lang="en-US" altLang="zh-CN" sz="1200" smtClean="0">
                <a:ea typeface="华文细黑" panose="02010600040101010101" pitchFamily="2" charset="-122"/>
                <a:cs typeface="宋体" panose="02010600030101010101" pitchFamily="2" charset="-122"/>
              </a:rPr>
              <a:pPr>
                <a:spcBef>
                  <a:spcPct val="0"/>
                </a:spcBef>
              </a:pPr>
              <a:t>38</a:t>
            </a:fld>
            <a:endParaRPr lang="en-US" altLang="zh-CN" sz="1200">
              <a:ea typeface="华文细黑" panose="02010600040101010101" pitchFamily="2" charset="-122"/>
              <a:cs typeface="宋体" panose="02010600030101010101" pitchFamily="2" charset="-122"/>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幻灯片图像占位符 1"/>
          <p:cNvSpPr>
            <a:spLocks noGrp="1" noRot="1" noChangeAspect="1" noTextEdit="1"/>
          </p:cNvSpPr>
          <p:nvPr>
            <p:ph type="sldImg"/>
          </p:nvPr>
        </p:nvSpPr>
        <p:spPr>
          <a:ln/>
        </p:spPr>
      </p:sp>
      <p:sp>
        <p:nvSpPr>
          <p:cNvPr id="78851"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78852"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100">
                <a:solidFill>
                  <a:schemeClr val="tx1"/>
                </a:solidFill>
                <a:latin typeface="Arial" panose="020B0604020202020204" pitchFamily="34" charset="0"/>
                <a:ea typeface="宋体" panose="02010600030101010101" pitchFamily="2" charset="-122"/>
              </a:defRPr>
            </a:lvl1pPr>
            <a:lvl2pPr marL="742950" indent="-285750">
              <a:spcBef>
                <a:spcPct val="30000"/>
              </a:spcBef>
              <a:defRPr sz="1100">
                <a:solidFill>
                  <a:schemeClr val="tx1"/>
                </a:solidFill>
                <a:latin typeface="Arial" panose="020B0604020202020204" pitchFamily="34" charset="0"/>
                <a:ea typeface="宋体" panose="02010600030101010101" pitchFamily="2" charset="-122"/>
              </a:defRPr>
            </a:lvl2pPr>
            <a:lvl3pPr marL="1143000" indent="-228600">
              <a:spcBef>
                <a:spcPct val="30000"/>
              </a:spcBef>
              <a:defRPr sz="1100">
                <a:solidFill>
                  <a:schemeClr val="tx1"/>
                </a:solidFill>
                <a:latin typeface="Arial" panose="020B0604020202020204" pitchFamily="34" charset="0"/>
                <a:ea typeface="宋体" panose="02010600030101010101" pitchFamily="2" charset="-122"/>
              </a:defRPr>
            </a:lvl3pPr>
            <a:lvl4pPr marL="1600200" indent="-228600">
              <a:spcBef>
                <a:spcPct val="30000"/>
              </a:spcBef>
              <a:defRPr sz="1100">
                <a:solidFill>
                  <a:schemeClr val="tx1"/>
                </a:solidFill>
                <a:latin typeface="Arial" panose="020B0604020202020204" pitchFamily="34" charset="0"/>
                <a:ea typeface="宋体" panose="02010600030101010101" pitchFamily="2" charset="-122"/>
              </a:defRPr>
            </a:lvl4pPr>
            <a:lvl5pPr marL="2057400" indent="-228600">
              <a:spcBef>
                <a:spcPct val="30000"/>
              </a:spcBef>
              <a:defRPr sz="11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9pPr>
          </a:lstStyle>
          <a:p>
            <a:pPr>
              <a:spcBef>
                <a:spcPct val="0"/>
              </a:spcBef>
            </a:pPr>
            <a:fld id="{398101E6-9D4C-4346-A2DA-971400E95E82}" type="slidenum">
              <a:rPr lang="en-US" altLang="zh-CN" sz="1200" smtClean="0">
                <a:ea typeface="华文细黑" panose="02010600040101010101" pitchFamily="2" charset="-122"/>
                <a:cs typeface="宋体" panose="02010600030101010101" pitchFamily="2" charset="-122"/>
              </a:rPr>
              <a:pPr>
                <a:spcBef>
                  <a:spcPct val="0"/>
                </a:spcBef>
              </a:pPr>
              <a:t>39</a:t>
            </a:fld>
            <a:endParaRPr lang="en-US" altLang="zh-CN" sz="1200">
              <a:ea typeface="华文细黑" panose="02010600040101010101" pitchFamily="2" charset="-122"/>
              <a:cs typeface="宋体" panose="02010600030101010101" pitchFamily="2" charset="-122"/>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幻灯片图像占位符 1"/>
          <p:cNvSpPr>
            <a:spLocks noGrp="1" noRot="1" noChangeAspect="1" noTextEdit="1"/>
          </p:cNvSpPr>
          <p:nvPr>
            <p:ph type="sldImg"/>
          </p:nvPr>
        </p:nvSpPr>
        <p:spPr>
          <a:ln/>
        </p:spPr>
      </p:sp>
      <p:sp>
        <p:nvSpPr>
          <p:cNvPr id="8089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80900"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100">
                <a:solidFill>
                  <a:schemeClr val="tx1"/>
                </a:solidFill>
                <a:latin typeface="Arial" panose="020B0604020202020204" pitchFamily="34" charset="0"/>
                <a:ea typeface="宋体" panose="02010600030101010101" pitchFamily="2" charset="-122"/>
              </a:defRPr>
            </a:lvl1pPr>
            <a:lvl2pPr marL="742950" indent="-285750">
              <a:spcBef>
                <a:spcPct val="30000"/>
              </a:spcBef>
              <a:defRPr sz="1100">
                <a:solidFill>
                  <a:schemeClr val="tx1"/>
                </a:solidFill>
                <a:latin typeface="Arial" panose="020B0604020202020204" pitchFamily="34" charset="0"/>
                <a:ea typeface="宋体" panose="02010600030101010101" pitchFamily="2" charset="-122"/>
              </a:defRPr>
            </a:lvl2pPr>
            <a:lvl3pPr marL="1143000" indent="-228600">
              <a:spcBef>
                <a:spcPct val="30000"/>
              </a:spcBef>
              <a:defRPr sz="1100">
                <a:solidFill>
                  <a:schemeClr val="tx1"/>
                </a:solidFill>
                <a:latin typeface="Arial" panose="020B0604020202020204" pitchFamily="34" charset="0"/>
                <a:ea typeface="宋体" panose="02010600030101010101" pitchFamily="2" charset="-122"/>
              </a:defRPr>
            </a:lvl3pPr>
            <a:lvl4pPr marL="1600200" indent="-228600">
              <a:spcBef>
                <a:spcPct val="30000"/>
              </a:spcBef>
              <a:defRPr sz="1100">
                <a:solidFill>
                  <a:schemeClr val="tx1"/>
                </a:solidFill>
                <a:latin typeface="Arial" panose="020B0604020202020204" pitchFamily="34" charset="0"/>
                <a:ea typeface="宋体" panose="02010600030101010101" pitchFamily="2" charset="-122"/>
              </a:defRPr>
            </a:lvl4pPr>
            <a:lvl5pPr marL="2057400" indent="-228600">
              <a:spcBef>
                <a:spcPct val="30000"/>
              </a:spcBef>
              <a:defRPr sz="11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9pPr>
          </a:lstStyle>
          <a:p>
            <a:pPr>
              <a:spcBef>
                <a:spcPct val="0"/>
              </a:spcBef>
            </a:pPr>
            <a:fld id="{DFFAC88F-761E-4231-9C3B-8946177BBDD9}" type="slidenum">
              <a:rPr lang="en-US" altLang="zh-CN" sz="1200" smtClean="0">
                <a:ea typeface="华文细黑" panose="02010600040101010101" pitchFamily="2" charset="-122"/>
                <a:cs typeface="宋体" panose="02010600030101010101" pitchFamily="2" charset="-122"/>
              </a:rPr>
              <a:pPr>
                <a:spcBef>
                  <a:spcPct val="0"/>
                </a:spcBef>
              </a:pPr>
              <a:t>40</a:t>
            </a:fld>
            <a:endParaRPr lang="en-US" altLang="zh-CN" sz="1200">
              <a:ea typeface="华文细黑" panose="02010600040101010101" pitchFamily="2" charset="-122"/>
              <a:cs typeface="宋体" panose="02010600030101010101" pitchFamily="2" charset="-122"/>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p:cNvSpPr>
            <a:spLocks noGrp="1" noRot="1" noChangeAspect="1" noTextEdit="1"/>
          </p:cNvSpPr>
          <p:nvPr>
            <p:ph type="sldImg"/>
          </p:nvPr>
        </p:nvSpPr>
        <p:spPr>
          <a:ln/>
        </p:spPr>
      </p:sp>
      <p:sp>
        <p:nvSpPr>
          <p:cNvPr id="921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9220"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100">
                <a:solidFill>
                  <a:schemeClr val="tx1"/>
                </a:solidFill>
                <a:latin typeface="Arial" panose="020B0604020202020204" pitchFamily="34" charset="0"/>
                <a:ea typeface="宋体" panose="02010600030101010101" pitchFamily="2" charset="-122"/>
              </a:defRPr>
            </a:lvl1pPr>
            <a:lvl2pPr marL="742950" indent="-285750">
              <a:spcBef>
                <a:spcPct val="30000"/>
              </a:spcBef>
              <a:defRPr sz="1100">
                <a:solidFill>
                  <a:schemeClr val="tx1"/>
                </a:solidFill>
                <a:latin typeface="Arial" panose="020B0604020202020204" pitchFamily="34" charset="0"/>
                <a:ea typeface="宋体" panose="02010600030101010101" pitchFamily="2" charset="-122"/>
              </a:defRPr>
            </a:lvl2pPr>
            <a:lvl3pPr marL="1143000" indent="-228600">
              <a:spcBef>
                <a:spcPct val="30000"/>
              </a:spcBef>
              <a:defRPr sz="1100">
                <a:solidFill>
                  <a:schemeClr val="tx1"/>
                </a:solidFill>
                <a:latin typeface="Arial" panose="020B0604020202020204" pitchFamily="34" charset="0"/>
                <a:ea typeface="宋体" panose="02010600030101010101" pitchFamily="2" charset="-122"/>
              </a:defRPr>
            </a:lvl3pPr>
            <a:lvl4pPr marL="1600200" indent="-228600">
              <a:spcBef>
                <a:spcPct val="30000"/>
              </a:spcBef>
              <a:defRPr sz="1100">
                <a:solidFill>
                  <a:schemeClr val="tx1"/>
                </a:solidFill>
                <a:latin typeface="Arial" panose="020B0604020202020204" pitchFamily="34" charset="0"/>
                <a:ea typeface="宋体" panose="02010600030101010101" pitchFamily="2" charset="-122"/>
              </a:defRPr>
            </a:lvl4pPr>
            <a:lvl5pPr marL="2057400" indent="-228600">
              <a:spcBef>
                <a:spcPct val="30000"/>
              </a:spcBef>
              <a:defRPr sz="11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9pPr>
          </a:lstStyle>
          <a:p>
            <a:pPr>
              <a:spcBef>
                <a:spcPct val="0"/>
              </a:spcBef>
            </a:pPr>
            <a:fld id="{A00E9CFC-ACFB-423F-A85A-E8D05F7DBF0C}" type="slidenum">
              <a:rPr lang="en-US" altLang="zh-CN" sz="1200" smtClean="0">
                <a:ea typeface="华文细黑" panose="02010600040101010101" pitchFamily="2" charset="-122"/>
                <a:cs typeface="宋体" panose="02010600030101010101" pitchFamily="2" charset="-122"/>
              </a:rPr>
              <a:pPr>
                <a:spcBef>
                  <a:spcPct val="0"/>
                </a:spcBef>
              </a:pPr>
              <a:t>5</a:t>
            </a:fld>
            <a:endParaRPr lang="en-US" altLang="zh-CN" sz="1200">
              <a:ea typeface="华文细黑" panose="02010600040101010101" pitchFamily="2" charset="-122"/>
              <a:cs typeface="宋体" panose="02010600030101010101" pitchFamily="2" charset="-122"/>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幻灯片图像占位符 1"/>
          <p:cNvSpPr>
            <a:spLocks noGrp="1" noRot="1" noChangeAspect="1" noTextEdit="1"/>
          </p:cNvSpPr>
          <p:nvPr>
            <p:ph type="sldImg"/>
          </p:nvPr>
        </p:nvSpPr>
        <p:spPr>
          <a:ln/>
        </p:spPr>
      </p:sp>
      <p:sp>
        <p:nvSpPr>
          <p:cNvPr id="82947"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82948"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100">
                <a:solidFill>
                  <a:schemeClr val="tx1"/>
                </a:solidFill>
                <a:latin typeface="Arial" panose="020B0604020202020204" pitchFamily="34" charset="0"/>
                <a:ea typeface="宋体" panose="02010600030101010101" pitchFamily="2" charset="-122"/>
              </a:defRPr>
            </a:lvl1pPr>
            <a:lvl2pPr marL="742950" indent="-285750">
              <a:spcBef>
                <a:spcPct val="30000"/>
              </a:spcBef>
              <a:defRPr sz="1100">
                <a:solidFill>
                  <a:schemeClr val="tx1"/>
                </a:solidFill>
                <a:latin typeface="Arial" panose="020B0604020202020204" pitchFamily="34" charset="0"/>
                <a:ea typeface="宋体" panose="02010600030101010101" pitchFamily="2" charset="-122"/>
              </a:defRPr>
            </a:lvl2pPr>
            <a:lvl3pPr marL="1143000" indent="-228600">
              <a:spcBef>
                <a:spcPct val="30000"/>
              </a:spcBef>
              <a:defRPr sz="1100">
                <a:solidFill>
                  <a:schemeClr val="tx1"/>
                </a:solidFill>
                <a:latin typeface="Arial" panose="020B0604020202020204" pitchFamily="34" charset="0"/>
                <a:ea typeface="宋体" panose="02010600030101010101" pitchFamily="2" charset="-122"/>
              </a:defRPr>
            </a:lvl3pPr>
            <a:lvl4pPr marL="1600200" indent="-228600">
              <a:spcBef>
                <a:spcPct val="30000"/>
              </a:spcBef>
              <a:defRPr sz="1100">
                <a:solidFill>
                  <a:schemeClr val="tx1"/>
                </a:solidFill>
                <a:latin typeface="Arial" panose="020B0604020202020204" pitchFamily="34" charset="0"/>
                <a:ea typeface="宋体" panose="02010600030101010101" pitchFamily="2" charset="-122"/>
              </a:defRPr>
            </a:lvl4pPr>
            <a:lvl5pPr marL="2057400" indent="-228600">
              <a:spcBef>
                <a:spcPct val="30000"/>
              </a:spcBef>
              <a:defRPr sz="11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9pPr>
          </a:lstStyle>
          <a:p>
            <a:pPr>
              <a:spcBef>
                <a:spcPct val="0"/>
              </a:spcBef>
            </a:pPr>
            <a:fld id="{8F2980BA-9565-44C7-9270-CD3F02268449}" type="slidenum">
              <a:rPr lang="en-US" altLang="zh-CN" sz="1200" smtClean="0">
                <a:ea typeface="华文细黑" panose="02010600040101010101" pitchFamily="2" charset="-122"/>
                <a:cs typeface="宋体" panose="02010600030101010101" pitchFamily="2" charset="-122"/>
              </a:rPr>
              <a:pPr>
                <a:spcBef>
                  <a:spcPct val="0"/>
                </a:spcBef>
              </a:pPr>
              <a:t>41</a:t>
            </a:fld>
            <a:endParaRPr lang="en-US" altLang="zh-CN" sz="1200">
              <a:ea typeface="华文细黑" panose="02010600040101010101" pitchFamily="2" charset="-122"/>
              <a:cs typeface="宋体" panose="02010600030101010101" pitchFamily="2" charset="-122"/>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幻灯片图像占位符 1"/>
          <p:cNvSpPr>
            <a:spLocks noGrp="1" noRot="1" noChangeAspect="1" noTextEdit="1"/>
          </p:cNvSpPr>
          <p:nvPr>
            <p:ph type="sldImg"/>
          </p:nvPr>
        </p:nvSpPr>
        <p:spPr>
          <a:ln/>
        </p:spPr>
      </p:sp>
      <p:sp>
        <p:nvSpPr>
          <p:cNvPr id="84995"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84996"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100">
                <a:solidFill>
                  <a:schemeClr val="tx1"/>
                </a:solidFill>
                <a:latin typeface="Arial" panose="020B0604020202020204" pitchFamily="34" charset="0"/>
                <a:ea typeface="宋体" panose="02010600030101010101" pitchFamily="2" charset="-122"/>
              </a:defRPr>
            </a:lvl1pPr>
            <a:lvl2pPr marL="742950" indent="-285750">
              <a:spcBef>
                <a:spcPct val="30000"/>
              </a:spcBef>
              <a:defRPr sz="1100">
                <a:solidFill>
                  <a:schemeClr val="tx1"/>
                </a:solidFill>
                <a:latin typeface="Arial" panose="020B0604020202020204" pitchFamily="34" charset="0"/>
                <a:ea typeface="宋体" panose="02010600030101010101" pitchFamily="2" charset="-122"/>
              </a:defRPr>
            </a:lvl2pPr>
            <a:lvl3pPr marL="1143000" indent="-228600">
              <a:spcBef>
                <a:spcPct val="30000"/>
              </a:spcBef>
              <a:defRPr sz="1100">
                <a:solidFill>
                  <a:schemeClr val="tx1"/>
                </a:solidFill>
                <a:latin typeface="Arial" panose="020B0604020202020204" pitchFamily="34" charset="0"/>
                <a:ea typeface="宋体" panose="02010600030101010101" pitchFamily="2" charset="-122"/>
              </a:defRPr>
            </a:lvl3pPr>
            <a:lvl4pPr marL="1600200" indent="-228600">
              <a:spcBef>
                <a:spcPct val="30000"/>
              </a:spcBef>
              <a:defRPr sz="1100">
                <a:solidFill>
                  <a:schemeClr val="tx1"/>
                </a:solidFill>
                <a:latin typeface="Arial" panose="020B0604020202020204" pitchFamily="34" charset="0"/>
                <a:ea typeface="宋体" panose="02010600030101010101" pitchFamily="2" charset="-122"/>
              </a:defRPr>
            </a:lvl4pPr>
            <a:lvl5pPr marL="2057400" indent="-228600">
              <a:spcBef>
                <a:spcPct val="30000"/>
              </a:spcBef>
              <a:defRPr sz="11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9pPr>
          </a:lstStyle>
          <a:p>
            <a:pPr>
              <a:spcBef>
                <a:spcPct val="0"/>
              </a:spcBef>
            </a:pPr>
            <a:fld id="{B3F726B2-8297-4C38-8547-7539FA8E4DCE}" type="slidenum">
              <a:rPr lang="en-US" altLang="zh-CN" sz="1200" smtClean="0">
                <a:ea typeface="华文细黑" panose="02010600040101010101" pitchFamily="2" charset="-122"/>
                <a:cs typeface="宋体" panose="02010600030101010101" pitchFamily="2" charset="-122"/>
              </a:rPr>
              <a:pPr>
                <a:spcBef>
                  <a:spcPct val="0"/>
                </a:spcBef>
              </a:pPr>
              <a:t>42</a:t>
            </a:fld>
            <a:endParaRPr lang="en-US" altLang="zh-CN" sz="1200">
              <a:ea typeface="华文细黑" panose="02010600040101010101" pitchFamily="2" charset="-122"/>
              <a:cs typeface="宋体" panose="02010600030101010101" pitchFamily="2" charset="-122"/>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幻灯片图像占位符 1"/>
          <p:cNvSpPr>
            <a:spLocks noGrp="1" noRot="1" noChangeAspect="1" noTextEdit="1"/>
          </p:cNvSpPr>
          <p:nvPr>
            <p:ph type="sldImg"/>
          </p:nvPr>
        </p:nvSpPr>
        <p:spPr>
          <a:ln/>
        </p:spPr>
      </p:sp>
      <p:sp>
        <p:nvSpPr>
          <p:cNvPr id="87043"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87044"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100">
                <a:solidFill>
                  <a:schemeClr val="tx1"/>
                </a:solidFill>
                <a:latin typeface="Arial" panose="020B0604020202020204" pitchFamily="34" charset="0"/>
                <a:ea typeface="宋体" panose="02010600030101010101" pitchFamily="2" charset="-122"/>
              </a:defRPr>
            </a:lvl1pPr>
            <a:lvl2pPr marL="742950" indent="-285750">
              <a:spcBef>
                <a:spcPct val="30000"/>
              </a:spcBef>
              <a:defRPr sz="1100">
                <a:solidFill>
                  <a:schemeClr val="tx1"/>
                </a:solidFill>
                <a:latin typeface="Arial" panose="020B0604020202020204" pitchFamily="34" charset="0"/>
                <a:ea typeface="宋体" panose="02010600030101010101" pitchFamily="2" charset="-122"/>
              </a:defRPr>
            </a:lvl2pPr>
            <a:lvl3pPr marL="1143000" indent="-228600">
              <a:spcBef>
                <a:spcPct val="30000"/>
              </a:spcBef>
              <a:defRPr sz="1100">
                <a:solidFill>
                  <a:schemeClr val="tx1"/>
                </a:solidFill>
                <a:latin typeface="Arial" panose="020B0604020202020204" pitchFamily="34" charset="0"/>
                <a:ea typeface="宋体" panose="02010600030101010101" pitchFamily="2" charset="-122"/>
              </a:defRPr>
            </a:lvl3pPr>
            <a:lvl4pPr marL="1600200" indent="-228600">
              <a:spcBef>
                <a:spcPct val="30000"/>
              </a:spcBef>
              <a:defRPr sz="1100">
                <a:solidFill>
                  <a:schemeClr val="tx1"/>
                </a:solidFill>
                <a:latin typeface="Arial" panose="020B0604020202020204" pitchFamily="34" charset="0"/>
                <a:ea typeface="宋体" panose="02010600030101010101" pitchFamily="2" charset="-122"/>
              </a:defRPr>
            </a:lvl4pPr>
            <a:lvl5pPr marL="2057400" indent="-228600">
              <a:spcBef>
                <a:spcPct val="30000"/>
              </a:spcBef>
              <a:defRPr sz="11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9pPr>
          </a:lstStyle>
          <a:p>
            <a:pPr>
              <a:spcBef>
                <a:spcPct val="0"/>
              </a:spcBef>
            </a:pPr>
            <a:fld id="{A011036F-106B-43C5-953E-DD7EF1C9CA80}" type="slidenum">
              <a:rPr lang="en-US" altLang="zh-CN" sz="1200" smtClean="0">
                <a:ea typeface="华文细黑" panose="02010600040101010101" pitchFamily="2" charset="-122"/>
                <a:cs typeface="宋体" panose="02010600030101010101" pitchFamily="2" charset="-122"/>
              </a:rPr>
              <a:pPr>
                <a:spcBef>
                  <a:spcPct val="0"/>
                </a:spcBef>
              </a:pPr>
              <a:t>43</a:t>
            </a:fld>
            <a:endParaRPr lang="en-US" altLang="zh-CN" sz="1200">
              <a:ea typeface="华文细黑" panose="02010600040101010101" pitchFamily="2" charset="-122"/>
              <a:cs typeface="宋体" panose="02010600030101010101" pitchFamily="2" charset="-122"/>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幻灯片图像占位符 1"/>
          <p:cNvSpPr>
            <a:spLocks noGrp="1" noRot="1" noChangeAspect="1" noTextEdit="1"/>
          </p:cNvSpPr>
          <p:nvPr>
            <p:ph type="sldImg"/>
          </p:nvPr>
        </p:nvSpPr>
        <p:spPr>
          <a:ln/>
        </p:spPr>
      </p:sp>
      <p:sp>
        <p:nvSpPr>
          <p:cNvPr id="89091"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89092"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100">
                <a:solidFill>
                  <a:schemeClr val="tx1"/>
                </a:solidFill>
                <a:latin typeface="Arial" panose="020B0604020202020204" pitchFamily="34" charset="0"/>
                <a:ea typeface="宋体" panose="02010600030101010101" pitchFamily="2" charset="-122"/>
              </a:defRPr>
            </a:lvl1pPr>
            <a:lvl2pPr marL="742950" indent="-285750">
              <a:spcBef>
                <a:spcPct val="30000"/>
              </a:spcBef>
              <a:defRPr sz="1100">
                <a:solidFill>
                  <a:schemeClr val="tx1"/>
                </a:solidFill>
                <a:latin typeface="Arial" panose="020B0604020202020204" pitchFamily="34" charset="0"/>
                <a:ea typeface="宋体" panose="02010600030101010101" pitchFamily="2" charset="-122"/>
              </a:defRPr>
            </a:lvl2pPr>
            <a:lvl3pPr marL="1143000" indent="-228600">
              <a:spcBef>
                <a:spcPct val="30000"/>
              </a:spcBef>
              <a:defRPr sz="1100">
                <a:solidFill>
                  <a:schemeClr val="tx1"/>
                </a:solidFill>
                <a:latin typeface="Arial" panose="020B0604020202020204" pitchFamily="34" charset="0"/>
                <a:ea typeface="宋体" panose="02010600030101010101" pitchFamily="2" charset="-122"/>
              </a:defRPr>
            </a:lvl3pPr>
            <a:lvl4pPr marL="1600200" indent="-228600">
              <a:spcBef>
                <a:spcPct val="30000"/>
              </a:spcBef>
              <a:defRPr sz="1100">
                <a:solidFill>
                  <a:schemeClr val="tx1"/>
                </a:solidFill>
                <a:latin typeface="Arial" panose="020B0604020202020204" pitchFamily="34" charset="0"/>
                <a:ea typeface="宋体" panose="02010600030101010101" pitchFamily="2" charset="-122"/>
              </a:defRPr>
            </a:lvl4pPr>
            <a:lvl5pPr marL="2057400" indent="-228600">
              <a:spcBef>
                <a:spcPct val="30000"/>
              </a:spcBef>
              <a:defRPr sz="11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9pPr>
          </a:lstStyle>
          <a:p>
            <a:pPr>
              <a:spcBef>
                <a:spcPct val="0"/>
              </a:spcBef>
            </a:pPr>
            <a:fld id="{14BB119A-2502-46D4-8EC8-2F1757A1861F}" type="slidenum">
              <a:rPr lang="en-US" altLang="zh-CN" sz="1200" smtClean="0">
                <a:ea typeface="华文细黑" panose="02010600040101010101" pitchFamily="2" charset="-122"/>
                <a:cs typeface="宋体" panose="02010600030101010101" pitchFamily="2" charset="-122"/>
              </a:rPr>
              <a:pPr>
                <a:spcBef>
                  <a:spcPct val="0"/>
                </a:spcBef>
              </a:pPr>
              <a:t>44</a:t>
            </a:fld>
            <a:endParaRPr lang="en-US" altLang="zh-CN" sz="1200">
              <a:ea typeface="华文细黑" panose="02010600040101010101" pitchFamily="2" charset="-122"/>
              <a:cs typeface="宋体" panose="02010600030101010101" pitchFamily="2" charset="-122"/>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幻灯片图像占位符 1"/>
          <p:cNvSpPr>
            <a:spLocks noGrp="1" noRot="1" noChangeAspect="1" noTextEdit="1"/>
          </p:cNvSpPr>
          <p:nvPr>
            <p:ph type="sldImg"/>
          </p:nvPr>
        </p:nvSpPr>
        <p:spPr>
          <a:ln/>
        </p:spPr>
      </p:sp>
      <p:sp>
        <p:nvSpPr>
          <p:cNvPr id="9113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91140"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100">
                <a:solidFill>
                  <a:schemeClr val="tx1"/>
                </a:solidFill>
                <a:latin typeface="Arial" panose="020B0604020202020204" pitchFamily="34" charset="0"/>
                <a:ea typeface="宋体" panose="02010600030101010101" pitchFamily="2" charset="-122"/>
              </a:defRPr>
            </a:lvl1pPr>
            <a:lvl2pPr marL="742950" indent="-285750">
              <a:spcBef>
                <a:spcPct val="30000"/>
              </a:spcBef>
              <a:defRPr sz="1100">
                <a:solidFill>
                  <a:schemeClr val="tx1"/>
                </a:solidFill>
                <a:latin typeface="Arial" panose="020B0604020202020204" pitchFamily="34" charset="0"/>
                <a:ea typeface="宋体" panose="02010600030101010101" pitchFamily="2" charset="-122"/>
              </a:defRPr>
            </a:lvl2pPr>
            <a:lvl3pPr marL="1143000" indent="-228600">
              <a:spcBef>
                <a:spcPct val="30000"/>
              </a:spcBef>
              <a:defRPr sz="1100">
                <a:solidFill>
                  <a:schemeClr val="tx1"/>
                </a:solidFill>
                <a:latin typeface="Arial" panose="020B0604020202020204" pitchFamily="34" charset="0"/>
                <a:ea typeface="宋体" panose="02010600030101010101" pitchFamily="2" charset="-122"/>
              </a:defRPr>
            </a:lvl3pPr>
            <a:lvl4pPr marL="1600200" indent="-228600">
              <a:spcBef>
                <a:spcPct val="30000"/>
              </a:spcBef>
              <a:defRPr sz="1100">
                <a:solidFill>
                  <a:schemeClr val="tx1"/>
                </a:solidFill>
                <a:latin typeface="Arial" panose="020B0604020202020204" pitchFamily="34" charset="0"/>
                <a:ea typeface="宋体" panose="02010600030101010101" pitchFamily="2" charset="-122"/>
              </a:defRPr>
            </a:lvl4pPr>
            <a:lvl5pPr marL="2057400" indent="-228600">
              <a:spcBef>
                <a:spcPct val="30000"/>
              </a:spcBef>
              <a:defRPr sz="11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9pPr>
          </a:lstStyle>
          <a:p>
            <a:pPr>
              <a:spcBef>
                <a:spcPct val="0"/>
              </a:spcBef>
            </a:pPr>
            <a:fld id="{CA686336-9C95-4E7B-B5F2-0B099259FBA5}" type="slidenum">
              <a:rPr lang="en-US" altLang="zh-CN" sz="1200" smtClean="0">
                <a:ea typeface="华文细黑" panose="02010600040101010101" pitchFamily="2" charset="-122"/>
                <a:cs typeface="宋体" panose="02010600030101010101" pitchFamily="2" charset="-122"/>
              </a:rPr>
              <a:pPr>
                <a:spcBef>
                  <a:spcPct val="0"/>
                </a:spcBef>
              </a:pPr>
              <a:t>45</a:t>
            </a:fld>
            <a:endParaRPr lang="en-US" altLang="zh-CN" sz="1200">
              <a:ea typeface="华文细黑" panose="02010600040101010101" pitchFamily="2" charset="-122"/>
              <a:cs typeface="宋体" panose="02010600030101010101" pitchFamily="2" charset="-122"/>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幻灯片图像占位符 1"/>
          <p:cNvSpPr>
            <a:spLocks noGrp="1" noRot="1" noChangeAspect="1" noTextEdit="1"/>
          </p:cNvSpPr>
          <p:nvPr>
            <p:ph type="sldImg"/>
          </p:nvPr>
        </p:nvSpPr>
        <p:spPr>
          <a:ln/>
        </p:spPr>
      </p:sp>
      <p:sp>
        <p:nvSpPr>
          <p:cNvPr id="93187"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93188"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100">
                <a:solidFill>
                  <a:schemeClr val="tx1"/>
                </a:solidFill>
                <a:latin typeface="Arial" panose="020B0604020202020204" pitchFamily="34" charset="0"/>
                <a:ea typeface="宋体" panose="02010600030101010101" pitchFamily="2" charset="-122"/>
              </a:defRPr>
            </a:lvl1pPr>
            <a:lvl2pPr marL="742950" indent="-285750">
              <a:spcBef>
                <a:spcPct val="30000"/>
              </a:spcBef>
              <a:defRPr sz="1100">
                <a:solidFill>
                  <a:schemeClr val="tx1"/>
                </a:solidFill>
                <a:latin typeface="Arial" panose="020B0604020202020204" pitchFamily="34" charset="0"/>
                <a:ea typeface="宋体" panose="02010600030101010101" pitchFamily="2" charset="-122"/>
              </a:defRPr>
            </a:lvl2pPr>
            <a:lvl3pPr marL="1143000" indent="-228600">
              <a:spcBef>
                <a:spcPct val="30000"/>
              </a:spcBef>
              <a:defRPr sz="1100">
                <a:solidFill>
                  <a:schemeClr val="tx1"/>
                </a:solidFill>
                <a:latin typeface="Arial" panose="020B0604020202020204" pitchFamily="34" charset="0"/>
                <a:ea typeface="宋体" panose="02010600030101010101" pitchFamily="2" charset="-122"/>
              </a:defRPr>
            </a:lvl3pPr>
            <a:lvl4pPr marL="1600200" indent="-228600">
              <a:spcBef>
                <a:spcPct val="30000"/>
              </a:spcBef>
              <a:defRPr sz="1100">
                <a:solidFill>
                  <a:schemeClr val="tx1"/>
                </a:solidFill>
                <a:latin typeface="Arial" panose="020B0604020202020204" pitchFamily="34" charset="0"/>
                <a:ea typeface="宋体" panose="02010600030101010101" pitchFamily="2" charset="-122"/>
              </a:defRPr>
            </a:lvl4pPr>
            <a:lvl5pPr marL="2057400" indent="-228600">
              <a:spcBef>
                <a:spcPct val="30000"/>
              </a:spcBef>
              <a:defRPr sz="11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9pPr>
          </a:lstStyle>
          <a:p>
            <a:pPr>
              <a:spcBef>
                <a:spcPct val="0"/>
              </a:spcBef>
            </a:pPr>
            <a:fld id="{8D5650C9-1CDA-4E70-84FB-9C49D1768368}" type="slidenum">
              <a:rPr lang="en-US" altLang="zh-CN" sz="1200" smtClean="0">
                <a:ea typeface="华文细黑" panose="02010600040101010101" pitchFamily="2" charset="-122"/>
                <a:cs typeface="宋体" panose="02010600030101010101" pitchFamily="2" charset="-122"/>
              </a:rPr>
              <a:pPr>
                <a:spcBef>
                  <a:spcPct val="0"/>
                </a:spcBef>
              </a:pPr>
              <a:t>46</a:t>
            </a:fld>
            <a:endParaRPr lang="en-US" altLang="zh-CN" sz="1200">
              <a:ea typeface="华文细黑" panose="02010600040101010101" pitchFamily="2" charset="-122"/>
              <a:cs typeface="宋体" panose="02010600030101010101" pitchFamily="2" charset="-122"/>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幻灯片图像占位符 1"/>
          <p:cNvSpPr>
            <a:spLocks noGrp="1" noRot="1" noChangeAspect="1" noTextEdit="1"/>
          </p:cNvSpPr>
          <p:nvPr>
            <p:ph type="sldImg"/>
          </p:nvPr>
        </p:nvSpPr>
        <p:spPr>
          <a:ln/>
        </p:spPr>
      </p:sp>
      <p:sp>
        <p:nvSpPr>
          <p:cNvPr id="95235"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95236"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100">
                <a:solidFill>
                  <a:schemeClr val="tx1"/>
                </a:solidFill>
                <a:latin typeface="Arial" panose="020B0604020202020204" pitchFamily="34" charset="0"/>
                <a:ea typeface="宋体" panose="02010600030101010101" pitchFamily="2" charset="-122"/>
              </a:defRPr>
            </a:lvl1pPr>
            <a:lvl2pPr marL="742950" indent="-285750">
              <a:spcBef>
                <a:spcPct val="30000"/>
              </a:spcBef>
              <a:defRPr sz="1100">
                <a:solidFill>
                  <a:schemeClr val="tx1"/>
                </a:solidFill>
                <a:latin typeface="Arial" panose="020B0604020202020204" pitchFamily="34" charset="0"/>
                <a:ea typeface="宋体" panose="02010600030101010101" pitchFamily="2" charset="-122"/>
              </a:defRPr>
            </a:lvl2pPr>
            <a:lvl3pPr marL="1143000" indent="-228600">
              <a:spcBef>
                <a:spcPct val="30000"/>
              </a:spcBef>
              <a:defRPr sz="1100">
                <a:solidFill>
                  <a:schemeClr val="tx1"/>
                </a:solidFill>
                <a:latin typeface="Arial" panose="020B0604020202020204" pitchFamily="34" charset="0"/>
                <a:ea typeface="宋体" panose="02010600030101010101" pitchFamily="2" charset="-122"/>
              </a:defRPr>
            </a:lvl3pPr>
            <a:lvl4pPr marL="1600200" indent="-228600">
              <a:spcBef>
                <a:spcPct val="30000"/>
              </a:spcBef>
              <a:defRPr sz="1100">
                <a:solidFill>
                  <a:schemeClr val="tx1"/>
                </a:solidFill>
                <a:latin typeface="Arial" panose="020B0604020202020204" pitchFamily="34" charset="0"/>
                <a:ea typeface="宋体" panose="02010600030101010101" pitchFamily="2" charset="-122"/>
              </a:defRPr>
            </a:lvl4pPr>
            <a:lvl5pPr marL="2057400" indent="-228600">
              <a:spcBef>
                <a:spcPct val="30000"/>
              </a:spcBef>
              <a:defRPr sz="11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9pPr>
          </a:lstStyle>
          <a:p>
            <a:pPr>
              <a:spcBef>
                <a:spcPct val="0"/>
              </a:spcBef>
            </a:pPr>
            <a:fld id="{56750E46-011D-48DA-A538-91BC188C5F5D}" type="slidenum">
              <a:rPr lang="en-US" altLang="zh-CN" sz="1200" smtClean="0">
                <a:ea typeface="华文细黑" panose="02010600040101010101" pitchFamily="2" charset="-122"/>
                <a:cs typeface="宋体" panose="02010600030101010101" pitchFamily="2" charset="-122"/>
              </a:rPr>
              <a:pPr>
                <a:spcBef>
                  <a:spcPct val="0"/>
                </a:spcBef>
              </a:pPr>
              <a:t>47</a:t>
            </a:fld>
            <a:endParaRPr lang="en-US" altLang="zh-CN" sz="1200">
              <a:ea typeface="华文细黑" panose="02010600040101010101" pitchFamily="2" charset="-122"/>
              <a:cs typeface="宋体" panose="02010600030101010101" pitchFamily="2" charset="-122"/>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幻灯片图像占位符 1"/>
          <p:cNvSpPr>
            <a:spLocks noGrp="1" noRot="1" noChangeAspect="1" noTextEdit="1"/>
          </p:cNvSpPr>
          <p:nvPr>
            <p:ph type="sldImg"/>
          </p:nvPr>
        </p:nvSpPr>
        <p:spPr>
          <a:ln/>
        </p:spPr>
      </p:sp>
      <p:sp>
        <p:nvSpPr>
          <p:cNvPr id="97283"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97284"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100">
                <a:solidFill>
                  <a:schemeClr val="tx1"/>
                </a:solidFill>
                <a:latin typeface="Arial" panose="020B0604020202020204" pitchFamily="34" charset="0"/>
                <a:ea typeface="宋体" panose="02010600030101010101" pitchFamily="2" charset="-122"/>
              </a:defRPr>
            </a:lvl1pPr>
            <a:lvl2pPr marL="742950" indent="-285750">
              <a:spcBef>
                <a:spcPct val="30000"/>
              </a:spcBef>
              <a:defRPr sz="1100">
                <a:solidFill>
                  <a:schemeClr val="tx1"/>
                </a:solidFill>
                <a:latin typeface="Arial" panose="020B0604020202020204" pitchFamily="34" charset="0"/>
                <a:ea typeface="宋体" panose="02010600030101010101" pitchFamily="2" charset="-122"/>
              </a:defRPr>
            </a:lvl2pPr>
            <a:lvl3pPr marL="1143000" indent="-228600">
              <a:spcBef>
                <a:spcPct val="30000"/>
              </a:spcBef>
              <a:defRPr sz="1100">
                <a:solidFill>
                  <a:schemeClr val="tx1"/>
                </a:solidFill>
                <a:latin typeface="Arial" panose="020B0604020202020204" pitchFamily="34" charset="0"/>
                <a:ea typeface="宋体" panose="02010600030101010101" pitchFamily="2" charset="-122"/>
              </a:defRPr>
            </a:lvl3pPr>
            <a:lvl4pPr marL="1600200" indent="-228600">
              <a:spcBef>
                <a:spcPct val="30000"/>
              </a:spcBef>
              <a:defRPr sz="1100">
                <a:solidFill>
                  <a:schemeClr val="tx1"/>
                </a:solidFill>
                <a:latin typeface="Arial" panose="020B0604020202020204" pitchFamily="34" charset="0"/>
                <a:ea typeface="宋体" panose="02010600030101010101" pitchFamily="2" charset="-122"/>
              </a:defRPr>
            </a:lvl4pPr>
            <a:lvl5pPr marL="2057400" indent="-228600">
              <a:spcBef>
                <a:spcPct val="30000"/>
              </a:spcBef>
              <a:defRPr sz="11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9pPr>
          </a:lstStyle>
          <a:p>
            <a:pPr>
              <a:spcBef>
                <a:spcPct val="0"/>
              </a:spcBef>
            </a:pPr>
            <a:fld id="{47D2EDD3-1EFF-4A8D-B49B-8A7B77659638}" type="slidenum">
              <a:rPr lang="en-US" altLang="zh-CN" sz="1200" smtClean="0">
                <a:ea typeface="华文细黑" panose="02010600040101010101" pitchFamily="2" charset="-122"/>
                <a:cs typeface="宋体" panose="02010600030101010101" pitchFamily="2" charset="-122"/>
              </a:rPr>
              <a:pPr>
                <a:spcBef>
                  <a:spcPct val="0"/>
                </a:spcBef>
              </a:pPr>
              <a:t>48</a:t>
            </a:fld>
            <a:endParaRPr lang="en-US" altLang="zh-CN" sz="1200">
              <a:ea typeface="华文细黑" panose="02010600040101010101" pitchFamily="2" charset="-122"/>
              <a:cs typeface="宋体" panose="02010600030101010101" pitchFamily="2" charset="-122"/>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幻灯片图像占位符 1"/>
          <p:cNvSpPr>
            <a:spLocks noGrp="1" noRot="1" noChangeAspect="1" noTextEdit="1"/>
          </p:cNvSpPr>
          <p:nvPr>
            <p:ph type="sldImg"/>
          </p:nvPr>
        </p:nvSpPr>
        <p:spPr>
          <a:ln/>
        </p:spPr>
      </p:sp>
      <p:sp>
        <p:nvSpPr>
          <p:cNvPr id="99331"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99332"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100">
                <a:solidFill>
                  <a:schemeClr val="tx1"/>
                </a:solidFill>
                <a:latin typeface="Arial" panose="020B0604020202020204" pitchFamily="34" charset="0"/>
                <a:ea typeface="宋体" panose="02010600030101010101" pitchFamily="2" charset="-122"/>
              </a:defRPr>
            </a:lvl1pPr>
            <a:lvl2pPr marL="742950" indent="-285750">
              <a:spcBef>
                <a:spcPct val="30000"/>
              </a:spcBef>
              <a:defRPr sz="1100">
                <a:solidFill>
                  <a:schemeClr val="tx1"/>
                </a:solidFill>
                <a:latin typeface="Arial" panose="020B0604020202020204" pitchFamily="34" charset="0"/>
                <a:ea typeface="宋体" panose="02010600030101010101" pitchFamily="2" charset="-122"/>
              </a:defRPr>
            </a:lvl2pPr>
            <a:lvl3pPr marL="1143000" indent="-228600">
              <a:spcBef>
                <a:spcPct val="30000"/>
              </a:spcBef>
              <a:defRPr sz="1100">
                <a:solidFill>
                  <a:schemeClr val="tx1"/>
                </a:solidFill>
                <a:latin typeface="Arial" panose="020B0604020202020204" pitchFamily="34" charset="0"/>
                <a:ea typeface="宋体" panose="02010600030101010101" pitchFamily="2" charset="-122"/>
              </a:defRPr>
            </a:lvl3pPr>
            <a:lvl4pPr marL="1600200" indent="-228600">
              <a:spcBef>
                <a:spcPct val="30000"/>
              </a:spcBef>
              <a:defRPr sz="1100">
                <a:solidFill>
                  <a:schemeClr val="tx1"/>
                </a:solidFill>
                <a:latin typeface="Arial" panose="020B0604020202020204" pitchFamily="34" charset="0"/>
                <a:ea typeface="宋体" panose="02010600030101010101" pitchFamily="2" charset="-122"/>
              </a:defRPr>
            </a:lvl4pPr>
            <a:lvl5pPr marL="2057400" indent="-228600">
              <a:spcBef>
                <a:spcPct val="30000"/>
              </a:spcBef>
              <a:defRPr sz="11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9pPr>
          </a:lstStyle>
          <a:p>
            <a:pPr>
              <a:spcBef>
                <a:spcPct val="0"/>
              </a:spcBef>
            </a:pPr>
            <a:fld id="{D0D93C6B-F5EA-4D94-96D9-0AB768E132B1}" type="slidenum">
              <a:rPr lang="en-US" altLang="zh-CN" sz="1200" smtClean="0">
                <a:ea typeface="华文细黑" panose="02010600040101010101" pitchFamily="2" charset="-122"/>
                <a:cs typeface="宋体" panose="02010600030101010101" pitchFamily="2" charset="-122"/>
              </a:rPr>
              <a:pPr>
                <a:spcBef>
                  <a:spcPct val="0"/>
                </a:spcBef>
              </a:pPr>
              <a:t>49</a:t>
            </a:fld>
            <a:endParaRPr lang="en-US" altLang="zh-CN" sz="1200">
              <a:ea typeface="华文细黑" panose="02010600040101010101" pitchFamily="2" charset="-122"/>
              <a:cs typeface="宋体" panose="02010600030101010101" pitchFamily="2" charset="-122"/>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幻灯片图像占位符 1"/>
          <p:cNvSpPr>
            <a:spLocks noGrp="1" noRot="1" noChangeAspect="1" noTextEdit="1"/>
          </p:cNvSpPr>
          <p:nvPr>
            <p:ph type="sldImg"/>
          </p:nvPr>
        </p:nvSpPr>
        <p:spPr>
          <a:ln/>
        </p:spPr>
      </p:sp>
      <p:sp>
        <p:nvSpPr>
          <p:cNvPr id="10137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101380"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100">
                <a:solidFill>
                  <a:schemeClr val="tx1"/>
                </a:solidFill>
                <a:latin typeface="Arial" panose="020B0604020202020204" pitchFamily="34" charset="0"/>
                <a:ea typeface="宋体" panose="02010600030101010101" pitchFamily="2" charset="-122"/>
              </a:defRPr>
            </a:lvl1pPr>
            <a:lvl2pPr marL="742950" indent="-285750">
              <a:spcBef>
                <a:spcPct val="30000"/>
              </a:spcBef>
              <a:defRPr sz="1100">
                <a:solidFill>
                  <a:schemeClr val="tx1"/>
                </a:solidFill>
                <a:latin typeface="Arial" panose="020B0604020202020204" pitchFamily="34" charset="0"/>
                <a:ea typeface="宋体" panose="02010600030101010101" pitchFamily="2" charset="-122"/>
              </a:defRPr>
            </a:lvl2pPr>
            <a:lvl3pPr marL="1143000" indent="-228600">
              <a:spcBef>
                <a:spcPct val="30000"/>
              </a:spcBef>
              <a:defRPr sz="1100">
                <a:solidFill>
                  <a:schemeClr val="tx1"/>
                </a:solidFill>
                <a:latin typeface="Arial" panose="020B0604020202020204" pitchFamily="34" charset="0"/>
                <a:ea typeface="宋体" panose="02010600030101010101" pitchFamily="2" charset="-122"/>
              </a:defRPr>
            </a:lvl3pPr>
            <a:lvl4pPr marL="1600200" indent="-228600">
              <a:spcBef>
                <a:spcPct val="30000"/>
              </a:spcBef>
              <a:defRPr sz="1100">
                <a:solidFill>
                  <a:schemeClr val="tx1"/>
                </a:solidFill>
                <a:latin typeface="Arial" panose="020B0604020202020204" pitchFamily="34" charset="0"/>
                <a:ea typeface="宋体" panose="02010600030101010101" pitchFamily="2" charset="-122"/>
              </a:defRPr>
            </a:lvl4pPr>
            <a:lvl5pPr marL="2057400" indent="-228600">
              <a:spcBef>
                <a:spcPct val="30000"/>
              </a:spcBef>
              <a:defRPr sz="11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9pPr>
          </a:lstStyle>
          <a:p>
            <a:pPr>
              <a:spcBef>
                <a:spcPct val="0"/>
              </a:spcBef>
            </a:pPr>
            <a:fld id="{AAE5B18C-C93F-4CD4-8350-BFF9993D3B1B}" type="slidenum">
              <a:rPr lang="en-US" altLang="zh-CN" sz="1200" smtClean="0">
                <a:ea typeface="华文细黑" panose="02010600040101010101" pitchFamily="2" charset="-122"/>
                <a:cs typeface="宋体" panose="02010600030101010101" pitchFamily="2" charset="-122"/>
              </a:rPr>
              <a:pPr>
                <a:spcBef>
                  <a:spcPct val="0"/>
                </a:spcBef>
              </a:pPr>
              <a:t>50</a:t>
            </a:fld>
            <a:endParaRPr lang="en-US" altLang="zh-CN" sz="1200">
              <a:ea typeface="华文细黑" panose="02010600040101010101" pitchFamily="2" charset="-122"/>
              <a:cs typeface="宋体" panose="02010600030101010101" pitchFamily="2" charset="-122"/>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a:ln/>
        </p:spPr>
      </p:sp>
      <p:sp>
        <p:nvSpPr>
          <p:cNvPr id="11267"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11268"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100">
                <a:solidFill>
                  <a:schemeClr val="tx1"/>
                </a:solidFill>
                <a:latin typeface="Arial" panose="020B0604020202020204" pitchFamily="34" charset="0"/>
                <a:ea typeface="宋体" panose="02010600030101010101" pitchFamily="2" charset="-122"/>
              </a:defRPr>
            </a:lvl1pPr>
            <a:lvl2pPr marL="742950" indent="-285750">
              <a:spcBef>
                <a:spcPct val="30000"/>
              </a:spcBef>
              <a:defRPr sz="1100">
                <a:solidFill>
                  <a:schemeClr val="tx1"/>
                </a:solidFill>
                <a:latin typeface="Arial" panose="020B0604020202020204" pitchFamily="34" charset="0"/>
                <a:ea typeface="宋体" panose="02010600030101010101" pitchFamily="2" charset="-122"/>
              </a:defRPr>
            </a:lvl2pPr>
            <a:lvl3pPr marL="1143000" indent="-228600">
              <a:spcBef>
                <a:spcPct val="30000"/>
              </a:spcBef>
              <a:defRPr sz="1100">
                <a:solidFill>
                  <a:schemeClr val="tx1"/>
                </a:solidFill>
                <a:latin typeface="Arial" panose="020B0604020202020204" pitchFamily="34" charset="0"/>
                <a:ea typeface="宋体" panose="02010600030101010101" pitchFamily="2" charset="-122"/>
              </a:defRPr>
            </a:lvl3pPr>
            <a:lvl4pPr marL="1600200" indent="-228600">
              <a:spcBef>
                <a:spcPct val="30000"/>
              </a:spcBef>
              <a:defRPr sz="1100">
                <a:solidFill>
                  <a:schemeClr val="tx1"/>
                </a:solidFill>
                <a:latin typeface="Arial" panose="020B0604020202020204" pitchFamily="34" charset="0"/>
                <a:ea typeface="宋体" panose="02010600030101010101" pitchFamily="2" charset="-122"/>
              </a:defRPr>
            </a:lvl4pPr>
            <a:lvl5pPr marL="2057400" indent="-228600">
              <a:spcBef>
                <a:spcPct val="30000"/>
              </a:spcBef>
              <a:defRPr sz="11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9pPr>
          </a:lstStyle>
          <a:p>
            <a:pPr>
              <a:spcBef>
                <a:spcPct val="0"/>
              </a:spcBef>
            </a:pPr>
            <a:fld id="{0CF61B51-36AB-40B7-8BC8-7CD8D8756381}" type="slidenum">
              <a:rPr lang="en-US" altLang="zh-CN" sz="1200" smtClean="0">
                <a:ea typeface="华文细黑" panose="02010600040101010101" pitchFamily="2" charset="-122"/>
                <a:cs typeface="宋体" panose="02010600030101010101" pitchFamily="2" charset="-122"/>
              </a:rPr>
              <a:pPr>
                <a:spcBef>
                  <a:spcPct val="0"/>
                </a:spcBef>
              </a:pPr>
              <a:t>6</a:t>
            </a:fld>
            <a:endParaRPr lang="en-US" altLang="zh-CN" sz="1200">
              <a:ea typeface="华文细黑" panose="02010600040101010101" pitchFamily="2" charset="-122"/>
              <a:cs typeface="宋体" panose="02010600030101010101" pitchFamily="2" charset="-122"/>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幻灯片图像占位符 1"/>
          <p:cNvSpPr>
            <a:spLocks noGrp="1" noRot="1" noChangeAspect="1" noTextEdit="1"/>
          </p:cNvSpPr>
          <p:nvPr>
            <p:ph type="sldImg"/>
          </p:nvPr>
        </p:nvSpPr>
        <p:spPr>
          <a:ln/>
        </p:spPr>
      </p:sp>
      <p:sp>
        <p:nvSpPr>
          <p:cNvPr id="103427"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103428"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100">
                <a:solidFill>
                  <a:schemeClr val="tx1"/>
                </a:solidFill>
                <a:latin typeface="Arial" panose="020B0604020202020204" pitchFamily="34" charset="0"/>
                <a:ea typeface="宋体" panose="02010600030101010101" pitchFamily="2" charset="-122"/>
              </a:defRPr>
            </a:lvl1pPr>
            <a:lvl2pPr marL="742950" indent="-285750">
              <a:spcBef>
                <a:spcPct val="30000"/>
              </a:spcBef>
              <a:defRPr sz="1100">
                <a:solidFill>
                  <a:schemeClr val="tx1"/>
                </a:solidFill>
                <a:latin typeface="Arial" panose="020B0604020202020204" pitchFamily="34" charset="0"/>
                <a:ea typeface="宋体" panose="02010600030101010101" pitchFamily="2" charset="-122"/>
              </a:defRPr>
            </a:lvl2pPr>
            <a:lvl3pPr marL="1143000" indent="-228600">
              <a:spcBef>
                <a:spcPct val="30000"/>
              </a:spcBef>
              <a:defRPr sz="1100">
                <a:solidFill>
                  <a:schemeClr val="tx1"/>
                </a:solidFill>
                <a:latin typeface="Arial" panose="020B0604020202020204" pitchFamily="34" charset="0"/>
                <a:ea typeface="宋体" panose="02010600030101010101" pitchFamily="2" charset="-122"/>
              </a:defRPr>
            </a:lvl3pPr>
            <a:lvl4pPr marL="1600200" indent="-228600">
              <a:spcBef>
                <a:spcPct val="30000"/>
              </a:spcBef>
              <a:defRPr sz="1100">
                <a:solidFill>
                  <a:schemeClr val="tx1"/>
                </a:solidFill>
                <a:latin typeface="Arial" panose="020B0604020202020204" pitchFamily="34" charset="0"/>
                <a:ea typeface="宋体" panose="02010600030101010101" pitchFamily="2" charset="-122"/>
              </a:defRPr>
            </a:lvl4pPr>
            <a:lvl5pPr marL="2057400" indent="-228600">
              <a:spcBef>
                <a:spcPct val="30000"/>
              </a:spcBef>
              <a:defRPr sz="11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9pPr>
          </a:lstStyle>
          <a:p>
            <a:pPr>
              <a:spcBef>
                <a:spcPct val="0"/>
              </a:spcBef>
            </a:pPr>
            <a:fld id="{129D62A2-AB34-444E-B94D-269D458129F3}" type="slidenum">
              <a:rPr lang="en-US" altLang="zh-CN" sz="1200" smtClean="0">
                <a:ea typeface="华文细黑" panose="02010600040101010101" pitchFamily="2" charset="-122"/>
                <a:cs typeface="宋体" panose="02010600030101010101" pitchFamily="2" charset="-122"/>
              </a:rPr>
              <a:pPr>
                <a:spcBef>
                  <a:spcPct val="0"/>
                </a:spcBef>
              </a:pPr>
              <a:t>51</a:t>
            </a:fld>
            <a:endParaRPr lang="en-US" altLang="zh-CN" sz="1200">
              <a:ea typeface="华文细黑" panose="02010600040101010101" pitchFamily="2" charset="-122"/>
              <a:cs typeface="宋体" panose="02010600030101010101" pitchFamily="2" charset="-122"/>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幻灯片图像占位符 1"/>
          <p:cNvSpPr>
            <a:spLocks noGrp="1" noRot="1" noChangeAspect="1" noTextEdit="1"/>
          </p:cNvSpPr>
          <p:nvPr>
            <p:ph type="sldImg"/>
          </p:nvPr>
        </p:nvSpPr>
        <p:spPr>
          <a:ln/>
        </p:spPr>
      </p:sp>
      <p:sp>
        <p:nvSpPr>
          <p:cNvPr id="105475"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105476"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100">
                <a:solidFill>
                  <a:schemeClr val="tx1"/>
                </a:solidFill>
                <a:latin typeface="Arial" panose="020B0604020202020204" pitchFamily="34" charset="0"/>
                <a:ea typeface="宋体" panose="02010600030101010101" pitchFamily="2" charset="-122"/>
              </a:defRPr>
            </a:lvl1pPr>
            <a:lvl2pPr marL="742950" indent="-285750">
              <a:spcBef>
                <a:spcPct val="30000"/>
              </a:spcBef>
              <a:defRPr sz="1100">
                <a:solidFill>
                  <a:schemeClr val="tx1"/>
                </a:solidFill>
                <a:latin typeface="Arial" panose="020B0604020202020204" pitchFamily="34" charset="0"/>
                <a:ea typeface="宋体" panose="02010600030101010101" pitchFamily="2" charset="-122"/>
              </a:defRPr>
            </a:lvl2pPr>
            <a:lvl3pPr marL="1143000" indent="-228600">
              <a:spcBef>
                <a:spcPct val="30000"/>
              </a:spcBef>
              <a:defRPr sz="1100">
                <a:solidFill>
                  <a:schemeClr val="tx1"/>
                </a:solidFill>
                <a:latin typeface="Arial" panose="020B0604020202020204" pitchFamily="34" charset="0"/>
                <a:ea typeface="宋体" panose="02010600030101010101" pitchFamily="2" charset="-122"/>
              </a:defRPr>
            </a:lvl3pPr>
            <a:lvl4pPr marL="1600200" indent="-228600">
              <a:spcBef>
                <a:spcPct val="30000"/>
              </a:spcBef>
              <a:defRPr sz="1100">
                <a:solidFill>
                  <a:schemeClr val="tx1"/>
                </a:solidFill>
                <a:latin typeface="Arial" panose="020B0604020202020204" pitchFamily="34" charset="0"/>
                <a:ea typeface="宋体" panose="02010600030101010101" pitchFamily="2" charset="-122"/>
              </a:defRPr>
            </a:lvl4pPr>
            <a:lvl5pPr marL="2057400" indent="-228600">
              <a:spcBef>
                <a:spcPct val="30000"/>
              </a:spcBef>
              <a:defRPr sz="11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9pPr>
          </a:lstStyle>
          <a:p>
            <a:pPr>
              <a:spcBef>
                <a:spcPct val="0"/>
              </a:spcBef>
            </a:pPr>
            <a:fld id="{B32D997C-875F-41DA-ACD3-1491CA9A4757}" type="slidenum">
              <a:rPr lang="en-US" altLang="zh-CN" sz="1200" smtClean="0">
                <a:ea typeface="华文细黑" panose="02010600040101010101" pitchFamily="2" charset="-122"/>
                <a:cs typeface="宋体" panose="02010600030101010101" pitchFamily="2" charset="-122"/>
              </a:rPr>
              <a:pPr>
                <a:spcBef>
                  <a:spcPct val="0"/>
                </a:spcBef>
              </a:pPr>
              <a:t>52</a:t>
            </a:fld>
            <a:endParaRPr lang="en-US" altLang="zh-CN" sz="1200">
              <a:ea typeface="华文细黑" panose="02010600040101010101" pitchFamily="2" charset="-122"/>
              <a:cs typeface="宋体" panose="02010600030101010101" pitchFamily="2" charset="-122"/>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幻灯片图像占位符 1"/>
          <p:cNvSpPr>
            <a:spLocks noGrp="1" noRot="1" noChangeAspect="1" noTextEdit="1"/>
          </p:cNvSpPr>
          <p:nvPr>
            <p:ph type="sldImg"/>
          </p:nvPr>
        </p:nvSpPr>
        <p:spPr>
          <a:ln/>
        </p:spPr>
      </p:sp>
      <p:sp>
        <p:nvSpPr>
          <p:cNvPr id="107523"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107524"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100">
                <a:solidFill>
                  <a:schemeClr val="tx1"/>
                </a:solidFill>
                <a:latin typeface="Arial" panose="020B0604020202020204" pitchFamily="34" charset="0"/>
                <a:ea typeface="宋体" panose="02010600030101010101" pitchFamily="2" charset="-122"/>
              </a:defRPr>
            </a:lvl1pPr>
            <a:lvl2pPr marL="742950" indent="-285750">
              <a:spcBef>
                <a:spcPct val="30000"/>
              </a:spcBef>
              <a:defRPr sz="1100">
                <a:solidFill>
                  <a:schemeClr val="tx1"/>
                </a:solidFill>
                <a:latin typeface="Arial" panose="020B0604020202020204" pitchFamily="34" charset="0"/>
                <a:ea typeface="宋体" panose="02010600030101010101" pitchFamily="2" charset="-122"/>
              </a:defRPr>
            </a:lvl2pPr>
            <a:lvl3pPr marL="1143000" indent="-228600">
              <a:spcBef>
                <a:spcPct val="30000"/>
              </a:spcBef>
              <a:defRPr sz="1100">
                <a:solidFill>
                  <a:schemeClr val="tx1"/>
                </a:solidFill>
                <a:latin typeface="Arial" panose="020B0604020202020204" pitchFamily="34" charset="0"/>
                <a:ea typeface="宋体" panose="02010600030101010101" pitchFamily="2" charset="-122"/>
              </a:defRPr>
            </a:lvl3pPr>
            <a:lvl4pPr marL="1600200" indent="-228600">
              <a:spcBef>
                <a:spcPct val="30000"/>
              </a:spcBef>
              <a:defRPr sz="1100">
                <a:solidFill>
                  <a:schemeClr val="tx1"/>
                </a:solidFill>
                <a:latin typeface="Arial" panose="020B0604020202020204" pitchFamily="34" charset="0"/>
                <a:ea typeface="宋体" panose="02010600030101010101" pitchFamily="2" charset="-122"/>
              </a:defRPr>
            </a:lvl4pPr>
            <a:lvl5pPr marL="2057400" indent="-228600">
              <a:spcBef>
                <a:spcPct val="30000"/>
              </a:spcBef>
              <a:defRPr sz="11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9pPr>
          </a:lstStyle>
          <a:p>
            <a:pPr>
              <a:spcBef>
                <a:spcPct val="0"/>
              </a:spcBef>
            </a:pPr>
            <a:fld id="{C64C440E-977E-40E1-9CEC-252F4082B80D}" type="slidenum">
              <a:rPr lang="en-US" altLang="zh-CN" sz="1200" smtClean="0">
                <a:ea typeface="华文细黑" panose="02010600040101010101" pitchFamily="2" charset="-122"/>
                <a:cs typeface="宋体" panose="02010600030101010101" pitchFamily="2" charset="-122"/>
              </a:rPr>
              <a:pPr>
                <a:spcBef>
                  <a:spcPct val="0"/>
                </a:spcBef>
              </a:pPr>
              <a:t>53</a:t>
            </a:fld>
            <a:endParaRPr lang="en-US" altLang="zh-CN" sz="1200">
              <a:ea typeface="华文细黑" panose="02010600040101010101" pitchFamily="2" charset="-122"/>
              <a:cs typeface="宋体" panose="02010600030101010101" pitchFamily="2" charset="-122"/>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幻灯片图像占位符 1"/>
          <p:cNvSpPr>
            <a:spLocks noGrp="1" noRot="1" noChangeAspect="1" noTextEdit="1"/>
          </p:cNvSpPr>
          <p:nvPr>
            <p:ph type="sldImg"/>
          </p:nvPr>
        </p:nvSpPr>
        <p:spPr>
          <a:ln/>
        </p:spPr>
      </p:sp>
      <p:sp>
        <p:nvSpPr>
          <p:cNvPr id="109571"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109572"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100">
                <a:solidFill>
                  <a:schemeClr val="tx1"/>
                </a:solidFill>
                <a:latin typeface="Arial" panose="020B0604020202020204" pitchFamily="34" charset="0"/>
                <a:ea typeface="宋体" panose="02010600030101010101" pitchFamily="2" charset="-122"/>
              </a:defRPr>
            </a:lvl1pPr>
            <a:lvl2pPr marL="742950" indent="-285750">
              <a:spcBef>
                <a:spcPct val="30000"/>
              </a:spcBef>
              <a:defRPr sz="1100">
                <a:solidFill>
                  <a:schemeClr val="tx1"/>
                </a:solidFill>
                <a:latin typeface="Arial" panose="020B0604020202020204" pitchFamily="34" charset="0"/>
                <a:ea typeface="宋体" panose="02010600030101010101" pitchFamily="2" charset="-122"/>
              </a:defRPr>
            </a:lvl2pPr>
            <a:lvl3pPr marL="1143000" indent="-228600">
              <a:spcBef>
                <a:spcPct val="30000"/>
              </a:spcBef>
              <a:defRPr sz="1100">
                <a:solidFill>
                  <a:schemeClr val="tx1"/>
                </a:solidFill>
                <a:latin typeface="Arial" panose="020B0604020202020204" pitchFamily="34" charset="0"/>
                <a:ea typeface="宋体" panose="02010600030101010101" pitchFamily="2" charset="-122"/>
              </a:defRPr>
            </a:lvl3pPr>
            <a:lvl4pPr marL="1600200" indent="-228600">
              <a:spcBef>
                <a:spcPct val="30000"/>
              </a:spcBef>
              <a:defRPr sz="1100">
                <a:solidFill>
                  <a:schemeClr val="tx1"/>
                </a:solidFill>
                <a:latin typeface="Arial" panose="020B0604020202020204" pitchFamily="34" charset="0"/>
                <a:ea typeface="宋体" panose="02010600030101010101" pitchFamily="2" charset="-122"/>
              </a:defRPr>
            </a:lvl4pPr>
            <a:lvl5pPr marL="2057400" indent="-228600">
              <a:spcBef>
                <a:spcPct val="30000"/>
              </a:spcBef>
              <a:defRPr sz="11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9pPr>
          </a:lstStyle>
          <a:p>
            <a:pPr>
              <a:spcBef>
                <a:spcPct val="0"/>
              </a:spcBef>
            </a:pPr>
            <a:fld id="{19C1C9F4-165F-4074-9BE7-49E3BF571B4B}" type="slidenum">
              <a:rPr lang="en-US" altLang="zh-CN" sz="1200" smtClean="0">
                <a:ea typeface="华文细黑" panose="02010600040101010101" pitchFamily="2" charset="-122"/>
                <a:cs typeface="宋体" panose="02010600030101010101" pitchFamily="2" charset="-122"/>
              </a:rPr>
              <a:pPr>
                <a:spcBef>
                  <a:spcPct val="0"/>
                </a:spcBef>
              </a:pPr>
              <a:t>54</a:t>
            </a:fld>
            <a:endParaRPr lang="en-US" altLang="zh-CN" sz="1200">
              <a:ea typeface="华文细黑" panose="02010600040101010101" pitchFamily="2" charset="-122"/>
              <a:cs typeface="宋体" panose="02010600030101010101" pitchFamily="2" charset="-122"/>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幻灯片图像占位符 1"/>
          <p:cNvSpPr>
            <a:spLocks noGrp="1" noRot="1" noChangeAspect="1" noTextEdit="1"/>
          </p:cNvSpPr>
          <p:nvPr>
            <p:ph type="sldImg"/>
          </p:nvPr>
        </p:nvSpPr>
        <p:spPr>
          <a:ln/>
        </p:spPr>
      </p:sp>
      <p:sp>
        <p:nvSpPr>
          <p:cNvPr id="11161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111620"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100">
                <a:solidFill>
                  <a:schemeClr val="tx1"/>
                </a:solidFill>
                <a:latin typeface="Arial" panose="020B0604020202020204" pitchFamily="34" charset="0"/>
                <a:ea typeface="宋体" panose="02010600030101010101" pitchFamily="2" charset="-122"/>
              </a:defRPr>
            </a:lvl1pPr>
            <a:lvl2pPr marL="742950" indent="-285750">
              <a:spcBef>
                <a:spcPct val="30000"/>
              </a:spcBef>
              <a:defRPr sz="1100">
                <a:solidFill>
                  <a:schemeClr val="tx1"/>
                </a:solidFill>
                <a:latin typeface="Arial" panose="020B0604020202020204" pitchFamily="34" charset="0"/>
                <a:ea typeface="宋体" panose="02010600030101010101" pitchFamily="2" charset="-122"/>
              </a:defRPr>
            </a:lvl2pPr>
            <a:lvl3pPr marL="1143000" indent="-228600">
              <a:spcBef>
                <a:spcPct val="30000"/>
              </a:spcBef>
              <a:defRPr sz="1100">
                <a:solidFill>
                  <a:schemeClr val="tx1"/>
                </a:solidFill>
                <a:latin typeface="Arial" panose="020B0604020202020204" pitchFamily="34" charset="0"/>
                <a:ea typeface="宋体" panose="02010600030101010101" pitchFamily="2" charset="-122"/>
              </a:defRPr>
            </a:lvl3pPr>
            <a:lvl4pPr marL="1600200" indent="-228600">
              <a:spcBef>
                <a:spcPct val="30000"/>
              </a:spcBef>
              <a:defRPr sz="1100">
                <a:solidFill>
                  <a:schemeClr val="tx1"/>
                </a:solidFill>
                <a:latin typeface="Arial" panose="020B0604020202020204" pitchFamily="34" charset="0"/>
                <a:ea typeface="宋体" panose="02010600030101010101" pitchFamily="2" charset="-122"/>
              </a:defRPr>
            </a:lvl4pPr>
            <a:lvl5pPr marL="2057400" indent="-228600">
              <a:spcBef>
                <a:spcPct val="30000"/>
              </a:spcBef>
              <a:defRPr sz="11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9pPr>
          </a:lstStyle>
          <a:p>
            <a:pPr>
              <a:spcBef>
                <a:spcPct val="0"/>
              </a:spcBef>
            </a:pPr>
            <a:fld id="{B438791D-DEAE-4082-A7EA-4B34928A6DBE}" type="slidenum">
              <a:rPr lang="en-US" altLang="zh-CN" sz="1200" smtClean="0">
                <a:ea typeface="华文细黑" panose="02010600040101010101" pitchFamily="2" charset="-122"/>
                <a:cs typeface="宋体" panose="02010600030101010101" pitchFamily="2" charset="-122"/>
              </a:rPr>
              <a:pPr>
                <a:spcBef>
                  <a:spcPct val="0"/>
                </a:spcBef>
              </a:pPr>
              <a:t>55</a:t>
            </a:fld>
            <a:endParaRPr lang="en-US" altLang="zh-CN" sz="1200">
              <a:ea typeface="华文细黑" panose="02010600040101010101" pitchFamily="2" charset="-122"/>
              <a:cs typeface="宋体" panose="02010600030101010101" pitchFamily="2" charset="-122"/>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幻灯片图像占位符 1"/>
          <p:cNvSpPr>
            <a:spLocks noGrp="1" noRot="1" noChangeAspect="1" noTextEdit="1"/>
          </p:cNvSpPr>
          <p:nvPr>
            <p:ph type="sldImg"/>
          </p:nvPr>
        </p:nvSpPr>
        <p:spPr>
          <a:ln/>
        </p:spPr>
      </p:sp>
      <p:sp>
        <p:nvSpPr>
          <p:cNvPr id="113667"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113668"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100">
                <a:solidFill>
                  <a:schemeClr val="tx1"/>
                </a:solidFill>
                <a:latin typeface="Arial" panose="020B0604020202020204" pitchFamily="34" charset="0"/>
                <a:ea typeface="宋体" panose="02010600030101010101" pitchFamily="2" charset="-122"/>
              </a:defRPr>
            </a:lvl1pPr>
            <a:lvl2pPr marL="742950" indent="-285750">
              <a:spcBef>
                <a:spcPct val="30000"/>
              </a:spcBef>
              <a:defRPr sz="1100">
                <a:solidFill>
                  <a:schemeClr val="tx1"/>
                </a:solidFill>
                <a:latin typeface="Arial" panose="020B0604020202020204" pitchFamily="34" charset="0"/>
                <a:ea typeface="宋体" panose="02010600030101010101" pitchFamily="2" charset="-122"/>
              </a:defRPr>
            </a:lvl2pPr>
            <a:lvl3pPr marL="1143000" indent="-228600">
              <a:spcBef>
                <a:spcPct val="30000"/>
              </a:spcBef>
              <a:defRPr sz="1100">
                <a:solidFill>
                  <a:schemeClr val="tx1"/>
                </a:solidFill>
                <a:latin typeface="Arial" panose="020B0604020202020204" pitchFamily="34" charset="0"/>
                <a:ea typeface="宋体" panose="02010600030101010101" pitchFamily="2" charset="-122"/>
              </a:defRPr>
            </a:lvl3pPr>
            <a:lvl4pPr marL="1600200" indent="-228600">
              <a:spcBef>
                <a:spcPct val="30000"/>
              </a:spcBef>
              <a:defRPr sz="1100">
                <a:solidFill>
                  <a:schemeClr val="tx1"/>
                </a:solidFill>
                <a:latin typeface="Arial" panose="020B0604020202020204" pitchFamily="34" charset="0"/>
                <a:ea typeface="宋体" panose="02010600030101010101" pitchFamily="2" charset="-122"/>
              </a:defRPr>
            </a:lvl4pPr>
            <a:lvl5pPr marL="2057400" indent="-228600">
              <a:spcBef>
                <a:spcPct val="30000"/>
              </a:spcBef>
              <a:defRPr sz="11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9pPr>
          </a:lstStyle>
          <a:p>
            <a:pPr>
              <a:spcBef>
                <a:spcPct val="0"/>
              </a:spcBef>
            </a:pPr>
            <a:fld id="{B9FBCEAA-2276-4F5F-856F-9DEECB4658E6}" type="slidenum">
              <a:rPr lang="en-US" altLang="zh-CN" sz="1200" smtClean="0">
                <a:ea typeface="华文细黑" panose="02010600040101010101" pitchFamily="2" charset="-122"/>
                <a:cs typeface="宋体" panose="02010600030101010101" pitchFamily="2" charset="-122"/>
              </a:rPr>
              <a:pPr>
                <a:spcBef>
                  <a:spcPct val="0"/>
                </a:spcBef>
              </a:pPr>
              <a:t>56</a:t>
            </a:fld>
            <a:endParaRPr lang="en-US" altLang="zh-CN" sz="1200">
              <a:ea typeface="华文细黑" panose="02010600040101010101" pitchFamily="2" charset="-122"/>
              <a:cs typeface="宋体" panose="02010600030101010101" pitchFamily="2" charset="-122"/>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幻灯片图像占位符 1"/>
          <p:cNvSpPr>
            <a:spLocks noGrp="1" noRot="1" noChangeAspect="1" noTextEdit="1"/>
          </p:cNvSpPr>
          <p:nvPr>
            <p:ph type="sldImg"/>
          </p:nvPr>
        </p:nvSpPr>
        <p:spPr>
          <a:ln/>
        </p:spPr>
      </p:sp>
      <p:sp>
        <p:nvSpPr>
          <p:cNvPr id="115715"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115716"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100">
                <a:solidFill>
                  <a:schemeClr val="tx1"/>
                </a:solidFill>
                <a:latin typeface="Arial" panose="020B0604020202020204" pitchFamily="34" charset="0"/>
                <a:ea typeface="宋体" panose="02010600030101010101" pitchFamily="2" charset="-122"/>
              </a:defRPr>
            </a:lvl1pPr>
            <a:lvl2pPr marL="742950" indent="-285750">
              <a:spcBef>
                <a:spcPct val="30000"/>
              </a:spcBef>
              <a:defRPr sz="1100">
                <a:solidFill>
                  <a:schemeClr val="tx1"/>
                </a:solidFill>
                <a:latin typeface="Arial" panose="020B0604020202020204" pitchFamily="34" charset="0"/>
                <a:ea typeface="宋体" panose="02010600030101010101" pitchFamily="2" charset="-122"/>
              </a:defRPr>
            </a:lvl2pPr>
            <a:lvl3pPr marL="1143000" indent="-228600">
              <a:spcBef>
                <a:spcPct val="30000"/>
              </a:spcBef>
              <a:defRPr sz="1100">
                <a:solidFill>
                  <a:schemeClr val="tx1"/>
                </a:solidFill>
                <a:latin typeface="Arial" panose="020B0604020202020204" pitchFamily="34" charset="0"/>
                <a:ea typeface="宋体" panose="02010600030101010101" pitchFamily="2" charset="-122"/>
              </a:defRPr>
            </a:lvl3pPr>
            <a:lvl4pPr marL="1600200" indent="-228600">
              <a:spcBef>
                <a:spcPct val="30000"/>
              </a:spcBef>
              <a:defRPr sz="1100">
                <a:solidFill>
                  <a:schemeClr val="tx1"/>
                </a:solidFill>
                <a:latin typeface="Arial" panose="020B0604020202020204" pitchFamily="34" charset="0"/>
                <a:ea typeface="宋体" panose="02010600030101010101" pitchFamily="2" charset="-122"/>
              </a:defRPr>
            </a:lvl4pPr>
            <a:lvl5pPr marL="2057400" indent="-228600">
              <a:spcBef>
                <a:spcPct val="30000"/>
              </a:spcBef>
              <a:defRPr sz="11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9pPr>
          </a:lstStyle>
          <a:p>
            <a:pPr>
              <a:spcBef>
                <a:spcPct val="0"/>
              </a:spcBef>
            </a:pPr>
            <a:fld id="{2C77E1DD-CD6B-4877-AA84-CC3F931BF28C}" type="slidenum">
              <a:rPr lang="en-US" altLang="zh-CN" sz="1200" smtClean="0">
                <a:ea typeface="华文细黑" panose="02010600040101010101" pitchFamily="2" charset="-122"/>
                <a:cs typeface="宋体" panose="02010600030101010101" pitchFamily="2" charset="-122"/>
              </a:rPr>
              <a:pPr>
                <a:spcBef>
                  <a:spcPct val="0"/>
                </a:spcBef>
              </a:pPr>
              <a:t>57</a:t>
            </a:fld>
            <a:endParaRPr lang="en-US" altLang="zh-CN" sz="1200">
              <a:ea typeface="华文细黑" panose="02010600040101010101" pitchFamily="2" charset="-122"/>
              <a:cs typeface="宋体" panose="02010600030101010101" pitchFamily="2" charset="-122"/>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幻灯片图像占位符 1"/>
          <p:cNvSpPr>
            <a:spLocks noGrp="1" noRot="1" noChangeAspect="1" noTextEdit="1"/>
          </p:cNvSpPr>
          <p:nvPr>
            <p:ph type="sldImg"/>
          </p:nvPr>
        </p:nvSpPr>
        <p:spPr>
          <a:ln/>
        </p:spPr>
      </p:sp>
      <p:sp>
        <p:nvSpPr>
          <p:cNvPr id="117763"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117764"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100">
                <a:solidFill>
                  <a:schemeClr val="tx1"/>
                </a:solidFill>
                <a:latin typeface="Arial" panose="020B0604020202020204" pitchFamily="34" charset="0"/>
                <a:ea typeface="宋体" panose="02010600030101010101" pitchFamily="2" charset="-122"/>
              </a:defRPr>
            </a:lvl1pPr>
            <a:lvl2pPr marL="742950" indent="-285750">
              <a:spcBef>
                <a:spcPct val="30000"/>
              </a:spcBef>
              <a:defRPr sz="1100">
                <a:solidFill>
                  <a:schemeClr val="tx1"/>
                </a:solidFill>
                <a:latin typeface="Arial" panose="020B0604020202020204" pitchFamily="34" charset="0"/>
                <a:ea typeface="宋体" panose="02010600030101010101" pitchFamily="2" charset="-122"/>
              </a:defRPr>
            </a:lvl2pPr>
            <a:lvl3pPr marL="1143000" indent="-228600">
              <a:spcBef>
                <a:spcPct val="30000"/>
              </a:spcBef>
              <a:defRPr sz="1100">
                <a:solidFill>
                  <a:schemeClr val="tx1"/>
                </a:solidFill>
                <a:latin typeface="Arial" panose="020B0604020202020204" pitchFamily="34" charset="0"/>
                <a:ea typeface="宋体" panose="02010600030101010101" pitchFamily="2" charset="-122"/>
              </a:defRPr>
            </a:lvl3pPr>
            <a:lvl4pPr marL="1600200" indent="-228600">
              <a:spcBef>
                <a:spcPct val="30000"/>
              </a:spcBef>
              <a:defRPr sz="1100">
                <a:solidFill>
                  <a:schemeClr val="tx1"/>
                </a:solidFill>
                <a:latin typeface="Arial" panose="020B0604020202020204" pitchFamily="34" charset="0"/>
                <a:ea typeface="宋体" panose="02010600030101010101" pitchFamily="2" charset="-122"/>
              </a:defRPr>
            </a:lvl4pPr>
            <a:lvl5pPr marL="2057400" indent="-228600">
              <a:spcBef>
                <a:spcPct val="30000"/>
              </a:spcBef>
              <a:defRPr sz="11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9pPr>
          </a:lstStyle>
          <a:p>
            <a:pPr>
              <a:spcBef>
                <a:spcPct val="0"/>
              </a:spcBef>
            </a:pPr>
            <a:fld id="{27A10F3F-A967-4BD7-9DFB-2371879768E1}" type="slidenum">
              <a:rPr lang="en-US" altLang="zh-CN" sz="1200" smtClean="0">
                <a:ea typeface="华文细黑" panose="02010600040101010101" pitchFamily="2" charset="-122"/>
                <a:cs typeface="宋体" panose="02010600030101010101" pitchFamily="2" charset="-122"/>
              </a:rPr>
              <a:pPr>
                <a:spcBef>
                  <a:spcPct val="0"/>
                </a:spcBef>
              </a:pPr>
              <a:t>58</a:t>
            </a:fld>
            <a:endParaRPr lang="en-US" altLang="zh-CN" sz="1200">
              <a:ea typeface="华文细黑" panose="02010600040101010101" pitchFamily="2" charset="-122"/>
              <a:cs typeface="宋体" panose="02010600030101010101" pitchFamily="2" charset="-122"/>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幻灯片图像占位符 1"/>
          <p:cNvSpPr>
            <a:spLocks noGrp="1" noRot="1" noChangeAspect="1" noTextEdit="1"/>
          </p:cNvSpPr>
          <p:nvPr>
            <p:ph type="sldImg"/>
          </p:nvPr>
        </p:nvSpPr>
        <p:spPr>
          <a:ln/>
        </p:spPr>
      </p:sp>
      <p:sp>
        <p:nvSpPr>
          <p:cNvPr id="119811"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119812"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100">
                <a:solidFill>
                  <a:schemeClr val="tx1"/>
                </a:solidFill>
                <a:latin typeface="Arial" panose="020B0604020202020204" pitchFamily="34" charset="0"/>
                <a:ea typeface="宋体" panose="02010600030101010101" pitchFamily="2" charset="-122"/>
              </a:defRPr>
            </a:lvl1pPr>
            <a:lvl2pPr marL="742950" indent="-285750">
              <a:spcBef>
                <a:spcPct val="30000"/>
              </a:spcBef>
              <a:defRPr sz="1100">
                <a:solidFill>
                  <a:schemeClr val="tx1"/>
                </a:solidFill>
                <a:latin typeface="Arial" panose="020B0604020202020204" pitchFamily="34" charset="0"/>
                <a:ea typeface="宋体" panose="02010600030101010101" pitchFamily="2" charset="-122"/>
              </a:defRPr>
            </a:lvl2pPr>
            <a:lvl3pPr marL="1143000" indent="-228600">
              <a:spcBef>
                <a:spcPct val="30000"/>
              </a:spcBef>
              <a:defRPr sz="1100">
                <a:solidFill>
                  <a:schemeClr val="tx1"/>
                </a:solidFill>
                <a:latin typeface="Arial" panose="020B0604020202020204" pitchFamily="34" charset="0"/>
                <a:ea typeface="宋体" panose="02010600030101010101" pitchFamily="2" charset="-122"/>
              </a:defRPr>
            </a:lvl3pPr>
            <a:lvl4pPr marL="1600200" indent="-228600">
              <a:spcBef>
                <a:spcPct val="30000"/>
              </a:spcBef>
              <a:defRPr sz="1100">
                <a:solidFill>
                  <a:schemeClr val="tx1"/>
                </a:solidFill>
                <a:latin typeface="Arial" panose="020B0604020202020204" pitchFamily="34" charset="0"/>
                <a:ea typeface="宋体" panose="02010600030101010101" pitchFamily="2" charset="-122"/>
              </a:defRPr>
            </a:lvl4pPr>
            <a:lvl5pPr marL="2057400" indent="-228600">
              <a:spcBef>
                <a:spcPct val="30000"/>
              </a:spcBef>
              <a:defRPr sz="11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9pPr>
          </a:lstStyle>
          <a:p>
            <a:pPr>
              <a:spcBef>
                <a:spcPct val="0"/>
              </a:spcBef>
            </a:pPr>
            <a:fld id="{CDCD5D65-4366-47A4-855A-CA21561A2994}" type="slidenum">
              <a:rPr lang="en-US" altLang="zh-CN" sz="1200" smtClean="0">
                <a:ea typeface="华文细黑" panose="02010600040101010101" pitchFamily="2" charset="-122"/>
                <a:cs typeface="宋体" panose="02010600030101010101" pitchFamily="2" charset="-122"/>
              </a:rPr>
              <a:pPr>
                <a:spcBef>
                  <a:spcPct val="0"/>
                </a:spcBef>
              </a:pPr>
              <a:t>59</a:t>
            </a:fld>
            <a:endParaRPr lang="en-US" altLang="zh-CN" sz="1200">
              <a:ea typeface="华文细黑" panose="02010600040101010101" pitchFamily="2" charset="-122"/>
              <a:cs typeface="宋体" panose="02010600030101010101" pitchFamily="2" charset="-122"/>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幻灯片图像占位符 1"/>
          <p:cNvSpPr>
            <a:spLocks noGrp="1" noRot="1" noChangeAspect="1" noTextEdit="1"/>
          </p:cNvSpPr>
          <p:nvPr>
            <p:ph type="sldImg"/>
          </p:nvPr>
        </p:nvSpPr>
        <p:spPr>
          <a:ln/>
        </p:spPr>
      </p:sp>
      <p:sp>
        <p:nvSpPr>
          <p:cNvPr id="12185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121860"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100">
                <a:solidFill>
                  <a:schemeClr val="tx1"/>
                </a:solidFill>
                <a:latin typeface="Arial" panose="020B0604020202020204" pitchFamily="34" charset="0"/>
                <a:ea typeface="宋体" panose="02010600030101010101" pitchFamily="2" charset="-122"/>
              </a:defRPr>
            </a:lvl1pPr>
            <a:lvl2pPr marL="742950" indent="-285750">
              <a:spcBef>
                <a:spcPct val="30000"/>
              </a:spcBef>
              <a:defRPr sz="1100">
                <a:solidFill>
                  <a:schemeClr val="tx1"/>
                </a:solidFill>
                <a:latin typeface="Arial" panose="020B0604020202020204" pitchFamily="34" charset="0"/>
                <a:ea typeface="宋体" panose="02010600030101010101" pitchFamily="2" charset="-122"/>
              </a:defRPr>
            </a:lvl2pPr>
            <a:lvl3pPr marL="1143000" indent="-228600">
              <a:spcBef>
                <a:spcPct val="30000"/>
              </a:spcBef>
              <a:defRPr sz="1100">
                <a:solidFill>
                  <a:schemeClr val="tx1"/>
                </a:solidFill>
                <a:latin typeface="Arial" panose="020B0604020202020204" pitchFamily="34" charset="0"/>
                <a:ea typeface="宋体" panose="02010600030101010101" pitchFamily="2" charset="-122"/>
              </a:defRPr>
            </a:lvl3pPr>
            <a:lvl4pPr marL="1600200" indent="-228600">
              <a:spcBef>
                <a:spcPct val="30000"/>
              </a:spcBef>
              <a:defRPr sz="1100">
                <a:solidFill>
                  <a:schemeClr val="tx1"/>
                </a:solidFill>
                <a:latin typeface="Arial" panose="020B0604020202020204" pitchFamily="34" charset="0"/>
                <a:ea typeface="宋体" panose="02010600030101010101" pitchFamily="2" charset="-122"/>
              </a:defRPr>
            </a:lvl4pPr>
            <a:lvl5pPr marL="2057400" indent="-228600">
              <a:spcBef>
                <a:spcPct val="30000"/>
              </a:spcBef>
              <a:defRPr sz="11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9pPr>
          </a:lstStyle>
          <a:p>
            <a:pPr>
              <a:spcBef>
                <a:spcPct val="0"/>
              </a:spcBef>
            </a:pPr>
            <a:fld id="{BF7BD586-4426-49B8-A20F-DC0987F32466}" type="slidenum">
              <a:rPr lang="en-US" altLang="zh-CN" sz="1200" smtClean="0">
                <a:ea typeface="华文细黑" panose="02010600040101010101" pitchFamily="2" charset="-122"/>
                <a:cs typeface="宋体" panose="02010600030101010101" pitchFamily="2" charset="-122"/>
              </a:rPr>
              <a:pPr>
                <a:spcBef>
                  <a:spcPct val="0"/>
                </a:spcBef>
              </a:pPr>
              <a:t>60</a:t>
            </a:fld>
            <a:endParaRPr lang="en-US" altLang="zh-CN" sz="1200">
              <a:ea typeface="华文细黑" panose="02010600040101010101" pitchFamily="2" charset="-122"/>
              <a:cs typeface="宋体" panose="02010600030101010101" pitchFamily="2" charset="-122"/>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幻灯片图像占位符 1"/>
          <p:cNvSpPr>
            <a:spLocks noGrp="1" noRot="1" noChangeAspect="1" noTextEdit="1"/>
          </p:cNvSpPr>
          <p:nvPr>
            <p:ph type="sldImg"/>
          </p:nvPr>
        </p:nvSpPr>
        <p:spPr>
          <a:ln/>
        </p:spPr>
      </p:sp>
      <p:sp>
        <p:nvSpPr>
          <p:cNvPr id="13315"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13316"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100">
                <a:solidFill>
                  <a:schemeClr val="tx1"/>
                </a:solidFill>
                <a:latin typeface="Arial" panose="020B0604020202020204" pitchFamily="34" charset="0"/>
                <a:ea typeface="宋体" panose="02010600030101010101" pitchFamily="2" charset="-122"/>
              </a:defRPr>
            </a:lvl1pPr>
            <a:lvl2pPr marL="742950" indent="-285750">
              <a:spcBef>
                <a:spcPct val="30000"/>
              </a:spcBef>
              <a:defRPr sz="1100">
                <a:solidFill>
                  <a:schemeClr val="tx1"/>
                </a:solidFill>
                <a:latin typeface="Arial" panose="020B0604020202020204" pitchFamily="34" charset="0"/>
                <a:ea typeface="宋体" panose="02010600030101010101" pitchFamily="2" charset="-122"/>
              </a:defRPr>
            </a:lvl2pPr>
            <a:lvl3pPr marL="1143000" indent="-228600">
              <a:spcBef>
                <a:spcPct val="30000"/>
              </a:spcBef>
              <a:defRPr sz="1100">
                <a:solidFill>
                  <a:schemeClr val="tx1"/>
                </a:solidFill>
                <a:latin typeface="Arial" panose="020B0604020202020204" pitchFamily="34" charset="0"/>
                <a:ea typeface="宋体" panose="02010600030101010101" pitchFamily="2" charset="-122"/>
              </a:defRPr>
            </a:lvl3pPr>
            <a:lvl4pPr marL="1600200" indent="-228600">
              <a:spcBef>
                <a:spcPct val="30000"/>
              </a:spcBef>
              <a:defRPr sz="1100">
                <a:solidFill>
                  <a:schemeClr val="tx1"/>
                </a:solidFill>
                <a:latin typeface="Arial" panose="020B0604020202020204" pitchFamily="34" charset="0"/>
                <a:ea typeface="宋体" panose="02010600030101010101" pitchFamily="2" charset="-122"/>
              </a:defRPr>
            </a:lvl4pPr>
            <a:lvl5pPr marL="2057400" indent="-228600">
              <a:spcBef>
                <a:spcPct val="30000"/>
              </a:spcBef>
              <a:defRPr sz="11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9pPr>
          </a:lstStyle>
          <a:p>
            <a:pPr>
              <a:spcBef>
                <a:spcPct val="0"/>
              </a:spcBef>
            </a:pPr>
            <a:fld id="{969F853B-C2C4-40DD-AF62-C109FF06535D}" type="slidenum">
              <a:rPr lang="en-US" altLang="zh-CN" sz="1200" smtClean="0">
                <a:ea typeface="华文细黑" panose="02010600040101010101" pitchFamily="2" charset="-122"/>
                <a:cs typeface="宋体" panose="02010600030101010101" pitchFamily="2" charset="-122"/>
              </a:rPr>
              <a:pPr>
                <a:spcBef>
                  <a:spcPct val="0"/>
                </a:spcBef>
              </a:pPr>
              <a:t>7</a:t>
            </a:fld>
            <a:endParaRPr lang="en-US" altLang="zh-CN" sz="1200">
              <a:ea typeface="华文细黑" panose="02010600040101010101" pitchFamily="2" charset="-122"/>
              <a:cs typeface="宋体" panose="02010600030101010101" pitchFamily="2" charset="-122"/>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幻灯片图像占位符 1"/>
          <p:cNvSpPr>
            <a:spLocks noGrp="1" noRot="1" noChangeAspect="1" noTextEdit="1"/>
          </p:cNvSpPr>
          <p:nvPr>
            <p:ph type="sldImg"/>
          </p:nvPr>
        </p:nvSpPr>
        <p:spPr>
          <a:ln/>
        </p:spPr>
      </p:sp>
      <p:sp>
        <p:nvSpPr>
          <p:cNvPr id="123907"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123908"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100">
                <a:solidFill>
                  <a:schemeClr val="tx1"/>
                </a:solidFill>
                <a:latin typeface="Arial" panose="020B0604020202020204" pitchFamily="34" charset="0"/>
                <a:ea typeface="宋体" panose="02010600030101010101" pitchFamily="2" charset="-122"/>
              </a:defRPr>
            </a:lvl1pPr>
            <a:lvl2pPr marL="742950" indent="-285750">
              <a:spcBef>
                <a:spcPct val="30000"/>
              </a:spcBef>
              <a:defRPr sz="1100">
                <a:solidFill>
                  <a:schemeClr val="tx1"/>
                </a:solidFill>
                <a:latin typeface="Arial" panose="020B0604020202020204" pitchFamily="34" charset="0"/>
                <a:ea typeface="宋体" panose="02010600030101010101" pitchFamily="2" charset="-122"/>
              </a:defRPr>
            </a:lvl2pPr>
            <a:lvl3pPr marL="1143000" indent="-228600">
              <a:spcBef>
                <a:spcPct val="30000"/>
              </a:spcBef>
              <a:defRPr sz="1100">
                <a:solidFill>
                  <a:schemeClr val="tx1"/>
                </a:solidFill>
                <a:latin typeface="Arial" panose="020B0604020202020204" pitchFamily="34" charset="0"/>
                <a:ea typeface="宋体" panose="02010600030101010101" pitchFamily="2" charset="-122"/>
              </a:defRPr>
            </a:lvl3pPr>
            <a:lvl4pPr marL="1600200" indent="-228600">
              <a:spcBef>
                <a:spcPct val="30000"/>
              </a:spcBef>
              <a:defRPr sz="1100">
                <a:solidFill>
                  <a:schemeClr val="tx1"/>
                </a:solidFill>
                <a:latin typeface="Arial" panose="020B0604020202020204" pitchFamily="34" charset="0"/>
                <a:ea typeface="宋体" panose="02010600030101010101" pitchFamily="2" charset="-122"/>
              </a:defRPr>
            </a:lvl4pPr>
            <a:lvl5pPr marL="2057400" indent="-228600">
              <a:spcBef>
                <a:spcPct val="30000"/>
              </a:spcBef>
              <a:defRPr sz="11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9pPr>
          </a:lstStyle>
          <a:p>
            <a:pPr>
              <a:spcBef>
                <a:spcPct val="0"/>
              </a:spcBef>
            </a:pPr>
            <a:fld id="{1BEB1446-A502-465A-9E23-6DAA9713537C}" type="slidenum">
              <a:rPr lang="en-US" altLang="zh-CN" sz="1200" smtClean="0">
                <a:ea typeface="华文细黑" panose="02010600040101010101" pitchFamily="2" charset="-122"/>
                <a:cs typeface="宋体" panose="02010600030101010101" pitchFamily="2" charset="-122"/>
              </a:rPr>
              <a:pPr>
                <a:spcBef>
                  <a:spcPct val="0"/>
                </a:spcBef>
              </a:pPr>
              <a:t>61</a:t>
            </a:fld>
            <a:endParaRPr lang="en-US" altLang="zh-CN" sz="1200">
              <a:ea typeface="华文细黑" panose="02010600040101010101" pitchFamily="2" charset="-122"/>
              <a:cs typeface="宋体" panose="02010600030101010101" pitchFamily="2" charset="-122"/>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幻灯片图像占位符 1"/>
          <p:cNvSpPr>
            <a:spLocks noGrp="1" noRot="1" noChangeAspect="1" noTextEdit="1"/>
          </p:cNvSpPr>
          <p:nvPr>
            <p:ph type="sldImg"/>
          </p:nvPr>
        </p:nvSpPr>
        <p:spPr>
          <a:ln/>
        </p:spPr>
      </p:sp>
      <p:sp>
        <p:nvSpPr>
          <p:cNvPr id="125955"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125956"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100">
                <a:solidFill>
                  <a:schemeClr val="tx1"/>
                </a:solidFill>
                <a:latin typeface="Arial" panose="020B0604020202020204" pitchFamily="34" charset="0"/>
                <a:ea typeface="宋体" panose="02010600030101010101" pitchFamily="2" charset="-122"/>
              </a:defRPr>
            </a:lvl1pPr>
            <a:lvl2pPr marL="742950" indent="-285750">
              <a:spcBef>
                <a:spcPct val="30000"/>
              </a:spcBef>
              <a:defRPr sz="1100">
                <a:solidFill>
                  <a:schemeClr val="tx1"/>
                </a:solidFill>
                <a:latin typeface="Arial" panose="020B0604020202020204" pitchFamily="34" charset="0"/>
                <a:ea typeface="宋体" panose="02010600030101010101" pitchFamily="2" charset="-122"/>
              </a:defRPr>
            </a:lvl2pPr>
            <a:lvl3pPr marL="1143000" indent="-228600">
              <a:spcBef>
                <a:spcPct val="30000"/>
              </a:spcBef>
              <a:defRPr sz="1100">
                <a:solidFill>
                  <a:schemeClr val="tx1"/>
                </a:solidFill>
                <a:latin typeface="Arial" panose="020B0604020202020204" pitchFamily="34" charset="0"/>
                <a:ea typeface="宋体" panose="02010600030101010101" pitchFamily="2" charset="-122"/>
              </a:defRPr>
            </a:lvl3pPr>
            <a:lvl4pPr marL="1600200" indent="-228600">
              <a:spcBef>
                <a:spcPct val="30000"/>
              </a:spcBef>
              <a:defRPr sz="1100">
                <a:solidFill>
                  <a:schemeClr val="tx1"/>
                </a:solidFill>
                <a:latin typeface="Arial" panose="020B0604020202020204" pitchFamily="34" charset="0"/>
                <a:ea typeface="宋体" panose="02010600030101010101" pitchFamily="2" charset="-122"/>
              </a:defRPr>
            </a:lvl4pPr>
            <a:lvl5pPr marL="2057400" indent="-228600">
              <a:spcBef>
                <a:spcPct val="30000"/>
              </a:spcBef>
              <a:defRPr sz="11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9pPr>
          </a:lstStyle>
          <a:p>
            <a:pPr>
              <a:spcBef>
                <a:spcPct val="0"/>
              </a:spcBef>
            </a:pPr>
            <a:fld id="{55BEDBB5-7077-4AE0-A528-0E0AD31CD2B6}" type="slidenum">
              <a:rPr lang="en-US" altLang="zh-CN" sz="1200" smtClean="0">
                <a:ea typeface="华文细黑" panose="02010600040101010101" pitchFamily="2" charset="-122"/>
                <a:cs typeface="宋体" panose="02010600030101010101" pitchFamily="2" charset="-122"/>
              </a:rPr>
              <a:pPr>
                <a:spcBef>
                  <a:spcPct val="0"/>
                </a:spcBef>
              </a:pPr>
              <a:t>62</a:t>
            </a:fld>
            <a:endParaRPr lang="en-US" altLang="zh-CN" sz="1200">
              <a:ea typeface="华文细黑" panose="02010600040101010101" pitchFamily="2" charset="-122"/>
              <a:cs typeface="宋体" panose="02010600030101010101" pitchFamily="2" charset="-122"/>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幻灯片图像占位符 1"/>
          <p:cNvSpPr>
            <a:spLocks noGrp="1" noRot="1" noChangeAspect="1" noTextEdit="1"/>
          </p:cNvSpPr>
          <p:nvPr>
            <p:ph type="sldImg"/>
          </p:nvPr>
        </p:nvSpPr>
        <p:spPr>
          <a:ln/>
        </p:spPr>
      </p:sp>
      <p:sp>
        <p:nvSpPr>
          <p:cNvPr id="128003"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128004"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100">
                <a:solidFill>
                  <a:schemeClr val="tx1"/>
                </a:solidFill>
                <a:latin typeface="Arial" panose="020B0604020202020204" pitchFamily="34" charset="0"/>
                <a:ea typeface="宋体" panose="02010600030101010101" pitchFamily="2" charset="-122"/>
              </a:defRPr>
            </a:lvl1pPr>
            <a:lvl2pPr marL="742950" indent="-285750">
              <a:spcBef>
                <a:spcPct val="30000"/>
              </a:spcBef>
              <a:defRPr sz="1100">
                <a:solidFill>
                  <a:schemeClr val="tx1"/>
                </a:solidFill>
                <a:latin typeface="Arial" panose="020B0604020202020204" pitchFamily="34" charset="0"/>
                <a:ea typeface="宋体" panose="02010600030101010101" pitchFamily="2" charset="-122"/>
              </a:defRPr>
            </a:lvl2pPr>
            <a:lvl3pPr marL="1143000" indent="-228600">
              <a:spcBef>
                <a:spcPct val="30000"/>
              </a:spcBef>
              <a:defRPr sz="1100">
                <a:solidFill>
                  <a:schemeClr val="tx1"/>
                </a:solidFill>
                <a:latin typeface="Arial" panose="020B0604020202020204" pitchFamily="34" charset="0"/>
                <a:ea typeface="宋体" panose="02010600030101010101" pitchFamily="2" charset="-122"/>
              </a:defRPr>
            </a:lvl3pPr>
            <a:lvl4pPr marL="1600200" indent="-228600">
              <a:spcBef>
                <a:spcPct val="30000"/>
              </a:spcBef>
              <a:defRPr sz="1100">
                <a:solidFill>
                  <a:schemeClr val="tx1"/>
                </a:solidFill>
                <a:latin typeface="Arial" panose="020B0604020202020204" pitchFamily="34" charset="0"/>
                <a:ea typeface="宋体" panose="02010600030101010101" pitchFamily="2" charset="-122"/>
              </a:defRPr>
            </a:lvl4pPr>
            <a:lvl5pPr marL="2057400" indent="-228600">
              <a:spcBef>
                <a:spcPct val="30000"/>
              </a:spcBef>
              <a:defRPr sz="11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9pPr>
          </a:lstStyle>
          <a:p>
            <a:pPr>
              <a:spcBef>
                <a:spcPct val="0"/>
              </a:spcBef>
            </a:pPr>
            <a:fld id="{3173B982-4BD7-4621-B1C5-992A86BE133F}" type="slidenum">
              <a:rPr lang="en-US" altLang="zh-CN" sz="1200" smtClean="0">
                <a:ea typeface="华文细黑" panose="02010600040101010101" pitchFamily="2" charset="-122"/>
                <a:cs typeface="宋体" panose="02010600030101010101" pitchFamily="2" charset="-122"/>
              </a:rPr>
              <a:pPr>
                <a:spcBef>
                  <a:spcPct val="0"/>
                </a:spcBef>
              </a:pPr>
              <a:t>63</a:t>
            </a:fld>
            <a:endParaRPr lang="en-US" altLang="zh-CN" sz="1200">
              <a:ea typeface="华文细黑" panose="02010600040101010101" pitchFamily="2" charset="-122"/>
              <a:cs typeface="宋体" panose="02010600030101010101" pitchFamily="2" charset="-122"/>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幻灯片图像占位符 1"/>
          <p:cNvSpPr>
            <a:spLocks noGrp="1" noRot="1" noChangeAspect="1" noTextEdit="1"/>
          </p:cNvSpPr>
          <p:nvPr>
            <p:ph type="sldImg"/>
          </p:nvPr>
        </p:nvSpPr>
        <p:spPr>
          <a:ln/>
        </p:spPr>
      </p:sp>
      <p:sp>
        <p:nvSpPr>
          <p:cNvPr id="130051"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130052"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100">
                <a:solidFill>
                  <a:schemeClr val="tx1"/>
                </a:solidFill>
                <a:latin typeface="Arial" panose="020B0604020202020204" pitchFamily="34" charset="0"/>
                <a:ea typeface="宋体" panose="02010600030101010101" pitchFamily="2" charset="-122"/>
              </a:defRPr>
            </a:lvl1pPr>
            <a:lvl2pPr marL="742950" indent="-285750">
              <a:spcBef>
                <a:spcPct val="30000"/>
              </a:spcBef>
              <a:defRPr sz="1100">
                <a:solidFill>
                  <a:schemeClr val="tx1"/>
                </a:solidFill>
                <a:latin typeface="Arial" panose="020B0604020202020204" pitchFamily="34" charset="0"/>
                <a:ea typeface="宋体" panose="02010600030101010101" pitchFamily="2" charset="-122"/>
              </a:defRPr>
            </a:lvl2pPr>
            <a:lvl3pPr marL="1143000" indent="-228600">
              <a:spcBef>
                <a:spcPct val="30000"/>
              </a:spcBef>
              <a:defRPr sz="1100">
                <a:solidFill>
                  <a:schemeClr val="tx1"/>
                </a:solidFill>
                <a:latin typeface="Arial" panose="020B0604020202020204" pitchFamily="34" charset="0"/>
                <a:ea typeface="宋体" panose="02010600030101010101" pitchFamily="2" charset="-122"/>
              </a:defRPr>
            </a:lvl3pPr>
            <a:lvl4pPr marL="1600200" indent="-228600">
              <a:spcBef>
                <a:spcPct val="30000"/>
              </a:spcBef>
              <a:defRPr sz="1100">
                <a:solidFill>
                  <a:schemeClr val="tx1"/>
                </a:solidFill>
                <a:latin typeface="Arial" panose="020B0604020202020204" pitchFamily="34" charset="0"/>
                <a:ea typeface="宋体" panose="02010600030101010101" pitchFamily="2" charset="-122"/>
              </a:defRPr>
            </a:lvl4pPr>
            <a:lvl5pPr marL="2057400" indent="-228600">
              <a:spcBef>
                <a:spcPct val="30000"/>
              </a:spcBef>
              <a:defRPr sz="11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9pPr>
          </a:lstStyle>
          <a:p>
            <a:pPr>
              <a:spcBef>
                <a:spcPct val="0"/>
              </a:spcBef>
            </a:pPr>
            <a:fld id="{4F7E9864-34D4-4139-9D41-6706E1E593D5}" type="slidenum">
              <a:rPr lang="en-US" altLang="zh-CN" sz="1200" smtClean="0">
                <a:ea typeface="华文细黑" panose="02010600040101010101" pitchFamily="2" charset="-122"/>
                <a:cs typeface="宋体" panose="02010600030101010101" pitchFamily="2" charset="-122"/>
              </a:rPr>
              <a:pPr>
                <a:spcBef>
                  <a:spcPct val="0"/>
                </a:spcBef>
              </a:pPr>
              <a:t>64</a:t>
            </a:fld>
            <a:endParaRPr lang="en-US" altLang="zh-CN" sz="1200">
              <a:ea typeface="华文细黑" panose="02010600040101010101" pitchFamily="2" charset="-122"/>
              <a:cs typeface="宋体" panose="02010600030101010101" pitchFamily="2" charset="-122"/>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幻灯片图像占位符 1"/>
          <p:cNvSpPr>
            <a:spLocks noGrp="1" noRot="1" noChangeAspect="1" noTextEdit="1"/>
          </p:cNvSpPr>
          <p:nvPr>
            <p:ph type="sldImg"/>
          </p:nvPr>
        </p:nvSpPr>
        <p:spPr>
          <a:ln/>
        </p:spPr>
      </p:sp>
      <p:sp>
        <p:nvSpPr>
          <p:cNvPr id="13209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132100"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100">
                <a:solidFill>
                  <a:schemeClr val="tx1"/>
                </a:solidFill>
                <a:latin typeface="Arial" panose="020B0604020202020204" pitchFamily="34" charset="0"/>
                <a:ea typeface="宋体" panose="02010600030101010101" pitchFamily="2" charset="-122"/>
              </a:defRPr>
            </a:lvl1pPr>
            <a:lvl2pPr marL="742950" indent="-285750">
              <a:spcBef>
                <a:spcPct val="30000"/>
              </a:spcBef>
              <a:defRPr sz="1100">
                <a:solidFill>
                  <a:schemeClr val="tx1"/>
                </a:solidFill>
                <a:latin typeface="Arial" panose="020B0604020202020204" pitchFamily="34" charset="0"/>
                <a:ea typeface="宋体" panose="02010600030101010101" pitchFamily="2" charset="-122"/>
              </a:defRPr>
            </a:lvl2pPr>
            <a:lvl3pPr marL="1143000" indent="-228600">
              <a:spcBef>
                <a:spcPct val="30000"/>
              </a:spcBef>
              <a:defRPr sz="1100">
                <a:solidFill>
                  <a:schemeClr val="tx1"/>
                </a:solidFill>
                <a:latin typeface="Arial" panose="020B0604020202020204" pitchFamily="34" charset="0"/>
                <a:ea typeface="宋体" panose="02010600030101010101" pitchFamily="2" charset="-122"/>
              </a:defRPr>
            </a:lvl3pPr>
            <a:lvl4pPr marL="1600200" indent="-228600">
              <a:spcBef>
                <a:spcPct val="30000"/>
              </a:spcBef>
              <a:defRPr sz="1100">
                <a:solidFill>
                  <a:schemeClr val="tx1"/>
                </a:solidFill>
                <a:latin typeface="Arial" panose="020B0604020202020204" pitchFamily="34" charset="0"/>
                <a:ea typeface="宋体" panose="02010600030101010101" pitchFamily="2" charset="-122"/>
              </a:defRPr>
            </a:lvl4pPr>
            <a:lvl5pPr marL="2057400" indent="-228600">
              <a:spcBef>
                <a:spcPct val="30000"/>
              </a:spcBef>
              <a:defRPr sz="11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9pPr>
          </a:lstStyle>
          <a:p>
            <a:pPr>
              <a:spcBef>
                <a:spcPct val="0"/>
              </a:spcBef>
            </a:pPr>
            <a:fld id="{95412F55-698D-4E91-9553-C351D376C006}" type="slidenum">
              <a:rPr lang="en-US" altLang="zh-CN" sz="1200" smtClean="0">
                <a:ea typeface="华文细黑" panose="02010600040101010101" pitchFamily="2" charset="-122"/>
                <a:cs typeface="宋体" panose="02010600030101010101" pitchFamily="2" charset="-122"/>
              </a:rPr>
              <a:pPr>
                <a:spcBef>
                  <a:spcPct val="0"/>
                </a:spcBef>
              </a:pPr>
              <a:t>65</a:t>
            </a:fld>
            <a:endParaRPr lang="en-US" altLang="zh-CN" sz="1200">
              <a:ea typeface="华文细黑" panose="02010600040101010101" pitchFamily="2" charset="-122"/>
              <a:cs typeface="宋体" panose="02010600030101010101" pitchFamily="2" charset="-122"/>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幻灯片图像占位符 1"/>
          <p:cNvSpPr>
            <a:spLocks noGrp="1" noRot="1" noChangeAspect="1" noTextEdit="1"/>
          </p:cNvSpPr>
          <p:nvPr>
            <p:ph type="sldImg"/>
          </p:nvPr>
        </p:nvSpPr>
        <p:spPr>
          <a:ln/>
        </p:spPr>
      </p:sp>
      <p:sp>
        <p:nvSpPr>
          <p:cNvPr id="134147"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134148"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100">
                <a:solidFill>
                  <a:schemeClr val="tx1"/>
                </a:solidFill>
                <a:latin typeface="Arial" panose="020B0604020202020204" pitchFamily="34" charset="0"/>
                <a:ea typeface="宋体" panose="02010600030101010101" pitchFamily="2" charset="-122"/>
              </a:defRPr>
            </a:lvl1pPr>
            <a:lvl2pPr marL="742950" indent="-285750">
              <a:spcBef>
                <a:spcPct val="30000"/>
              </a:spcBef>
              <a:defRPr sz="1100">
                <a:solidFill>
                  <a:schemeClr val="tx1"/>
                </a:solidFill>
                <a:latin typeface="Arial" panose="020B0604020202020204" pitchFamily="34" charset="0"/>
                <a:ea typeface="宋体" panose="02010600030101010101" pitchFamily="2" charset="-122"/>
              </a:defRPr>
            </a:lvl2pPr>
            <a:lvl3pPr marL="1143000" indent="-228600">
              <a:spcBef>
                <a:spcPct val="30000"/>
              </a:spcBef>
              <a:defRPr sz="1100">
                <a:solidFill>
                  <a:schemeClr val="tx1"/>
                </a:solidFill>
                <a:latin typeface="Arial" panose="020B0604020202020204" pitchFamily="34" charset="0"/>
                <a:ea typeface="宋体" panose="02010600030101010101" pitchFamily="2" charset="-122"/>
              </a:defRPr>
            </a:lvl3pPr>
            <a:lvl4pPr marL="1600200" indent="-228600">
              <a:spcBef>
                <a:spcPct val="30000"/>
              </a:spcBef>
              <a:defRPr sz="1100">
                <a:solidFill>
                  <a:schemeClr val="tx1"/>
                </a:solidFill>
                <a:latin typeface="Arial" panose="020B0604020202020204" pitchFamily="34" charset="0"/>
                <a:ea typeface="宋体" panose="02010600030101010101" pitchFamily="2" charset="-122"/>
              </a:defRPr>
            </a:lvl4pPr>
            <a:lvl5pPr marL="2057400" indent="-228600">
              <a:spcBef>
                <a:spcPct val="30000"/>
              </a:spcBef>
              <a:defRPr sz="11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9pPr>
          </a:lstStyle>
          <a:p>
            <a:pPr>
              <a:spcBef>
                <a:spcPct val="0"/>
              </a:spcBef>
            </a:pPr>
            <a:fld id="{3FF22952-0B58-4148-AE78-9639287FC026}" type="slidenum">
              <a:rPr lang="en-US" altLang="zh-CN" sz="1200" smtClean="0">
                <a:ea typeface="华文细黑" panose="02010600040101010101" pitchFamily="2" charset="-122"/>
                <a:cs typeface="宋体" panose="02010600030101010101" pitchFamily="2" charset="-122"/>
              </a:rPr>
              <a:pPr>
                <a:spcBef>
                  <a:spcPct val="0"/>
                </a:spcBef>
              </a:pPr>
              <a:t>66</a:t>
            </a:fld>
            <a:endParaRPr lang="en-US" altLang="zh-CN" sz="1200">
              <a:ea typeface="华文细黑" panose="02010600040101010101" pitchFamily="2" charset="-122"/>
              <a:cs typeface="宋体" panose="02010600030101010101" pitchFamily="2" charset="-122"/>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幻灯片图像占位符 1"/>
          <p:cNvSpPr>
            <a:spLocks noGrp="1" noRot="1" noChangeAspect="1" noTextEdit="1"/>
          </p:cNvSpPr>
          <p:nvPr>
            <p:ph type="sldImg"/>
          </p:nvPr>
        </p:nvSpPr>
        <p:spPr>
          <a:ln/>
        </p:spPr>
      </p:sp>
      <p:sp>
        <p:nvSpPr>
          <p:cNvPr id="136195"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136196"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100">
                <a:solidFill>
                  <a:schemeClr val="tx1"/>
                </a:solidFill>
                <a:latin typeface="Arial" panose="020B0604020202020204" pitchFamily="34" charset="0"/>
                <a:ea typeface="宋体" panose="02010600030101010101" pitchFamily="2" charset="-122"/>
              </a:defRPr>
            </a:lvl1pPr>
            <a:lvl2pPr marL="742950" indent="-285750">
              <a:spcBef>
                <a:spcPct val="30000"/>
              </a:spcBef>
              <a:defRPr sz="1100">
                <a:solidFill>
                  <a:schemeClr val="tx1"/>
                </a:solidFill>
                <a:latin typeface="Arial" panose="020B0604020202020204" pitchFamily="34" charset="0"/>
                <a:ea typeface="宋体" panose="02010600030101010101" pitchFamily="2" charset="-122"/>
              </a:defRPr>
            </a:lvl2pPr>
            <a:lvl3pPr marL="1143000" indent="-228600">
              <a:spcBef>
                <a:spcPct val="30000"/>
              </a:spcBef>
              <a:defRPr sz="1100">
                <a:solidFill>
                  <a:schemeClr val="tx1"/>
                </a:solidFill>
                <a:latin typeface="Arial" panose="020B0604020202020204" pitchFamily="34" charset="0"/>
                <a:ea typeface="宋体" panose="02010600030101010101" pitchFamily="2" charset="-122"/>
              </a:defRPr>
            </a:lvl3pPr>
            <a:lvl4pPr marL="1600200" indent="-228600">
              <a:spcBef>
                <a:spcPct val="30000"/>
              </a:spcBef>
              <a:defRPr sz="1100">
                <a:solidFill>
                  <a:schemeClr val="tx1"/>
                </a:solidFill>
                <a:latin typeface="Arial" panose="020B0604020202020204" pitchFamily="34" charset="0"/>
                <a:ea typeface="宋体" panose="02010600030101010101" pitchFamily="2" charset="-122"/>
              </a:defRPr>
            </a:lvl4pPr>
            <a:lvl5pPr marL="2057400" indent="-228600">
              <a:spcBef>
                <a:spcPct val="30000"/>
              </a:spcBef>
              <a:defRPr sz="11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9pPr>
          </a:lstStyle>
          <a:p>
            <a:pPr>
              <a:spcBef>
                <a:spcPct val="0"/>
              </a:spcBef>
            </a:pPr>
            <a:fld id="{4F4B692C-570E-448E-B632-B62A1A67624F}" type="slidenum">
              <a:rPr lang="en-US" altLang="zh-CN" sz="1200" smtClean="0">
                <a:ea typeface="华文细黑" panose="02010600040101010101" pitchFamily="2" charset="-122"/>
                <a:cs typeface="宋体" panose="02010600030101010101" pitchFamily="2" charset="-122"/>
              </a:rPr>
              <a:pPr>
                <a:spcBef>
                  <a:spcPct val="0"/>
                </a:spcBef>
              </a:pPr>
              <a:t>67</a:t>
            </a:fld>
            <a:endParaRPr lang="en-US" altLang="zh-CN" sz="1200">
              <a:ea typeface="华文细黑" panose="02010600040101010101" pitchFamily="2" charset="-122"/>
              <a:cs typeface="宋体" panose="02010600030101010101" pitchFamily="2" charset="-122"/>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幻灯片图像占位符 1"/>
          <p:cNvSpPr>
            <a:spLocks noGrp="1" noRot="1" noChangeAspect="1" noTextEdit="1"/>
          </p:cNvSpPr>
          <p:nvPr>
            <p:ph type="sldImg"/>
          </p:nvPr>
        </p:nvSpPr>
        <p:spPr>
          <a:ln/>
        </p:spPr>
      </p:sp>
      <p:sp>
        <p:nvSpPr>
          <p:cNvPr id="138243"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138244"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100">
                <a:solidFill>
                  <a:schemeClr val="tx1"/>
                </a:solidFill>
                <a:latin typeface="Arial" panose="020B0604020202020204" pitchFamily="34" charset="0"/>
                <a:ea typeface="宋体" panose="02010600030101010101" pitchFamily="2" charset="-122"/>
              </a:defRPr>
            </a:lvl1pPr>
            <a:lvl2pPr marL="742950" indent="-285750">
              <a:spcBef>
                <a:spcPct val="30000"/>
              </a:spcBef>
              <a:defRPr sz="1100">
                <a:solidFill>
                  <a:schemeClr val="tx1"/>
                </a:solidFill>
                <a:latin typeface="Arial" panose="020B0604020202020204" pitchFamily="34" charset="0"/>
                <a:ea typeface="宋体" panose="02010600030101010101" pitchFamily="2" charset="-122"/>
              </a:defRPr>
            </a:lvl2pPr>
            <a:lvl3pPr marL="1143000" indent="-228600">
              <a:spcBef>
                <a:spcPct val="30000"/>
              </a:spcBef>
              <a:defRPr sz="1100">
                <a:solidFill>
                  <a:schemeClr val="tx1"/>
                </a:solidFill>
                <a:latin typeface="Arial" panose="020B0604020202020204" pitchFamily="34" charset="0"/>
                <a:ea typeface="宋体" panose="02010600030101010101" pitchFamily="2" charset="-122"/>
              </a:defRPr>
            </a:lvl3pPr>
            <a:lvl4pPr marL="1600200" indent="-228600">
              <a:spcBef>
                <a:spcPct val="30000"/>
              </a:spcBef>
              <a:defRPr sz="1100">
                <a:solidFill>
                  <a:schemeClr val="tx1"/>
                </a:solidFill>
                <a:latin typeface="Arial" panose="020B0604020202020204" pitchFamily="34" charset="0"/>
                <a:ea typeface="宋体" panose="02010600030101010101" pitchFamily="2" charset="-122"/>
              </a:defRPr>
            </a:lvl4pPr>
            <a:lvl5pPr marL="2057400" indent="-228600">
              <a:spcBef>
                <a:spcPct val="30000"/>
              </a:spcBef>
              <a:defRPr sz="11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9pPr>
          </a:lstStyle>
          <a:p>
            <a:pPr>
              <a:spcBef>
                <a:spcPct val="0"/>
              </a:spcBef>
            </a:pPr>
            <a:fld id="{6DA7BCFB-9F3A-4C52-90AE-61FE53D60E08}" type="slidenum">
              <a:rPr lang="en-US" altLang="zh-CN" sz="1200" smtClean="0">
                <a:ea typeface="华文细黑" panose="02010600040101010101" pitchFamily="2" charset="-122"/>
                <a:cs typeface="宋体" panose="02010600030101010101" pitchFamily="2" charset="-122"/>
              </a:rPr>
              <a:pPr>
                <a:spcBef>
                  <a:spcPct val="0"/>
                </a:spcBef>
              </a:pPr>
              <a:t>68</a:t>
            </a:fld>
            <a:endParaRPr lang="en-US" altLang="zh-CN" sz="1200">
              <a:ea typeface="华文细黑" panose="02010600040101010101" pitchFamily="2" charset="-122"/>
              <a:cs typeface="宋体" panose="02010600030101010101" pitchFamily="2" charset="-122"/>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幻灯片图像占位符 1"/>
          <p:cNvSpPr>
            <a:spLocks noGrp="1" noRot="1" noChangeAspect="1" noTextEdit="1"/>
          </p:cNvSpPr>
          <p:nvPr>
            <p:ph type="sldImg"/>
          </p:nvPr>
        </p:nvSpPr>
        <p:spPr>
          <a:ln/>
        </p:spPr>
      </p:sp>
      <p:sp>
        <p:nvSpPr>
          <p:cNvPr id="140291"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140292"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100">
                <a:solidFill>
                  <a:schemeClr val="tx1"/>
                </a:solidFill>
                <a:latin typeface="Arial" panose="020B0604020202020204" pitchFamily="34" charset="0"/>
                <a:ea typeface="宋体" panose="02010600030101010101" pitchFamily="2" charset="-122"/>
              </a:defRPr>
            </a:lvl1pPr>
            <a:lvl2pPr marL="742950" indent="-285750">
              <a:spcBef>
                <a:spcPct val="30000"/>
              </a:spcBef>
              <a:defRPr sz="1100">
                <a:solidFill>
                  <a:schemeClr val="tx1"/>
                </a:solidFill>
                <a:latin typeface="Arial" panose="020B0604020202020204" pitchFamily="34" charset="0"/>
                <a:ea typeface="宋体" panose="02010600030101010101" pitchFamily="2" charset="-122"/>
              </a:defRPr>
            </a:lvl2pPr>
            <a:lvl3pPr marL="1143000" indent="-228600">
              <a:spcBef>
                <a:spcPct val="30000"/>
              </a:spcBef>
              <a:defRPr sz="1100">
                <a:solidFill>
                  <a:schemeClr val="tx1"/>
                </a:solidFill>
                <a:latin typeface="Arial" panose="020B0604020202020204" pitchFamily="34" charset="0"/>
                <a:ea typeface="宋体" panose="02010600030101010101" pitchFamily="2" charset="-122"/>
              </a:defRPr>
            </a:lvl3pPr>
            <a:lvl4pPr marL="1600200" indent="-228600">
              <a:spcBef>
                <a:spcPct val="30000"/>
              </a:spcBef>
              <a:defRPr sz="1100">
                <a:solidFill>
                  <a:schemeClr val="tx1"/>
                </a:solidFill>
                <a:latin typeface="Arial" panose="020B0604020202020204" pitchFamily="34" charset="0"/>
                <a:ea typeface="宋体" panose="02010600030101010101" pitchFamily="2" charset="-122"/>
              </a:defRPr>
            </a:lvl4pPr>
            <a:lvl5pPr marL="2057400" indent="-228600">
              <a:spcBef>
                <a:spcPct val="30000"/>
              </a:spcBef>
              <a:defRPr sz="11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9pPr>
          </a:lstStyle>
          <a:p>
            <a:pPr>
              <a:spcBef>
                <a:spcPct val="0"/>
              </a:spcBef>
            </a:pPr>
            <a:fld id="{371D7DBB-25F2-4EF5-8135-2A3DF3B4239B}" type="slidenum">
              <a:rPr lang="en-US" altLang="zh-CN" sz="1200" smtClean="0">
                <a:ea typeface="华文细黑" panose="02010600040101010101" pitchFamily="2" charset="-122"/>
                <a:cs typeface="宋体" panose="02010600030101010101" pitchFamily="2" charset="-122"/>
              </a:rPr>
              <a:pPr>
                <a:spcBef>
                  <a:spcPct val="0"/>
                </a:spcBef>
              </a:pPr>
              <a:t>69</a:t>
            </a:fld>
            <a:endParaRPr lang="en-US" altLang="zh-CN" sz="1200">
              <a:ea typeface="华文细黑" panose="02010600040101010101" pitchFamily="2" charset="-122"/>
              <a:cs typeface="宋体" panose="02010600030101010101" pitchFamily="2" charset="-122"/>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幻灯片图像占位符 1"/>
          <p:cNvSpPr>
            <a:spLocks noGrp="1" noRot="1" noChangeAspect="1" noTextEdit="1"/>
          </p:cNvSpPr>
          <p:nvPr>
            <p:ph type="sldImg"/>
          </p:nvPr>
        </p:nvSpPr>
        <p:spPr>
          <a:ln/>
        </p:spPr>
      </p:sp>
      <p:sp>
        <p:nvSpPr>
          <p:cNvPr id="14233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142340"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100">
                <a:solidFill>
                  <a:schemeClr val="tx1"/>
                </a:solidFill>
                <a:latin typeface="Arial" panose="020B0604020202020204" pitchFamily="34" charset="0"/>
                <a:ea typeface="宋体" panose="02010600030101010101" pitchFamily="2" charset="-122"/>
              </a:defRPr>
            </a:lvl1pPr>
            <a:lvl2pPr marL="742950" indent="-285750">
              <a:spcBef>
                <a:spcPct val="30000"/>
              </a:spcBef>
              <a:defRPr sz="1100">
                <a:solidFill>
                  <a:schemeClr val="tx1"/>
                </a:solidFill>
                <a:latin typeface="Arial" panose="020B0604020202020204" pitchFamily="34" charset="0"/>
                <a:ea typeface="宋体" panose="02010600030101010101" pitchFamily="2" charset="-122"/>
              </a:defRPr>
            </a:lvl2pPr>
            <a:lvl3pPr marL="1143000" indent="-228600">
              <a:spcBef>
                <a:spcPct val="30000"/>
              </a:spcBef>
              <a:defRPr sz="1100">
                <a:solidFill>
                  <a:schemeClr val="tx1"/>
                </a:solidFill>
                <a:latin typeface="Arial" panose="020B0604020202020204" pitchFamily="34" charset="0"/>
                <a:ea typeface="宋体" panose="02010600030101010101" pitchFamily="2" charset="-122"/>
              </a:defRPr>
            </a:lvl3pPr>
            <a:lvl4pPr marL="1600200" indent="-228600">
              <a:spcBef>
                <a:spcPct val="30000"/>
              </a:spcBef>
              <a:defRPr sz="1100">
                <a:solidFill>
                  <a:schemeClr val="tx1"/>
                </a:solidFill>
                <a:latin typeface="Arial" panose="020B0604020202020204" pitchFamily="34" charset="0"/>
                <a:ea typeface="宋体" panose="02010600030101010101" pitchFamily="2" charset="-122"/>
              </a:defRPr>
            </a:lvl4pPr>
            <a:lvl5pPr marL="2057400" indent="-228600">
              <a:spcBef>
                <a:spcPct val="30000"/>
              </a:spcBef>
              <a:defRPr sz="11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9pPr>
          </a:lstStyle>
          <a:p>
            <a:pPr>
              <a:spcBef>
                <a:spcPct val="0"/>
              </a:spcBef>
            </a:pPr>
            <a:fld id="{05E91428-1C5A-4A53-B704-DA6EFA7491B5}" type="slidenum">
              <a:rPr lang="en-US" altLang="zh-CN" sz="1200" smtClean="0">
                <a:ea typeface="华文细黑" panose="02010600040101010101" pitchFamily="2" charset="-122"/>
                <a:cs typeface="宋体" panose="02010600030101010101" pitchFamily="2" charset="-122"/>
              </a:rPr>
              <a:pPr>
                <a:spcBef>
                  <a:spcPct val="0"/>
                </a:spcBef>
              </a:pPr>
              <a:t>70</a:t>
            </a:fld>
            <a:endParaRPr lang="en-US" altLang="zh-CN" sz="1200">
              <a:ea typeface="华文细黑" panose="02010600040101010101" pitchFamily="2" charset="-122"/>
              <a:cs typeface="宋体" panose="02010600030101010101" pitchFamily="2" charset="-122"/>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幻灯片图像占位符 1"/>
          <p:cNvSpPr>
            <a:spLocks noGrp="1" noRot="1" noChangeAspect="1" noTextEdit="1"/>
          </p:cNvSpPr>
          <p:nvPr>
            <p:ph type="sldImg"/>
          </p:nvPr>
        </p:nvSpPr>
        <p:spPr>
          <a:ln/>
        </p:spPr>
      </p:sp>
      <p:sp>
        <p:nvSpPr>
          <p:cNvPr id="15363"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15364"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100">
                <a:solidFill>
                  <a:schemeClr val="tx1"/>
                </a:solidFill>
                <a:latin typeface="Arial" panose="020B0604020202020204" pitchFamily="34" charset="0"/>
                <a:ea typeface="宋体" panose="02010600030101010101" pitchFamily="2" charset="-122"/>
              </a:defRPr>
            </a:lvl1pPr>
            <a:lvl2pPr marL="742950" indent="-285750">
              <a:spcBef>
                <a:spcPct val="30000"/>
              </a:spcBef>
              <a:defRPr sz="1100">
                <a:solidFill>
                  <a:schemeClr val="tx1"/>
                </a:solidFill>
                <a:latin typeface="Arial" panose="020B0604020202020204" pitchFamily="34" charset="0"/>
                <a:ea typeface="宋体" panose="02010600030101010101" pitchFamily="2" charset="-122"/>
              </a:defRPr>
            </a:lvl2pPr>
            <a:lvl3pPr marL="1143000" indent="-228600">
              <a:spcBef>
                <a:spcPct val="30000"/>
              </a:spcBef>
              <a:defRPr sz="1100">
                <a:solidFill>
                  <a:schemeClr val="tx1"/>
                </a:solidFill>
                <a:latin typeface="Arial" panose="020B0604020202020204" pitchFamily="34" charset="0"/>
                <a:ea typeface="宋体" panose="02010600030101010101" pitchFamily="2" charset="-122"/>
              </a:defRPr>
            </a:lvl3pPr>
            <a:lvl4pPr marL="1600200" indent="-228600">
              <a:spcBef>
                <a:spcPct val="30000"/>
              </a:spcBef>
              <a:defRPr sz="1100">
                <a:solidFill>
                  <a:schemeClr val="tx1"/>
                </a:solidFill>
                <a:latin typeface="Arial" panose="020B0604020202020204" pitchFamily="34" charset="0"/>
                <a:ea typeface="宋体" panose="02010600030101010101" pitchFamily="2" charset="-122"/>
              </a:defRPr>
            </a:lvl4pPr>
            <a:lvl5pPr marL="2057400" indent="-228600">
              <a:spcBef>
                <a:spcPct val="30000"/>
              </a:spcBef>
              <a:defRPr sz="11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9pPr>
          </a:lstStyle>
          <a:p>
            <a:pPr>
              <a:spcBef>
                <a:spcPct val="0"/>
              </a:spcBef>
            </a:pPr>
            <a:fld id="{D537E16A-77D1-4465-9B01-FF529BC2F7EE}" type="slidenum">
              <a:rPr lang="en-US" altLang="zh-CN" sz="1200" smtClean="0">
                <a:ea typeface="华文细黑" panose="02010600040101010101" pitchFamily="2" charset="-122"/>
                <a:cs typeface="宋体" panose="02010600030101010101" pitchFamily="2" charset="-122"/>
              </a:rPr>
              <a:pPr>
                <a:spcBef>
                  <a:spcPct val="0"/>
                </a:spcBef>
              </a:pPr>
              <a:t>8</a:t>
            </a:fld>
            <a:endParaRPr lang="en-US" altLang="zh-CN" sz="1200">
              <a:ea typeface="华文细黑" panose="02010600040101010101" pitchFamily="2" charset="-122"/>
              <a:cs typeface="宋体" panose="02010600030101010101" pitchFamily="2" charset="-122"/>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幻灯片图像占位符 1"/>
          <p:cNvSpPr>
            <a:spLocks noGrp="1" noRot="1" noChangeAspect="1" noTextEdit="1"/>
          </p:cNvSpPr>
          <p:nvPr>
            <p:ph type="sldImg"/>
          </p:nvPr>
        </p:nvSpPr>
        <p:spPr>
          <a:ln/>
        </p:spPr>
      </p:sp>
      <p:sp>
        <p:nvSpPr>
          <p:cNvPr id="148483"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148484"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100">
                <a:solidFill>
                  <a:schemeClr val="tx1"/>
                </a:solidFill>
                <a:latin typeface="Arial" panose="020B0604020202020204" pitchFamily="34" charset="0"/>
                <a:ea typeface="宋体" panose="02010600030101010101" pitchFamily="2" charset="-122"/>
              </a:defRPr>
            </a:lvl1pPr>
            <a:lvl2pPr marL="742950" indent="-285750">
              <a:spcBef>
                <a:spcPct val="30000"/>
              </a:spcBef>
              <a:defRPr sz="1100">
                <a:solidFill>
                  <a:schemeClr val="tx1"/>
                </a:solidFill>
                <a:latin typeface="Arial" panose="020B0604020202020204" pitchFamily="34" charset="0"/>
                <a:ea typeface="宋体" panose="02010600030101010101" pitchFamily="2" charset="-122"/>
              </a:defRPr>
            </a:lvl2pPr>
            <a:lvl3pPr marL="1143000" indent="-228600">
              <a:spcBef>
                <a:spcPct val="30000"/>
              </a:spcBef>
              <a:defRPr sz="1100">
                <a:solidFill>
                  <a:schemeClr val="tx1"/>
                </a:solidFill>
                <a:latin typeface="Arial" panose="020B0604020202020204" pitchFamily="34" charset="0"/>
                <a:ea typeface="宋体" panose="02010600030101010101" pitchFamily="2" charset="-122"/>
              </a:defRPr>
            </a:lvl3pPr>
            <a:lvl4pPr marL="1600200" indent="-228600">
              <a:spcBef>
                <a:spcPct val="30000"/>
              </a:spcBef>
              <a:defRPr sz="1100">
                <a:solidFill>
                  <a:schemeClr val="tx1"/>
                </a:solidFill>
                <a:latin typeface="Arial" panose="020B0604020202020204" pitchFamily="34" charset="0"/>
                <a:ea typeface="宋体" panose="02010600030101010101" pitchFamily="2" charset="-122"/>
              </a:defRPr>
            </a:lvl4pPr>
            <a:lvl5pPr marL="2057400" indent="-228600">
              <a:spcBef>
                <a:spcPct val="30000"/>
              </a:spcBef>
              <a:defRPr sz="11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9pPr>
          </a:lstStyle>
          <a:p>
            <a:pPr>
              <a:spcBef>
                <a:spcPct val="0"/>
              </a:spcBef>
            </a:pPr>
            <a:fld id="{9050B00C-F957-4EB6-85DE-1BC176CA3AAF}" type="slidenum">
              <a:rPr lang="en-US" altLang="zh-CN" sz="1200" smtClean="0">
                <a:ea typeface="华文细黑" panose="02010600040101010101" pitchFamily="2" charset="-122"/>
                <a:cs typeface="宋体" panose="02010600030101010101" pitchFamily="2" charset="-122"/>
              </a:rPr>
              <a:pPr>
                <a:spcBef>
                  <a:spcPct val="0"/>
                </a:spcBef>
              </a:pPr>
              <a:t>71</a:t>
            </a:fld>
            <a:endParaRPr lang="en-US" altLang="zh-CN" sz="1200">
              <a:ea typeface="华文细黑" panose="02010600040101010101" pitchFamily="2" charset="-122"/>
              <a:cs typeface="宋体" panose="02010600030101010101" pitchFamily="2" charset="-122"/>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幻灯片图像占位符 1"/>
          <p:cNvSpPr>
            <a:spLocks noGrp="1" noRot="1" noChangeAspect="1" noTextEdit="1"/>
          </p:cNvSpPr>
          <p:nvPr>
            <p:ph type="sldImg"/>
          </p:nvPr>
        </p:nvSpPr>
        <p:spPr>
          <a:ln/>
        </p:spPr>
      </p:sp>
      <p:sp>
        <p:nvSpPr>
          <p:cNvPr id="150531"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150532"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100">
                <a:solidFill>
                  <a:schemeClr val="tx1"/>
                </a:solidFill>
                <a:latin typeface="Arial" panose="020B0604020202020204" pitchFamily="34" charset="0"/>
                <a:ea typeface="宋体" panose="02010600030101010101" pitchFamily="2" charset="-122"/>
              </a:defRPr>
            </a:lvl1pPr>
            <a:lvl2pPr marL="742950" indent="-285750">
              <a:spcBef>
                <a:spcPct val="30000"/>
              </a:spcBef>
              <a:defRPr sz="1100">
                <a:solidFill>
                  <a:schemeClr val="tx1"/>
                </a:solidFill>
                <a:latin typeface="Arial" panose="020B0604020202020204" pitchFamily="34" charset="0"/>
                <a:ea typeface="宋体" panose="02010600030101010101" pitchFamily="2" charset="-122"/>
              </a:defRPr>
            </a:lvl2pPr>
            <a:lvl3pPr marL="1143000" indent="-228600">
              <a:spcBef>
                <a:spcPct val="30000"/>
              </a:spcBef>
              <a:defRPr sz="1100">
                <a:solidFill>
                  <a:schemeClr val="tx1"/>
                </a:solidFill>
                <a:latin typeface="Arial" panose="020B0604020202020204" pitchFamily="34" charset="0"/>
                <a:ea typeface="宋体" panose="02010600030101010101" pitchFamily="2" charset="-122"/>
              </a:defRPr>
            </a:lvl3pPr>
            <a:lvl4pPr marL="1600200" indent="-228600">
              <a:spcBef>
                <a:spcPct val="30000"/>
              </a:spcBef>
              <a:defRPr sz="1100">
                <a:solidFill>
                  <a:schemeClr val="tx1"/>
                </a:solidFill>
                <a:latin typeface="Arial" panose="020B0604020202020204" pitchFamily="34" charset="0"/>
                <a:ea typeface="宋体" panose="02010600030101010101" pitchFamily="2" charset="-122"/>
              </a:defRPr>
            </a:lvl4pPr>
            <a:lvl5pPr marL="2057400" indent="-228600">
              <a:spcBef>
                <a:spcPct val="30000"/>
              </a:spcBef>
              <a:defRPr sz="11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9pPr>
          </a:lstStyle>
          <a:p>
            <a:pPr>
              <a:spcBef>
                <a:spcPct val="0"/>
              </a:spcBef>
            </a:pPr>
            <a:fld id="{53CB7D63-E822-4D67-824A-5FB45DF39262}" type="slidenum">
              <a:rPr lang="en-US" altLang="zh-CN" sz="1200" smtClean="0">
                <a:ea typeface="华文细黑" panose="02010600040101010101" pitchFamily="2" charset="-122"/>
                <a:cs typeface="宋体" panose="02010600030101010101" pitchFamily="2" charset="-122"/>
              </a:rPr>
              <a:pPr>
                <a:spcBef>
                  <a:spcPct val="0"/>
                </a:spcBef>
              </a:pPr>
              <a:t>72</a:t>
            </a:fld>
            <a:endParaRPr lang="en-US" altLang="zh-CN" sz="1200">
              <a:ea typeface="华文细黑" panose="02010600040101010101" pitchFamily="2" charset="-122"/>
              <a:cs typeface="宋体" panose="02010600030101010101" pitchFamily="2" charset="-122"/>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幻灯片图像占位符 1"/>
          <p:cNvSpPr>
            <a:spLocks noGrp="1" noRot="1" noChangeAspect="1" noTextEdit="1"/>
          </p:cNvSpPr>
          <p:nvPr>
            <p:ph type="sldImg"/>
          </p:nvPr>
        </p:nvSpPr>
        <p:spPr>
          <a:ln/>
        </p:spPr>
      </p:sp>
      <p:sp>
        <p:nvSpPr>
          <p:cNvPr id="15257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152580"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100">
                <a:solidFill>
                  <a:schemeClr val="tx1"/>
                </a:solidFill>
                <a:latin typeface="Arial" panose="020B0604020202020204" pitchFamily="34" charset="0"/>
                <a:ea typeface="宋体" panose="02010600030101010101" pitchFamily="2" charset="-122"/>
              </a:defRPr>
            </a:lvl1pPr>
            <a:lvl2pPr marL="742950" indent="-285750">
              <a:spcBef>
                <a:spcPct val="30000"/>
              </a:spcBef>
              <a:defRPr sz="1100">
                <a:solidFill>
                  <a:schemeClr val="tx1"/>
                </a:solidFill>
                <a:latin typeface="Arial" panose="020B0604020202020204" pitchFamily="34" charset="0"/>
                <a:ea typeface="宋体" panose="02010600030101010101" pitchFamily="2" charset="-122"/>
              </a:defRPr>
            </a:lvl2pPr>
            <a:lvl3pPr marL="1143000" indent="-228600">
              <a:spcBef>
                <a:spcPct val="30000"/>
              </a:spcBef>
              <a:defRPr sz="1100">
                <a:solidFill>
                  <a:schemeClr val="tx1"/>
                </a:solidFill>
                <a:latin typeface="Arial" panose="020B0604020202020204" pitchFamily="34" charset="0"/>
                <a:ea typeface="宋体" panose="02010600030101010101" pitchFamily="2" charset="-122"/>
              </a:defRPr>
            </a:lvl3pPr>
            <a:lvl4pPr marL="1600200" indent="-228600">
              <a:spcBef>
                <a:spcPct val="30000"/>
              </a:spcBef>
              <a:defRPr sz="1100">
                <a:solidFill>
                  <a:schemeClr val="tx1"/>
                </a:solidFill>
                <a:latin typeface="Arial" panose="020B0604020202020204" pitchFamily="34" charset="0"/>
                <a:ea typeface="宋体" panose="02010600030101010101" pitchFamily="2" charset="-122"/>
              </a:defRPr>
            </a:lvl4pPr>
            <a:lvl5pPr marL="2057400" indent="-228600">
              <a:spcBef>
                <a:spcPct val="30000"/>
              </a:spcBef>
              <a:defRPr sz="11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9pPr>
          </a:lstStyle>
          <a:p>
            <a:pPr>
              <a:spcBef>
                <a:spcPct val="0"/>
              </a:spcBef>
            </a:pPr>
            <a:fld id="{26152F7C-5B70-42E4-A6B8-80A09DE86F61}" type="slidenum">
              <a:rPr lang="en-US" altLang="zh-CN" sz="1200" smtClean="0">
                <a:ea typeface="华文细黑" panose="02010600040101010101" pitchFamily="2" charset="-122"/>
                <a:cs typeface="宋体" panose="02010600030101010101" pitchFamily="2" charset="-122"/>
              </a:rPr>
              <a:pPr>
                <a:spcBef>
                  <a:spcPct val="0"/>
                </a:spcBef>
              </a:pPr>
              <a:t>73</a:t>
            </a:fld>
            <a:endParaRPr lang="en-US" altLang="zh-CN" sz="1200">
              <a:ea typeface="华文细黑" panose="02010600040101010101" pitchFamily="2" charset="-122"/>
              <a:cs typeface="宋体" panose="02010600030101010101" pitchFamily="2" charset="-122"/>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幻灯片图像占位符 1"/>
          <p:cNvSpPr>
            <a:spLocks noGrp="1" noRot="1" noChangeAspect="1" noTextEdit="1"/>
          </p:cNvSpPr>
          <p:nvPr>
            <p:ph type="sldImg"/>
          </p:nvPr>
        </p:nvSpPr>
        <p:spPr>
          <a:ln/>
        </p:spPr>
      </p:sp>
      <p:sp>
        <p:nvSpPr>
          <p:cNvPr id="154627"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154628"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100">
                <a:solidFill>
                  <a:schemeClr val="tx1"/>
                </a:solidFill>
                <a:latin typeface="Arial" panose="020B0604020202020204" pitchFamily="34" charset="0"/>
                <a:ea typeface="宋体" panose="02010600030101010101" pitchFamily="2" charset="-122"/>
              </a:defRPr>
            </a:lvl1pPr>
            <a:lvl2pPr marL="742950" indent="-285750">
              <a:spcBef>
                <a:spcPct val="30000"/>
              </a:spcBef>
              <a:defRPr sz="1100">
                <a:solidFill>
                  <a:schemeClr val="tx1"/>
                </a:solidFill>
                <a:latin typeface="Arial" panose="020B0604020202020204" pitchFamily="34" charset="0"/>
                <a:ea typeface="宋体" panose="02010600030101010101" pitchFamily="2" charset="-122"/>
              </a:defRPr>
            </a:lvl2pPr>
            <a:lvl3pPr marL="1143000" indent="-228600">
              <a:spcBef>
                <a:spcPct val="30000"/>
              </a:spcBef>
              <a:defRPr sz="1100">
                <a:solidFill>
                  <a:schemeClr val="tx1"/>
                </a:solidFill>
                <a:latin typeface="Arial" panose="020B0604020202020204" pitchFamily="34" charset="0"/>
                <a:ea typeface="宋体" panose="02010600030101010101" pitchFamily="2" charset="-122"/>
              </a:defRPr>
            </a:lvl3pPr>
            <a:lvl4pPr marL="1600200" indent="-228600">
              <a:spcBef>
                <a:spcPct val="30000"/>
              </a:spcBef>
              <a:defRPr sz="1100">
                <a:solidFill>
                  <a:schemeClr val="tx1"/>
                </a:solidFill>
                <a:latin typeface="Arial" panose="020B0604020202020204" pitchFamily="34" charset="0"/>
                <a:ea typeface="宋体" panose="02010600030101010101" pitchFamily="2" charset="-122"/>
              </a:defRPr>
            </a:lvl4pPr>
            <a:lvl5pPr marL="2057400" indent="-228600">
              <a:spcBef>
                <a:spcPct val="30000"/>
              </a:spcBef>
              <a:defRPr sz="11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9pPr>
          </a:lstStyle>
          <a:p>
            <a:pPr>
              <a:spcBef>
                <a:spcPct val="0"/>
              </a:spcBef>
            </a:pPr>
            <a:fld id="{5324003E-AB31-4716-852D-1D1A01DB5997}" type="slidenum">
              <a:rPr lang="en-US" altLang="zh-CN" sz="1200" smtClean="0">
                <a:ea typeface="华文细黑" panose="02010600040101010101" pitchFamily="2" charset="-122"/>
                <a:cs typeface="宋体" panose="02010600030101010101" pitchFamily="2" charset="-122"/>
              </a:rPr>
              <a:pPr>
                <a:spcBef>
                  <a:spcPct val="0"/>
                </a:spcBef>
              </a:pPr>
              <a:t>74</a:t>
            </a:fld>
            <a:endParaRPr lang="en-US" altLang="zh-CN" sz="1200">
              <a:ea typeface="华文细黑" panose="02010600040101010101" pitchFamily="2" charset="-122"/>
              <a:cs typeface="宋体" panose="02010600030101010101" pitchFamily="2" charset="-122"/>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幻灯片图像占位符 1"/>
          <p:cNvSpPr>
            <a:spLocks noGrp="1" noRot="1" noChangeAspect="1" noTextEdit="1"/>
          </p:cNvSpPr>
          <p:nvPr>
            <p:ph type="sldImg"/>
          </p:nvPr>
        </p:nvSpPr>
        <p:spPr>
          <a:ln/>
        </p:spPr>
      </p:sp>
      <p:sp>
        <p:nvSpPr>
          <p:cNvPr id="156675"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156676"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100">
                <a:solidFill>
                  <a:schemeClr val="tx1"/>
                </a:solidFill>
                <a:latin typeface="Arial" panose="020B0604020202020204" pitchFamily="34" charset="0"/>
                <a:ea typeface="宋体" panose="02010600030101010101" pitchFamily="2" charset="-122"/>
              </a:defRPr>
            </a:lvl1pPr>
            <a:lvl2pPr marL="742950" indent="-285750">
              <a:spcBef>
                <a:spcPct val="30000"/>
              </a:spcBef>
              <a:defRPr sz="1100">
                <a:solidFill>
                  <a:schemeClr val="tx1"/>
                </a:solidFill>
                <a:latin typeface="Arial" panose="020B0604020202020204" pitchFamily="34" charset="0"/>
                <a:ea typeface="宋体" panose="02010600030101010101" pitchFamily="2" charset="-122"/>
              </a:defRPr>
            </a:lvl2pPr>
            <a:lvl3pPr marL="1143000" indent="-228600">
              <a:spcBef>
                <a:spcPct val="30000"/>
              </a:spcBef>
              <a:defRPr sz="1100">
                <a:solidFill>
                  <a:schemeClr val="tx1"/>
                </a:solidFill>
                <a:latin typeface="Arial" panose="020B0604020202020204" pitchFamily="34" charset="0"/>
                <a:ea typeface="宋体" panose="02010600030101010101" pitchFamily="2" charset="-122"/>
              </a:defRPr>
            </a:lvl3pPr>
            <a:lvl4pPr marL="1600200" indent="-228600">
              <a:spcBef>
                <a:spcPct val="30000"/>
              </a:spcBef>
              <a:defRPr sz="1100">
                <a:solidFill>
                  <a:schemeClr val="tx1"/>
                </a:solidFill>
                <a:latin typeface="Arial" panose="020B0604020202020204" pitchFamily="34" charset="0"/>
                <a:ea typeface="宋体" panose="02010600030101010101" pitchFamily="2" charset="-122"/>
              </a:defRPr>
            </a:lvl4pPr>
            <a:lvl5pPr marL="2057400" indent="-228600">
              <a:spcBef>
                <a:spcPct val="30000"/>
              </a:spcBef>
              <a:defRPr sz="11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9pPr>
          </a:lstStyle>
          <a:p>
            <a:pPr>
              <a:spcBef>
                <a:spcPct val="0"/>
              </a:spcBef>
            </a:pPr>
            <a:fld id="{2C344F5E-6732-42BE-831A-922B32694932}" type="slidenum">
              <a:rPr lang="en-US" altLang="zh-CN" sz="1200" smtClean="0">
                <a:ea typeface="华文细黑" panose="02010600040101010101" pitchFamily="2" charset="-122"/>
                <a:cs typeface="宋体" panose="02010600030101010101" pitchFamily="2" charset="-122"/>
              </a:rPr>
              <a:pPr>
                <a:spcBef>
                  <a:spcPct val="0"/>
                </a:spcBef>
              </a:pPr>
              <a:t>75</a:t>
            </a:fld>
            <a:endParaRPr lang="en-US" altLang="zh-CN" sz="1200">
              <a:ea typeface="华文细黑" panose="02010600040101010101" pitchFamily="2" charset="-122"/>
              <a:cs typeface="宋体" panose="02010600030101010101" pitchFamily="2" charset="-122"/>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幻灯片图像占位符 1"/>
          <p:cNvSpPr>
            <a:spLocks noGrp="1" noRot="1" noChangeAspect="1" noTextEdit="1"/>
          </p:cNvSpPr>
          <p:nvPr>
            <p:ph type="sldImg"/>
          </p:nvPr>
        </p:nvSpPr>
        <p:spPr>
          <a:ln/>
        </p:spPr>
      </p:sp>
      <p:sp>
        <p:nvSpPr>
          <p:cNvPr id="158723"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158724"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100">
                <a:solidFill>
                  <a:schemeClr val="tx1"/>
                </a:solidFill>
                <a:latin typeface="Arial" panose="020B0604020202020204" pitchFamily="34" charset="0"/>
                <a:ea typeface="宋体" panose="02010600030101010101" pitchFamily="2" charset="-122"/>
              </a:defRPr>
            </a:lvl1pPr>
            <a:lvl2pPr marL="742950" indent="-285750">
              <a:spcBef>
                <a:spcPct val="30000"/>
              </a:spcBef>
              <a:defRPr sz="1100">
                <a:solidFill>
                  <a:schemeClr val="tx1"/>
                </a:solidFill>
                <a:latin typeface="Arial" panose="020B0604020202020204" pitchFamily="34" charset="0"/>
                <a:ea typeface="宋体" panose="02010600030101010101" pitchFamily="2" charset="-122"/>
              </a:defRPr>
            </a:lvl2pPr>
            <a:lvl3pPr marL="1143000" indent="-228600">
              <a:spcBef>
                <a:spcPct val="30000"/>
              </a:spcBef>
              <a:defRPr sz="1100">
                <a:solidFill>
                  <a:schemeClr val="tx1"/>
                </a:solidFill>
                <a:latin typeface="Arial" panose="020B0604020202020204" pitchFamily="34" charset="0"/>
                <a:ea typeface="宋体" panose="02010600030101010101" pitchFamily="2" charset="-122"/>
              </a:defRPr>
            </a:lvl3pPr>
            <a:lvl4pPr marL="1600200" indent="-228600">
              <a:spcBef>
                <a:spcPct val="30000"/>
              </a:spcBef>
              <a:defRPr sz="1100">
                <a:solidFill>
                  <a:schemeClr val="tx1"/>
                </a:solidFill>
                <a:latin typeface="Arial" panose="020B0604020202020204" pitchFamily="34" charset="0"/>
                <a:ea typeface="宋体" panose="02010600030101010101" pitchFamily="2" charset="-122"/>
              </a:defRPr>
            </a:lvl4pPr>
            <a:lvl5pPr marL="2057400" indent="-228600">
              <a:spcBef>
                <a:spcPct val="30000"/>
              </a:spcBef>
              <a:defRPr sz="11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9pPr>
          </a:lstStyle>
          <a:p>
            <a:pPr>
              <a:spcBef>
                <a:spcPct val="0"/>
              </a:spcBef>
            </a:pPr>
            <a:fld id="{5B41DCF2-F21D-4A51-8C59-D5B032952144}" type="slidenum">
              <a:rPr lang="en-US" altLang="zh-CN" sz="1200" smtClean="0">
                <a:ea typeface="华文细黑" panose="02010600040101010101" pitchFamily="2" charset="-122"/>
                <a:cs typeface="宋体" panose="02010600030101010101" pitchFamily="2" charset="-122"/>
              </a:rPr>
              <a:pPr>
                <a:spcBef>
                  <a:spcPct val="0"/>
                </a:spcBef>
              </a:pPr>
              <a:t>76</a:t>
            </a:fld>
            <a:endParaRPr lang="en-US" altLang="zh-CN" sz="1200">
              <a:ea typeface="华文细黑" panose="02010600040101010101" pitchFamily="2" charset="-122"/>
              <a:cs typeface="宋体" panose="02010600030101010101" pitchFamily="2" charset="-122"/>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幻灯片图像占位符 1"/>
          <p:cNvSpPr>
            <a:spLocks noGrp="1" noRot="1" noChangeAspect="1" noTextEdit="1"/>
          </p:cNvSpPr>
          <p:nvPr>
            <p:ph type="sldImg"/>
          </p:nvPr>
        </p:nvSpPr>
        <p:spPr>
          <a:ln/>
        </p:spPr>
      </p:sp>
      <p:sp>
        <p:nvSpPr>
          <p:cNvPr id="160771"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160772"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100">
                <a:solidFill>
                  <a:schemeClr val="tx1"/>
                </a:solidFill>
                <a:latin typeface="Arial" panose="020B0604020202020204" pitchFamily="34" charset="0"/>
                <a:ea typeface="宋体" panose="02010600030101010101" pitchFamily="2" charset="-122"/>
              </a:defRPr>
            </a:lvl1pPr>
            <a:lvl2pPr marL="742950" indent="-285750">
              <a:spcBef>
                <a:spcPct val="30000"/>
              </a:spcBef>
              <a:defRPr sz="1100">
                <a:solidFill>
                  <a:schemeClr val="tx1"/>
                </a:solidFill>
                <a:latin typeface="Arial" panose="020B0604020202020204" pitchFamily="34" charset="0"/>
                <a:ea typeface="宋体" panose="02010600030101010101" pitchFamily="2" charset="-122"/>
              </a:defRPr>
            </a:lvl2pPr>
            <a:lvl3pPr marL="1143000" indent="-228600">
              <a:spcBef>
                <a:spcPct val="30000"/>
              </a:spcBef>
              <a:defRPr sz="1100">
                <a:solidFill>
                  <a:schemeClr val="tx1"/>
                </a:solidFill>
                <a:latin typeface="Arial" panose="020B0604020202020204" pitchFamily="34" charset="0"/>
                <a:ea typeface="宋体" panose="02010600030101010101" pitchFamily="2" charset="-122"/>
              </a:defRPr>
            </a:lvl3pPr>
            <a:lvl4pPr marL="1600200" indent="-228600">
              <a:spcBef>
                <a:spcPct val="30000"/>
              </a:spcBef>
              <a:defRPr sz="1100">
                <a:solidFill>
                  <a:schemeClr val="tx1"/>
                </a:solidFill>
                <a:latin typeface="Arial" panose="020B0604020202020204" pitchFamily="34" charset="0"/>
                <a:ea typeface="宋体" panose="02010600030101010101" pitchFamily="2" charset="-122"/>
              </a:defRPr>
            </a:lvl4pPr>
            <a:lvl5pPr marL="2057400" indent="-228600">
              <a:spcBef>
                <a:spcPct val="30000"/>
              </a:spcBef>
              <a:defRPr sz="11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9pPr>
          </a:lstStyle>
          <a:p>
            <a:pPr>
              <a:spcBef>
                <a:spcPct val="0"/>
              </a:spcBef>
            </a:pPr>
            <a:fld id="{63C5A187-391D-4FED-A1E8-DD0A8CAFDB12}" type="slidenum">
              <a:rPr lang="en-US" altLang="zh-CN" sz="1200" smtClean="0">
                <a:ea typeface="华文细黑" panose="02010600040101010101" pitchFamily="2" charset="-122"/>
                <a:cs typeface="宋体" panose="02010600030101010101" pitchFamily="2" charset="-122"/>
              </a:rPr>
              <a:pPr>
                <a:spcBef>
                  <a:spcPct val="0"/>
                </a:spcBef>
              </a:pPr>
              <a:t>77</a:t>
            </a:fld>
            <a:endParaRPr lang="en-US" altLang="zh-CN" sz="1200">
              <a:ea typeface="华文细黑" panose="02010600040101010101" pitchFamily="2" charset="-122"/>
              <a:cs typeface="宋体" panose="02010600030101010101" pitchFamily="2" charset="-122"/>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幻灯片图像占位符 1"/>
          <p:cNvSpPr>
            <a:spLocks noGrp="1" noRot="1" noChangeAspect="1" noTextEdit="1"/>
          </p:cNvSpPr>
          <p:nvPr>
            <p:ph type="sldImg"/>
          </p:nvPr>
        </p:nvSpPr>
        <p:spPr>
          <a:ln/>
        </p:spPr>
      </p:sp>
      <p:sp>
        <p:nvSpPr>
          <p:cNvPr id="144387"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144388"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100">
                <a:solidFill>
                  <a:schemeClr val="tx1"/>
                </a:solidFill>
                <a:latin typeface="Arial" panose="020B0604020202020204" pitchFamily="34" charset="0"/>
                <a:ea typeface="宋体" panose="02010600030101010101" pitchFamily="2" charset="-122"/>
              </a:defRPr>
            </a:lvl1pPr>
            <a:lvl2pPr marL="742950" indent="-285750">
              <a:spcBef>
                <a:spcPct val="30000"/>
              </a:spcBef>
              <a:defRPr sz="1100">
                <a:solidFill>
                  <a:schemeClr val="tx1"/>
                </a:solidFill>
                <a:latin typeface="Arial" panose="020B0604020202020204" pitchFamily="34" charset="0"/>
                <a:ea typeface="宋体" panose="02010600030101010101" pitchFamily="2" charset="-122"/>
              </a:defRPr>
            </a:lvl2pPr>
            <a:lvl3pPr marL="1143000" indent="-228600">
              <a:spcBef>
                <a:spcPct val="30000"/>
              </a:spcBef>
              <a:defRPr sz="1100">
                <a:solidFill>
                  <a:schemeClr val="tx1"/>
                </a:solidFill>
                <a:latin typeface="Arial" panose="020B0604020202020204" pitchFamily="34" charset="0"/>
                <a:ea typeface="宋体" panose="02010600030101010101" pitchFamily="2" charset="-122"/>
              </a:defRPr>
            </a:lvl3pPr>
            <a:lvl4pPr marL="1600200" indent="-228600">
              <a:spcBef>
                <a:spcPct val="30000"/>
              </a:spcBef>
              <a:defRPr sz="1100">
                <a:solidFill>
                  <a:schemeClr val="tx1"/>
                </a:solidFill>
                <a:latin typeface="Arial" panose="020B0604020202020204" pitchFamily="34" charset="0"/>
                <a:ea typeface="宋体" panose="02010600030101010101" pitchFamily="2" charset="-122"/>
              </a:defRPr>
            </a:lvl4pPr>
            <a:lvl5pPr marL="2057400" indent="-228600">
              <a:spcBef>
                <a:spcPct val="30000"/>
              </a:spcBef>
              <a:defRPr sz="11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9pPr>
          </a:lstStyle>
          <a:p>
            <a:pPr>
              <a:spcBef>
                <a:spcPct val="0"/>
              </a:spcBef>
            </a:pPr>
            <a:fld id="{2045BAF2-3FD9-44D8-9E7C-B2B2849A7F6F}" type="slidenum">
              <a:rPr lang="en-US" altLang="zh-CN" sz="1200" smtClean="0">
                <a:ea typeface="华文细黑" panose="02010600040101010101" pitchFamily="2" charset="-122"/>
                <a:cs typeface="宋体" panose="02010600030101010101" pitchFamily="2" charset="-122"/>
              </a:rPr>
              <a:pPr>
                <a:spcBef>
                  <a:spcPct val="0"/>
                </a:spcBef>
              </a:pPr>
              <a:t>78</a:t>
            </a:fld>
            <a:endParaRPr lang="en-US" altLang="zh-CN" sz="1200">
              <a:ea typeface="华文细黑" panose="02010600040101010101" pitchFamily="2" charset="-122"/>
              <a:cs typeface="宋体" panose="02010600030101010101" pitchFamily="2" charset="-122"/>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幻灯片图像占位符 1"/>
          <p:cNvSpPr>
            <a:spLocks noGrp="1" noRot="1" noChangeAspect="1" noTextEdit="1"/>
          </p:cNvSpPr>
          <p:nvPr>
            <p:ph type="sldImg"/>
          </p:nvPr>
        </p:nvSpPr>
        <p:spPr>
          <a:ln/>
        </p:spPr>
      </p:sp>
      <p:sp>
        <p:nvSpPr>
          <p:cNvPr id="146435"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146436"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100">
                <a:solidFill>
                  <a:schemeClr val="tx1"/>
                </a:solidFill>
                <a:latin typeface="Arial" panose="020B0604020202020204" pitchFamily="34" charset="0"/>
                <a:ea typeface="宋体" panose="02010600030101010101" pitchFamily="2" charset="-122"/>
              </a:defRPr>
            </a:lvl1pPr>
            <a:lvl2pPr marL="742950" indent="-285750">
              <a:spcBef>
                <a:spcPct val="30000"/>
              </a:spcBef>
              <a:defRPr sz="1100">
                <a:solidFill>
                  <a:schemeClr val="tx1"/>
                </a:solidFill>
                <a:latin typeface="Arial" panose="020B0604020202020204" pitchFamily="34" charset="0"/>
                <a:ea typeface="宋体" panose="02010600030101010101" pitchFamily="2" charset="-122"/>
              </a:defRPr>
            </a:lvl2pPr>
            <a:lvl3pPr marL="1143000" indent="-228600">
              <a:spcBef>
                <a:spcPct val="30000"/>
              </a:spcBef>
              <a:defRPr sz="1100">
                <a:solidFill>
                  <a:schemeClr val="tx1"/>
                </a:solidFill>
                <a:latin typeface="Arial" panose="020B0604020202020204" pitchFamily="34" charset="0"/>
                <a:ea typeface="宋体" panose="02010600030101010101" pitchFamily="2" charset="-122"/>
              </a:defRPr>
            </a:lvl3pPr>
            <a:lvl4pPr marL="1600200" indent="-228600">
              <a:spcBef>
                <a:spcPct val="30000"/>
              </a:spcBef>
              <a:defRPr sz="1100">
                <a:solidFill>
                  <a:schemeClr val="tx1"/>
                </a:solidFill>
                <a:latin typeface="Arial" panose="020B0604020202020204" pitchFamily="34" charset="0"/>
                <a:ea typeface="宋体" panose="02010600030101010101" pitchFamily="2" charset="-122"/>
              </a:defRPr>
            </a:lvl4pPr>
            <a:lvl5pPr marL="2057400" indent="-228600">
              <a:spcBef>
                <a:spcPct val="30000"/>
              </a:spcBef>
              <a:defRPr sz="11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9pPr>
          </a:lstStyle>
          <a:p>
            <a:pPr>
              <a:spcBef>
                <a:spcPct val="0"/>
              </a:spcBef>
            </a:pPr>
            <a:fld id="{CCC2B7B0-DCC8-4083-B3A8-71C99DDDBF0F}" type="slidenum">
              <a:rPr lang="en-US" altLang="zh-CN" sz="1200" smtClean="0">
                <a:ea typeface="华文细黑" panose="02010600040101010101" pitchFamily="2" charset="-122"/>
                <a:cs typeface="宋体" panose="02010600030101010101" pitchFamily="2" charset="-122"/>
              </a:rPr>
              <a:pPr>
                <a:spcBef>
                  <a:spcPct val="0"/>
                </a:spcBef>
              </a:pPr>
              <a:t>79</a:t>
            </a:fld>
            <a:endParaRPr lang="en-US" altLang="zh-CN" sz="1200">
              <a:ea typeface="华文细黑" panose="02010600040101010101" pitchFamily="2" charset="-122"/>
              <a:cs typeface="宋体" panose="02010600030101010101" pitchFamily="2" charset="-122"/>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幻灯片图像占位符 1"/>
          <p:cNvSpPr>
            <a:spLocks noGrp="1" noRot="1" noChangeAspect="1" noTextEdit="1"/>
          </p:cNvSpPr>
          <p:nvPr>
            <p:ph type="sldImg"/>
          </p:nvPr>
        </p:nvSpPr>
        <p:spPr>
          <a:ln/>
        </p:spPr>
      </p:sp>
      <p:sp>
        <p:nvSpPr>
          <p:cNvPr id="16281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162820"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100">
                <a:solidFill>
                  <a:schemeClr val="tx1"/>
                </a:solidFill>
                <a:latin typeface="Arial" panose="020B0604020202020204" pitchFamily="34" charset="0"/>
                <a:ea typeface="宋体" panose="02010600030101010101" pitchFamily="2" charset="-122"/>
              </a:defRPr>
            </a:lvl1pPr>
            <a:lvl2pPr marL="742950" indent="-285750">
              <a:spcBef>
                <a:spcPct val="30000"/>
              </a:spcBef>
              <a:defRPr sz="1100">
                <a:solidFill>
                  <a:schemeClr val="tx1"/>
                </a:solidFill>
                <a:latin typeface="Arial" panose="020B0604020202020204" pitchFamily="34" charset="0"/>
                <a:ea typeface="宋体" panose="02010600030101010101" pitchFamily="2" charset="-122"/>
              </a:defRPr>
            </a:lvl2pPr>
            <a:lvl3pPr marL="1143000" indent="-228600">
              <a:spcBef>
                <a:spcPct val="30000"/>
              </a:spcBef>
              <a:defRPr sz="1100">
                <a:solidFill>
                  <a:schemeClr val="tx1"/>
                </a:solidFill>
                <a:latin typeface="Arial" panose="020B0604020202020204" pitchFamily="34" charset="0"/>
                <a:ea typeface="宋体" panose="02010600030101010101" pitchFamily="2" charset="-122"/>
              </a:defRPr>
            </a:lvl3pPr>
            <a:lvl4pPr marL="1600200" indent="-228600">
              <a:spcBef>
                <a:spcPct val="30000"/>
              </a:spcBef>
              <a:defRPr sz="1100">
                <a:solidFill>
                  <a:schemeClr val="tx1"/>
                </a:solidFill>
                <a:latin typeface="Arial" panose="020B0604020202020204" pitchFamily="34" charset="0"/>
                <a:ea typeface="宋体" panose="02010600030101010101" pitchFamily="2" charset="-122"/>
              </a:defRPr>
            </a:lvl4pPr>
            <a:lvl5pPr marL="2057400" indent="-228600">
              <a:spcBef>
                <a:spcPct val="30000"/>
              </a:spcBef>
              <a:defRPr sz="11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9pPr>
          </a:lstStyle>
          <a:p>
            <a:pPr>
              <a:spcBef>
                <a:spcPct val="0"/>
              </a:spcBef>
            </a:pPr>
            <a:fld id="{9348B113-05E2-444D-8254-220BA3A2DFFB}" type="slidenum">
              <a:rPr lang="en-US" altLang="zh-CN" sz="1200" smtClean="0">
                <a:ea typeface="华文细黑" panose="02010600040101010101" pitchFamily="2" charset="-122"/>
                <a:cs typeface="宋体" panose="02010600030101010101" pitchFamily="2" charset="-122"/>
              </a:rPr>
              <a:pPr>
                <a:spcBef>
                  <a:spcPct val="0"/>
                </a:spcBef>
              </a:pPr>
              <a:t>80</a:t>
            </a:fld>
            <a:endParaRPr lang="en-US" altLang="zh-CN" sz="1200">
              <a:ea typeface="华文细黑" panose="02010600040101010101" pitchFamily="2" charset="-122"/>
              <a:cs typeface="宋体" panose="02010600030101010101" pitchFamily="2" charset="-122"/>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幻灯片图像占位符 1"/>
          <p:cNvSpPr>
            <a:spLocks noGrp="1" noRot="1" noChangeAspect="1" noTextEdit="1"/>
          </p:cNvSpPr>
          <p:nvPr>
            <p:ph type="sldImg"/>
          </p:nvPr>
        </p:nvSpPr>
        <p:spPr>
          <a:ln/>
        </p:spPr>
      </p:sp>
      <p:sp>
        <p:nvSpPr>
          <p:cNvPr id="17411"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17412"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100">
                <a:solidFill>
                  <a:schemeClr val="tx1"/>
                </a:solidFill>
                <a:latin typeface="Arial" panose="020B0604020202020204" pitchFamily="34" charset="0"/>
                <a:ea typeface="宋体" panose="02010600030101010101" pitchFamily="2" charset="-122"/>
              </a:defRPr>
            </a:lvl1pPr>
            <a:lvl2pPr marL="742950" indent="-285750">
              <a:spcBef>
                <a:spcPct val="30000"/>
              </a:spcBef>
              <a:defRPr sz="1100">
                <a:solidFill>
                  <a:schemeClr val="tx1"/>
                </a:solidFill>
                <a:latin typeface="Arial" panose="020B0604020202020204" pitchFamily="34" charset="0"/>
                <a:ea typeface="宋体" panose="02010600030101010101" pitchFamily="2" charset="-122"/>
              </a:defRPr>
            </a:lvl2pPr>
            <a:lvl3pPr marL="1143000" indent="-228600">
              <a:spcBef>
                <a:spcPct val="30000"/>
              </a:spcBef>
              <a:defRPr sz="1100">
                <a:solidFill>
                  <a:schemeClr val="tx1"/>
                </a:solidFill>
                <a:latin typeface="Arial" panose="020B0604020202020204" pitchFamily="34" charset="0"/>
                <a:ea typeface="宋体" panose="02010600030101010101" pitchFamily="2" charset="-122"/>
              </a:defRPr>
            </a:lvl3pPr>
            <a:lvl4pPr marL="1600200" indent="-228600">
              <a:spcBef>
                <a:spcPct val="30000"/>
              </a:spcBef>
              <a:defRPr sz="1100">
                <a:solidFill>
                  <a:schemeClr val="tx1"/>
                </a:solidFill>
                <a:latin typeface="Arial" panose="020B0604020202020204" pitchFamily="34" charset="0"/>
                <a:ea typeface="宋体" panose="02010600030101010101" pitchFamily="2" charset="-122"/>
              </a:defRPr>
            </a:lvl4pPr>
            <a:lvl5pPr marL="2057400" indent="-228600">
              <a:spcBef>
                <a:spcPct val="30000"/>
              </a:spcBef>
              <a:defRPr sz="11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9pPr>
          </a:lstStyle>
          <a:p>
            <a:pPr>
              <a:spcBef>
                <a:spcPct val="0"/>
              </a:spcBef>
            </a:pPr>
            <a:fld id="{E47FE377-6ACB-4FA8-B699-63CFB1286CB7}" type="slidenum">
              <a:rPr lang="en-US" altLang="zh-CN" sz="1200" smtClean="0">
                <a:ea typeface="华文细黑" panose="02010600040101010101" pitchFamily="2" charset="-122"/>
                <a:cs typeface="宋体" panose="02010600030101010101" pitchFamily="2" charset="-122"/>
              </a:rPr>
              <a:pPr>
                <a:spcBef>
                  <a:spcPct val="0"/>
                </a:spcBef>
              </a:pPr>
              <a:t>9</a:t>
            </a:fld>
            <a:endParaRPr lang="en-US" altLang="zh-CN" sz="1200">
              <a:ea typeface="华文细黑" panose="02010600040101010101" pitchFamily="2" charset="-122"/>
              <a:cs typeface="宋体" panose="02010600030101010101" pitchFamily="2" charset="-122"/>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幻灯片图像占位符 1"/>
          <p:cNvSpPr>
            <a:spLocks noGrp="1" noRot="1" noChangeAspect="1" noTextEdit="1"/>
          </p:cNvSpPr>
          <p:nvPr>
            <p:ph type="sldImg"/>
          </p:nvPr>
        </p:nvSpPr>
        <p:spPr>
          <a:ln/>
        </p:spPr>
      </p:sp>
      <p:sp>
        <p:nvSpPr>
          <p:cNvPr id="164867"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164868"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100">
                <a:solidFill>
                  <a:schemeClr val="tx1"/>
                </a:solidFill>
                <a:latin typeface="Arial" panose="020B0604020202020204" pitchFamily="34" charset="0"/>
                <a:ea typeface="宋体" panose="02010600030101010101" pitchFamily="2" charset="-122"/>
              </a:defRPr>
            </a:lvl1pPr>
            <a:lvl2pPr marL="742950" indent="-285750">
              <a:spcBef>
                <a:spcPct val="30000"/>
              </a:spcBef>
              <a:defRPr sz="1100">
                <a:solidFill>
                  <a:schemeClr val="tx1"/>
                </a:solidFill>
                <a:latin typeface="Arial" panose="020B0604020202020204" pitchFamily="34" charset="0"/>
                <a:ea typeface="宋体" panose="02010600030101010101" pitchFamily="2" charset="-122"/>
              </a:defRPr>
            </a:lvl2pPr>
            <a:lvl3pPr marL="1143000" indent="-228600">
              <a:spcBef>
                <a:spcPct val="30000"/>
              </a:spcBef>
              <a:defRPr sz="1100">
                <a:solidFill>
                  <a:schemeClr val="tx1"/>
                </a:solidFill>
                <a:latin typeface="Arial" panose="020B0604020202020204" pitchFamily="34" charset="0"/>
                <a:ea typeface="宋体" panose="02010600030101010101" pitchFamily="2" charset="-122"/>
              </a:defRPr>
            </a:lvl3pPr>
            <a:lvl4pPr marL="1600200" indent="-228600">
              <a:spcBef>
                <a:spcPct val="30000"/>
              </a:spcBef>
              <a:defRPr sz="1100">
                <a:solidFill>
                  <a:schemeClr val="tx1"/>
                </a:solidFill>
                <a:latin typeface="Arial" panose="020B0604020202020204" pitchFamily="34" charset="0"/>
                <a:ea typeface="宋体" panose="02010600030101010101" pitchFamily="2" charset="-122"/>
              </a:defRPr>
            </a:lvl4pPr>
            <a:lvl5pPr marL="2057400" indent="-228600">
              <a:spcBef>
                <a:spcPct val="30000"/>
              </a:spcBef>
              <a:defRPr sz="11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9pPr>
          </a:lstStyle>
          <a:p>
            <a:pPr>
              <a:spcBef>
                <a:spcPct val="0"/>
              </a:spcBef>
            </a:pPr>
            <a:fld id="{48067035-5F0A-44C7-B8B9-BFA13762CAF7}" type="slidenum">
              <a:rPr lang="en-US" altLang="zh-CN" sz="1200" smtClean="0">
                <a:ea typeface="华文细黑" panose="02010600040101010101" pitchFamily="2" charset="-122"/>
                <a:cs typeface="宋体" panose="02010600030101010101" pitchFamily="2" charset="-122"/>
              </a:rPr>
              <a:pPr>
                <a:spcBef>
                  <a:spcPct val="0"/>
                </a:spcBef>
              </a:pPr>
              <a:t>81</a:t>
            </a:fld>
            <a:endParaRPr lang="en-US" altLang="zh-CN" sz="1200">
              <a:ea typeface="华文细黑" panose="02010600040101010101" pitchFamily="2" charset="-122"/>
              <a:cs typeface="宋体" panose="02010600030101010101" pitchFamily="2" charset="-122"/>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幻灯片图像占位符 1"/>
          <p:cNvSpPr>
            <a:spLocks noGrp="1" noRot="1" noChangeAspect="1" noTextEdit="1"/>
          </p:cNvSpPr>
          <p:nvPr>
            <p:ph type="sldImg"/>
          </p:nvPr>
        </p:nvSpPr>
        <p:spPr>
          <a:ln/>
        </p:spPr>
      </p:sp>
      <p:sp>
        <p:nvSpPr>
          <p:cNvPr id="166915"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166916"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100">
                <a:solidFill>
                  <a:schemeClr val="tx1"/>
                </a:solidFill>
                <a:latin typeface="Arial" panose="020B0604020202020204" pitchFamily="34" charset="0"/>
                <a:ea typeface="宋体" panose="02010600030101010101" pitchFamily="2" charset="-122"/>
              </a:defRPr>
            </a:lvl1pPr>
            <a:lvl2pPr marL="742950" indent="-285750">
              <a:spcBef>
                <a:spcPct val="30000"/>
              </a:spcBef>
              <a:defRPr sz="1100">
                <a:solidFill>
                  <a:schemeClr val="tx1"/>
                </a:solidFill>
                <a:latin typeface="Arial" panose="020B0604020202020204" pitchFamily="34" charset="0"/>
                <a:ea typeface="宋体" panose="02010600030101010101" pitchFamily="2" charset="-122"/>
              </a:defRPr>
            </a:lvl2pPr>
            <a:lvl3pPr marL="1143000" indent="-228600">
              <a:spcBef>
                <a:spcPct val="30000"/>
              </a:spcBef>
              <a:defRPr sz="1100">
                <a:solidFill>
                  <a:schemeClr val="tx1"/>
                </a:solidFill>
                <a:latin typeface="Arial" panose="020B0604020202020204" pitchFamily="34" charset="0"/>
                <a:ea typeface="宋体" panose="02010600030101010101" pitchFamily="2" charset="-122"/>
              </a:defRPr>
            </a:lvl3pPr>
            <a:lvl4pPr marL="1600200" indent="-228600">
              <a:spcBef>
                <a:spcPct val="30000"/>
              </a:spcBef>
              <a:defRPr sz="1100">
                <a:solidFill>
                  <a:schemeClr val="tx1"/>
                </a:solidFill>
                <a:latin typeface="Arial" panose="020B0604020202020204" pitchFamily="34" charset="0"/>
                <a:ea typeface="宋体" panose="02010600030101010101" pitchFamily="2" charset="-122"/>
              </a:defRPr>
            </a:lvl4pPr>
            <a:lvl5pPr marL="2057400" indent="-228600">
              <a:spcBef>
                <a:spcPct val="30000"/>
              </a:spcBef>
              <a:defRPr sz="11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9pPr>
          </a:lstStyle>
          <a:p>
            <a:pPr>
              <a:spcBef>
                <a:spcPct val="0"/>
              </a:spcBef>
            </a:pPr>
            <a:fld id="{62863996-0D0A-4766-9D63-37F3EA0C9DDF}" type="slidenum">
              <a:rPr lang="en-US" altLang="zh-CN" sz="1200" smtClean="0">
                <a:ea typeface="华文细黑" panose="02010600040101010101" pitchFamily="2" charset="-122"/>
                <a:cs typeface="宋体" panose="02010600030101010101" pitchFamily="2" charset="-122"/>
              </a:rPr>
              <a:pPr>
                <a:spcBef>
                  <a:spcPct val="0"/>
                </a:spcBef>
              </a:pPr>
              <a:t>82</a:t>
            </a:fld>
            <a:endParaRPr lang="en-US" altLang="zh-CN" sz="1200">
              <a:ea typeface="华文细黑" panose="02010600040101010101" pitchFamily="2" charset="-122"/>
              <a:cs typeface="宋体" panose="02010600030101010101" pitchFamily="2" charset="-122"/>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幻灯片图像占位符 1"/>
          <p:cNvSpPr>
            <a:spLocks noGrp="1" noRot="1" noChangeAspect="1" noTextEdit="1"/>
          </p:cNvSpPr>
          <p:nvPr>
            <p:ph type="sldImg"/>
          </p:nvPr>
        </p:nvSpPr>
        <p:spPr>
          <a:ln/>
        </p:spPr>
      </p:sp>
      <p:sp>
        <p:nvSpPr>
          <p:cNvPr id="168963"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168964"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100">
                <a:solidFill>
                  <a:schemeClr val="tx1"/>
                </a:solidFill>
                <a:latin typeface="Arial" panose="020B0604020202020204" pitchFamily="34" charset="0"/>
                <a:ea typeface="宋体" panose="02010600030101010101" pitchFamily="2" charset="-122"/>
              </a:defRPr>
            </a:lvl1pPr>
            <a:lvl2pPr marL="742950" indent="-285750">
              <a:spcBef>
                <a:spcPct val="30000"/>
              </a:spcBef>
              <a:defRPr sz="1100">
                <a:solidFill>
                  <a:schemeClr val="tx1"/>
                </a:solidFill>
                <a:latin typeface="Arial" panose="020B0604020202020204" pitchFamily="34" charset="0"/>
                <a:ea typeface="宋体" panose="02010600030101010101" pitchFamily="2" charset="-122"/>
              </a:defRPr>
            </a:lvl2pPr>
            <a:lvl3pPr marL="1143000" indent="-228600">
              <a:spcBef>
                <a:spcPct val="30000"/>
              </a:spcBef>
              <a:defRPr sz="1100">
                <a:solidFill>
                  <a:schemeClr val="tx1"/>
                </a:solidFill>
                <a:latin typeface="Arial" panose="020B0604020202020204" pitchFamily="34" charset="0"/>
                <a:ea typeface="宋体" panose="02010600030101010101" pitchFamily="2" charset="-122"/>
              </a:defRPr>
            </a:lvl3pPr>
            <a:lvl4pPr marL="1600200" indent="-228600">
              <a:spcBef>
                <a:spcPct val="30000"/>
              </a:spcBef>
              <a:defRPr sz="1100">
                <a:solidFill>
                  <a:schemeClr val="tx1"/>
                </a:solidFill>
                <a:latin typeface="Arial" panose="020B0604020202020204" pitchFamily="34" charset="0"/>
                <a:ea typeface="宋体" panose="02010600030101010101" pitchFamily="2" charset="-122"/>
              </a:defRPr>
            </a:lvl4pPr>
            <a:lvl5pPr marL="2057400" indent="-228600">
              <a:spcBef>
                <a:spcPct val="30000"/>
              </a:spcBef>
              <a:defRPr sz="11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9pPr>
          </a:lstStyle>
          <a:p>
            <a:pPr>
              <a:spcBef>
                <a:spcPct val="0"/>
              </a:spcBef>
            </a:pPr>
            <a:fld id="{19F7F341-2F90-440D-816D-1722777C1227}" type="slidenum">
              <a:rPr lang="en-US" altLang="zh-CN" sz="1200" smtClean="0">
                <a:ea typeface="华文细黑" panose="02010600040101010101" pitchFamily="2" charset="-122"/>
                <a:cs typeface="宋体" panose="02010600030101010101" pitchFamily="2" charset="-122"/>
              </a:rPr>
              <a:pPr>
                <a:spcBef>
                  <a:spcPct val="0"/>
                </a:spcBef>
              </a:pPr>
              <a:t>83</a:t>
            </a:fld>
            <a:endParaRPr lang="en-US" altLang="zh-CN" sz="1200">
              <a:ea typeface="华文细黑" panose="02010600040101010101" pitchFamily="2" charset="-122"/>
              <a:cs typeface="宋体" panose="02010600030101010101" pitchFamily="2" charset="-122"/>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幻灯片图像占位符 1"/>
          <p:cNvSpPr>
            <a:spLocks noGrp="1" noRot="1" noChangeAspect="1" noTextEdit="1"/>
          </p:cNvSpPr>
          <p:nvPr>
            <p:ph type="sldImg"/>
          </p:nvPr>
        </p:nvSpPr>
        <p:spPr>
          <a:ln/>
        </p:spPr>
      </p:sp>
      <p:sp>
        <p:nvSpPr>
          <p:cNvPr id="171011"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171012"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100">
                <a:solidFill>
                  <a:schemeClr val="tx1"/>
                </a:solidFill>
                <a:latin typeface="Arial" panose="020B0604020202020204" pitchFamily="34" charset="0"/>
                <a:ea typeface="宋体" panose="02010600030101010101" pitchFamily="2" charset="-122"/>
              </a:defRPr>
            </a:lvl1pPr>
            <a:lvl2pPr marL="742950" indent="-285750">
              <a:spcBef>
                <a:spcPct val="30000"/>
              </a:spcBef>
              <a:defRPr sz="1100">
                <a:solidFill>
                  <a:schemeClr val="tx1"/>
                </a:solidFill>
                <a:latin typeface="Arial" panose="020B0604020202020204" pitchFamily="34" charset="0"/>
                <a:ea typeface="宋体" panose="02010600030101010101" pitchFamily="2" charset="-122"/>
              </a:defRPr>
            </a:lvl2pPr>
            <a:lvl3pPr marL="1143000" indent="-228600">
              <a:spcBef>
                <a:spcPct val="30000"/>
              </a:spcBef>
              <a:defRPr sz="1100">
                <a:solidFill>
                  <a:schemeClr val="tx1"/>
                </a:solidFill>
                <a:latin typeface="Arial" panose="020B0604020202020204" pitchFamily="34" charset="0"/>
                <a:ea typeface="宋体" panose="02010600030101010101" pitchFamily="2" charset="-122"/>
              </a:defRPr>
            </a:lvl3pPr>
            <a:lvl4pPr marL="1600200" indent="-228600">
              <a:spcBef>
                <a:spcPct val="30000"/>
              </a:spcBef>
              <a:defRPr sz="1100">
                <a:solidFill>
                  <a:schemeClr val="tx1"/>
                </a:solidFill>
                <a:latin typeface="Arial" panose="020B0604020202020204" pitchFamily="34" charset="0"/>
                <a:ea typeface="宋体" panose="02010600030101010101" pitchFamily="2" charset="-122"/>
              </a:defRPr>
            </a:lvl4pPr>
            <a:lvl5pPr marL="2057400" indent="-228600">
              <a:spcBef>
                <a:spcPct val="30000"/>
              </a:spcBef>
              <a:defRPr sz="11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9pPr>
          </a:lstStyle>
          <a:p>
            <a:pPr>
              <a:spcBef>
                <a:spcPct val="0"/>
              </a:spcBef>
            </a:pPr>
            <a:fld id="{3C0B354F-3C21-43F0-B5B6-81D7BB541BC7}" type="slidenum">
              <a:rPr lang="en-US" altLang="zh-CN" sz="1200" smtClean="0">
                <a:ea typeface="华文细黑" panose="02010600040101010101" pitchFamily="2" charset="-122"/>
                <a:cs typeface="宋体" panose="02010600030101010101" pitchFamily="2" charset="-122"/>
              </a:rPr>
              <a:pPr>
                <a:spcBef>
                  <a:spcPct val="0"/>
                </a:spcBef>
              </a:pPr>
              <a:t>84</a:t>
            </a:fld>
            <a:endParaRPr lang="en-US" altLang="zh-CN" sz="1200">
              <a:ea typeface="华文细黑" panose="02010600040101010101" pitchFamily="2" charset="-122"/>
              <a:cs typeface="宋体" panose="02010600030101010101" pitchFamily="2" charset="-122"/>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幻灯片图像占位符 1"/>
          <p:cNvSpPr>
            <a:spLocks noGrp="1" noRot="1" noChangeAspect="1" noTextEdit="1"/>
          </p:cNvSpPr>
          <p:nvPr>
            <p:ph type="sldImg"/>
          </p:nvPr>
        </p:nvSpPr>
        <p:spPr>
          <a:ln/>
        </p:spPr>
      </p:sp>
      <p:sp>
        <p:nvSpPr>
          <p:cNvPr id="17305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173060"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100">
                <a:solidFill>
                  <a:schemeClr val="tx1"/>
                </a:solidFill>
                <a:latin typeface="Arial" panose="020B0604020202020204" pitchFamily="34" charset="0"/>
                <a:ea typeface="宋体" panose="02010600030101010101" pitchFamily="2" charset="-122"/>
              </a:defRPr>
            </a:lvl1pPr>
            <a:lvl2pPr marL="742950" indent="-285750">
              <a:spcBef>
                <a:spcPct val="30000"/>
              </a:spcBef>
              <a:defRPr sz="1100">
                <a:solidFill>
                  <a:schemeClr val="tx1"/>
                </a:solidFill>
                <a:latin typeface="Arial" panose="020B0604020202020204" pitchFamily="34" charset="0"/>
                <a:ea typeface="宋体" panose="02010600030101010101" pitchFamily="2" charset="-122"/>
              </a:defRPr>
            </a:lvl2pPr>
            <a:lvl3pPr marL="1143000" indent="-228600">
              <a:spcBef>
                <a:spcPct val="30000"/>
              </a:spcBef>
              <a:defRPr sz="1100">
                <a:solidFill>
                  <a:schemeClr val="tx1"/>
                </a:solidFill>
                <a:latin typeface="Arial" panose="020B0604020202020204" pitchFamily="34" charset="0"/>
                <a:ea typeface="宋体" panose="02010600030101010101" pitchFamily="2" charset="-122"/>
              </a:defRPr>
            </a:lvl3pPr>
            <a:lvl4pPr marL="1600200" indent="-228600">
              <a:spcBef>
                <a:spcPct val="30000"/>
              </a:spcBef>
              <a:defRPr sz="1100">
                <a:solidFill>
                  <a:schemeClr val="tx1"/>
                </a:solidFill>
                <a:latin typeface="Arial" panose="020B0604020202020204" pitchFamily="34" charset="0"/>
                <a:ea typeface="宋体" panose="02010600030101010101" pitchFamily="2" charset="-122"/>
              </a:defRPr>
            </a:lvl4pPr>
            <a:lvl5pPr marL="2057400" indent="-228600">
              <a:spcBef>
                <a:spcPct val="30000"/>
              </a:spcBef>
              <a:defRPr sz="11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9pPr>
          </a:lstStyle>
          <a:p>
            <a:pPr>
              <a:spcBef>
                <a:spcPct val="0"/>
              </a:spcBef>
            </a:pPr>
            <a:fld id="{6DF87375-F9DD-48B5-BBA5-D267484B7904}" type="slidenum">
              <a:rPr lang="en-US" altLang="zh-CN" sz="1200" smtClean="0">
                <a:ea typeface="华文细黑" panose="02010600040101010101" pitchFamily="2" charset="-122"/>
                <a:cs typeface="宋体" panose="02010600030101010101" pitchFamily="2" charset="-122"/>
              </a:rPr>
              <a:pPr>
                <a:spcBef>
                  <a:spcPct val="0"/>
                </a:spcBef>
              </a:pPr>
              <a:t>85</a:t>
            </a:fld>
            <a:endParaRPr lang="en-US" altLang="zh-CN" sz="1200">
              <a:ea typeface="华文细黑" panose="02010600040101010101" pitchFamily="2" charset="-122"/>
              <a:cs typeface="宋体" panose="02010600030101010101" pitchFamily="2" charset="-122"/>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幻灯片图像占位符 1"/>
          <p:cNvSpPr>
            <a:spLocks noGrp="1" noRot="1" noChangeAspect="1" noTextEdit="1"/>
          </p:cNvSpPr>
          <p:nvPr>
            <p:ph type="sldImg"/>
          </p:nvPr>
        </p:nvSpPr>
        <p:spPr>
          <a:ln/>
        </p:spPr>
      </p:sp>
      <p:sp>
        <p:nvSpPr>
          <p:cNvPr id="175107"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175108"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100">
                <a:solidFill>
                  <a:schemeClr val="tx1"/>
                </a:solidFill>
                <a:latin typeface="Arial" panose="020B0604020202020204" pitchFamily="34" charset="0"/>
                <a:ea typeface="宋体" panose="02010600030101010101" pitchFamily="2" charset="-122"/>
              </a:defRPr>
            </a:lvl1pPr>
            <a:lvl2pPr marL="742950" indent="-285750">
              <a:spcBef>
                <a:spcPct val="30000"/>
              </a:spcBef>
              <a:defRPr sz="1100">
                <a:solidFill>
                  <a:schemeClr val="tx1"/>
                </a:solidFill>
                <a:latin typeface="Arial" panose="020B0604020202020204" pitchFamily="34" charset="0"/>
                <a:ea typeface="宋体" panose="02010600030101010101" pitchFamily="2" charset="-122"/>
              </a:defRPr>
            </a:lvl2pPr>
            <a:lvl3pPr marL="1143000" indent="-228600">
              <a:spcBef>
                <a:spcPct val="30000"/>
              </a:spcBef>
              <a:defRPr sz="1100">
                <a:solidFill>
                  <a:schemeClr val="tx1"/>
                </a:solidFill>
                <a:latin typeface="Arial" panose="020B0604020202020204" pitchFamily="34" charset="0"/>
                <a:ea typeface="宋体" panose="02010600030101010101" pitchFamily="2" charset="-122"/>
              </a:defRPr>
            </a:lvl3pPr>
            <a:lvl4pPr marL="1600200" indent="-228600">
              <a:spcBef>
                <a:spcPct val="30000"/>
              </a:spcBef>
              <a:defRPr sz="1100">
                <a:solidFill>
                  <a:schemeClr val="tx1"/>
                </a:solidFill>
                <a:latin typeface="Arial" panose="020B0604020202020204" pitchFamily="34" charset="0"/>
                <a:ea typeface="宋体" panose="02010600030101010101" pitchFamily="2" charset="-122"/>
              </a:defRPr>
            </a:lvl4pPr>
            <a:lvl5pPr marL="2057400" indent="-228600">
              <a:spcBef>
                <a:spcPct val="30000"/>
              </a:spcBef>
              <a:defRPr sz="11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9pPr>
          </a:lstStyle>
          <a:p>
            <a:pPr>
              <a:spcBef>
                <a:spcPct val="0"/>
              </a:spcBef>
            </a:pPr>
            <a:fld id="{4C7DBE4F-1AAB-457C-B8F5-A5BDCF302270}" type="slidenum">
              <a:rPr lang="en-US" altLang="zh-CN" sz="1200" smtClean="0">
                <a:ea typeface="华文细黑" panose="02010600040101010101" pitchFamily="2" charset="-122"/>
                <a:cs typeface="宋体" panose="02010600030101010101" pitchFamily="2" charset="-122"/>
              </a:rPr>
              <a:pPr>
                <a:spcBef>
                  <a:spcPct val="0"/>
                </a:spcBef>
              </a:pPr>
              <a:t>86</a:t>
            </a:fld>
            <a:endParaRPr lang="en-US" altLang="zh-CN" sz="1200">
              <a:ea typeface="华文细黑" panose="02010600040101010101" pitchFamily="2" charset="-122"/>
              <a:cs typeface="宋体" panose="02010600030101010101" pitchFamily="2" charset="-122"/>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幻灯片图像占位符 1"/>
          <p:cNvSpPr>
            <a:spLocks noGrp="1" noRot="1" noChangeAspect="1" noTextEdit="1"/>
          </p:cNvSpPr>
          <p:nvPr>
            <p:ph type="sldImg"/>
          </p:nvPr>
        </p:nvSpPr>
        <p:spPr>
          <a:ln/>
        </p:spPr>
      </p:sp>
      <p:sp>
        <p:nvSpPr>
          <p:cNvPr id="177155"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177156"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100">
                <a:solidFill>
                  <a:schemeClr val="tx1"/>
                </a:solidFill>
                <a:latin typeface="Arial" panose="020B0604020202020204" pitchFamily="34" charset="0"/>
                <a:ea typeface="宋体" panose="02010600030101010101" pitchFamily="2" charset="-122"/>
              </a:defRPr>
            </a:lvl1pPr>
            <a:lvl2pPr marL="742950" indent="-285750">
              <a:spcBef>
                <a:spcPct val="30000"/>
              </a:spcBef>
              <a:defRPr sz="1100">
                <a:solidFill>
                  <a:schemeClr val="tx1"/>
                </a:solidFill>
                <a:latin typeface="Arial" panose="020B0604020202020204" pitchFamily="34" charset="0"/>
                <a:ea typeface="宋体" panose="02010600030101010101" pitchFamily="2" charset="-122"/>
              </a:defRPr>
            </a:lvl2pPr>
            <a:lvl3pPr marL="1143000" indent="-228600">
              <a:spcBef>
                <a:spcPct val="30000"/>
              </a:spcBef>
              <a:defRPr sz="1100">
                <a:solidFill>
                  <a:schemeClr val="tx1"/>
                </a:solidFill>
                <a:latin typeface="Arial" panose="020B0604020202020204" pitchFamily="34" charset="0"/>
                <a:ea typeface="宋体" panose="02010600030101010101" pitchFamily="2" charset="-122"/>
              </a:defRPr>
            </a:lvl3pPr>
            <a:lvl4pPr marL="1600200" indent="-228600">
              <a:spcBef>
                <a:spcPct val="30000"/>
              </a:spcBef>
              <a:defRPr sz="1100">
                <a:solidFill>
                  <a:schemeClr val="tx1"/>
                </a:solidFill>
                <a:latin typeface="Arial" panose="020B0604020202020204" pitchFamily="34" charset="0"/>
                <a:ea typeface="宋体" panose="02010600030101010101" pitchFamily="2" charset="-122"/>
              </a:defRPr>
            </a:lvl4pPr>
            <a:lvl5pPr marL="2057400" indent="-228600">
              <a:spcBef>
                <a:spcPct val="30000"/>
              </a:spcBef>
              <a:defRPr sz="11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9pPr>
          </a:lstStyle>
          <a:p>
            <a:pPr>
              <a:spcBef>
                <a:spcPct val="0"/>
              </a:spcBef>
            </a:pPr>
            <a:fld id="{AE94F443-297C-4588-9C30-689F70266C0D}" type="slidenum">
              <a:rPr lang="en-US" altLang="zh-CN" sz="1200" smtClean="0">
                <a:ea typeface="华文细黑" panose="02010600040101010101" pitchFamily="2" charset="-122"/>
                <a:cs typeface="宋体" panose="02010600030101010101" pitchFamily="2" charset="-122"/>
              </a:rPr>
              <a:pPr>
                <a:spcBef>
                  <a:spcPct val="0"/>
                </a:spcBef>
              </a:pPr>
              <a:t>87</a:t>
            </a:fld>
            <a:endParaRPr lang="en-US" altLang="zh-CN" sz="1200">
              <a:ea typeface="华文细黑" panose="02010600040101010101" pitchFamily="2" charset="-122"/>
              <a:cs typeface="宋体" panose="02010600030101010101" pitchFamily="2" charset="-122"/>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幻灯片图像占位符 1"/>
          <p:cNvSpPr>
            <a:spLocks noGrp="1" noRot="1" noChangeAspect="1" noTextEdit="1"/>
          </p:cNvSpPr>
          <p:nvPr>
            <p:ph type="sldImg"/>
          </p:nvPr>
        </p:nvSpPr>
        <p:spPr>
          <a:ln/>
        </p:spPr>
      </p:sp>
      <p:sp>
        <p:nvSpPr>
          <p:cNvPr id="177155"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177156"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100">
                <a:solidFill>
                  <a:schemeClr val="tx1"/>
                </a:solidFill>
                <a:latin typeface="Arial" panose="020B0604020202020204" pitchFamily="34" charset="0"/>
                <a:ea typeface="宋体" panose="02010600030101010101" pitchFamily="2" charset="-122"/>
              </a:defRPr>
            </a:lvl1pPr>
            <a:lvl2pPr marL="742950" indent="-285750">
              <a:spcBef>
                <a:spcPct val="30000"/>
              </a:spcBef>
              <a:defRPr sz="1100">
                <a:solidFill>
                  <a:schemeClr val="tx1"/>
                </a:solidFill>
                <a:latin typeface="Arial" panose="020B0604020202020204" pitchFamily="34" charset="0"/>
                <a:ea typeface="宋体" panose="02010600030101010101" pitchFamily="2" charset="-122"/>
              </a:defRPr>
            </a:lvl2pPr>
            <a:lvl3pPr marL="1143000" indent="-228600">
              <a:spcBef>
                <a:spcPct val="30000"/>
              </a:spcBef>
              <a:defRPr sz="1100">
                <a:solidFill>
                  <a:schemeClr val="tx1"/>
                </a:solidFill>
                <a:latin typeface="Arial" panose="020B0604020202020204" pitchFamily="34" charset="0"/>
                <a:ea typeface="宋体" panose="02010600030101010101" pitchFamily="2" charset="-122"/>
              </a:defRPr>
            </a:lvl3pPr>
            <a:lvl4pPr marL="1600200" indent="-228600">
              <a:spcBef>
                <a:spcPct val="30000"/>
              </a:spcBef>
              <a:defRPr sz="1100">
                <a:solidFill>
                  <a:schemeClr val="tx1"/>
                </a:solidFill>
                <a:latin typeface="Arial" panose="020B0604020202020204" pitchFamily="34" charset="0"/>
                <a:ea typeface="宋体" panose="02010600030101010101" pitchFamily="2" charset="-122"/>
              </a:defRPr>
            </a:lvl4pPr>
            <a:lvl5pPr marL="2057400" indent="-228600">
              <a:spcBef>
                <a:spcPct val="30000"/>
              </a:spcBef>
              <a:defRPr sz="11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9pPr>
          </a:lstStyle>
          <a:p>
            <a:pPr>
              <a:spcBef>
                <a:spcPct val="0"/>
              </a:spcBef>
            </a:pPr>
            <a:fld id="{AE94F443-297C-4588-9C30-689F70266C0D}" type="slidenum">
              <a:rPr lang="en-US" altLang="zh-CN" sz="1200" smtClean="0">
                <a:ea typeface="华文细黑" panose="02010600040101010101" pitchFamily="2" charset="-122"/>
                <a:cs typeface="宋体" panose="02010600030101010101" pitchFamily="2" charset="-122"/>
              </a:rPr>
              <a:pPr>
                <a:spcBef>
                  <a:spcPct val="0"/>
                </a:spcBef>
              </a:pPr>
              <a:t>88</a:t>
            </a:fld>
            <a:endParaRPr lang="en-US" altLang="zh-CN" sz="1200">
              <a:ea typeface="华文细黑" panose="02010600040101010101" pitchFamily="2" charset="-122"/>
              <a:cs typeface="宋体" panose="02010600030101010101" pitchFamily="2" charset="-122"/>
            </a:endParaRPr>
          </a:p>
        </p:txBody>
      </p:sp>
    </p:spTree>
    <p:extLst>
      <p:ext uri="{BB962C8B-B14F-4D97-AF65-F5344CB8AC3E}">
        <p14:creationId xmlns:p14="http://schemas.microsoft.com/office/powerpoint/2010/main" val="3349503489"/>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幻灯片图像占位符 1"/>
          <p:cNvSpPr>
            <a:spLocks noGrp="1" noRot="1" noChangeAspect="1" noTextEdit="1"/>
          </p:cNvSpPr>
          <p:nvPr>
            <p:ph type="sldImg"/>
          </p:nvPr>
        </p:nvSpPr>
        <p:spPr>
          <a:ln/>
        </p:spPr>
      </p:sp>
      <p:sp>
        <p:nvSpPr>
          <p:cNvPr id="179203"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179204"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100">
                <a:solidFill>
                  <a:schemeClr val="tx1"/>
                </a:solidFill>
                <a:latin typeface="Arial" panose="020B0604020202020204" pitchFamily="34" charset="0"/>
                <a:ea typeface="宋体" panose="02010600030101010101" pitchFamily="2" charset="-122"/>
              </a:defRPr>
            </a:lvl1pPr>
            <a:lvl2pPr marL="742950" indent="-285750">
              <a:spcBef>
                <a:spcPct val="30000"/>
              </a:spcBef>
              <a:defRPr sz="1100">
                <a:solidFill>
                  <a:schemeClr val="tx1"/>
                </a:solidFill>
                <a:latin typeface="Arial" panose="020B0604020202020204" pitchFamily="34" charset="0"/>
                <a:ea typeface="宋体" panose="02010600030101010101" pitchFamily="2" charset="-122"/>
              </a:defRPr>
            </a:lvl2pPr>
            <a:lvl3pPr marL="1143000" indent="-228600">
              <a:spcBef>
                <a:spcPct val="30000"/>
              </a:spcBef>
              <a:defRPr sz="1100">
                <a:solidFill>
                  <a:schemeClr val="tx1"/>
                </a:solidFill>
                <a:latin typeface="Arial" panose="020B0604020202020204" pitchFamily="34" charset="0"/>
                <a:ea typeface="宋体" panose="02010600030101010101" pitchFamily="2" charset="-122"/>
              </a:defRPr>
            </a:lvl3pPr>
            <a:lvl4pPr marL="1600200" indent="-228600">
              <a:spcBef>
                <a:spcPct val="30000"/>
              </a:spcBef>
              <a:defRPr sz="1100">
                <a:solidFill>
                  <a:schemeClr val="tx1"/>
                </a:solidFill>
                <a:latin typeface="Arial" panose="020B0604020202020204" pitchFamily="34" charset="0"/>
                <a:ea typeface="宋体" panose="02010600030101010101" pitchFamily="2" charset="-122"/>
              </a:defRPr>
            </a:lvl4pPr>
            <a:lvl5pPr marL="2057400" indent="-228600">
              <a:spcBef>
                <a:spcPct val="30000"/>
              </a:spcBef>
              <a:defRPr sz="11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9pPr>
          </a:lstStyle>
          <a:p>
            <a:pPr>
              <a:spcBef>
                <a:spcPct val="0"/>
              </a:spcBef>
            </a:pPr>
            <a:fld id="{BCEAB615-ED3F-41C6-824A-F3BE4FE0F1F3}" type="slidenum">
              <a:rPr lang="en-US" altLang="zh-CN" sz="1200" smtClean="0">
                <a:ea typeface="华文细黑" panose="02010600040101010101" pitchFamily="2" charset="-122"/>
                <a:cs typeface="宋体" panose="02010600030101010101" pitchFamily="2" charset="-122"/>
              </a:rPr>
              <a:pPr>
                <a:spcBef>
                  <a:spcPct val="0"/>
                </a:spcBef>
              </a:pPr>
              <a:t>89</a:t>
            </a:fld>
            <a:endParaRPr lang="en-US" altLang="zh-CN" sz="1200">
              <a:ea typeface="华文细黑" panose="02010600040101010101" pitchFamily="2" charset="-122"/>
              <a:cs typeface="宋体" panose="02010600030101010101" pitchFamily="2" charset="-122"/>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幻灯片图像占位符 1"/>
          <p:cNvSpPr>
            <a:spLocks noGrp="1" noRot="1" noChangeAspect="1" noTextEdit="1"/>
          </p:cNvSpPr>
          <p:nvPr>
            <p:ph type="sldImg"/>
          </p:nvPr>
        </p:nvSpPr>
        <p:spPr>
          <a:ln/>
        </p:spPr>
      </p:sp>
      <p:sp>
        <p:nvSpPr>
          <p:cNvPr id="181251"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181252"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100">
                <a:solidFill>
                  <a:schemeClr val="tx1"/>
                </a:solidFill>
                <a:latin typeface="Arial" panose="020B0604020202020204" pitchFamily="34" charset="0"/>
                <a:ea typeface="宋体" panose="02010600030101010101" pitchFamily="2" charset="-122"/>
              </a:defRPr>
            </a:lvl1pPr>
            <a:lvl2pPr marL="742950" indent="-285750">
              <a:spcBef>
                <a:spcPct val="30000"/>
              </a:spcBef>
              <a:defRPr sz="1100">
                <a:solidFill>
                  <a:schemeClr val="tx1"/>
                </a:solidFill>
                <a:latin typeface="Arial" panose="020B0604020202020204" pitchFamily="34" charset="0"/>
                <a:ea typeface="宋体" panose="02010600030101010101" pitchFamily="2" charset="-122"/>
              </a:defRPr>
            </a:lvl2pPr>
            <a:lvl3pPr marL="1143000" indent="-228600">
              <a:spcBef>
                <a:spcPct val="30000"/>
              </a:spcBef>
              <a:defRPr sz="1100">
                <a:solidFill>
                  <a:schemeClr val="tx1"/>
                </a:solidFill>
                <a:latin typeface="Arial" panose="020B0604020202020204" pitchFamily="34" charset="0"/>
                <a:ea typeface="宋体" panose="02010600030101010101" pitchFamily="2" charset="-122"/>
              </a:defRPr>
            </a:lvl3pPr>
            <a:lvl4pPr marL="1600200" indent="-228600">
              <a:spcBef>
                <a:spcPct val="30000"/>
              </a:spcBef>
              <a:defRPr sz="1100">
                <a:solidFill>
                  <a:schemeClr val="tx1"/>
                </a:solidFill>
                <a:latin typeface="Arial" panose="020B0604020202020204" pitchFamily="34" charset="0"/>
                <a:ea typeface="宋体" panose="02010600030101010101" pitchFamily="2" charset="-122"/>
              </a:defRPr>
            </a:lvl4pPr>
            <a:lvl5pPr marL="2057400" indent="-228600">
              <a:spcBef>
                <a:spcPct val="30000"/>
              </a:spcBef>
              <a:defRPr sz="11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9pPr>
          </a:lstStyle>
          <a:p>
            <a:pPr>
              <a:spcBef>
                <a:spcPct val="0"/>
              </a:spcBef>
            </a:pPr>
            <a:fld id="{6CA52A71-5218-4C40-8AC8-1F031D3B307F}" type="slidenum">
              <a:rPr lang="en-US" altLang="zh-CN" sz="1200" smtClean="0">
                <a:ea typeface="华文细黑" panose="02010600040101010101" pitchFamily="2" charset="-122"/>
                <a:cs typeface="宋体" panose="02010600030101010101" pitchFamily="2" charset="-122"/>
              </a:rPr>
              <a:pPr>
                <a:spcBef>
                  <a:spcPct val="0"/>
                </a:spcBef>
              </a:pPr>
              <a:t>90</a:t>
            </a:fld>
            <a:endParaRPr lang="en-US" altLang="zh-CN" sz="1200">
              <a:ea typeface="华文细黑" panose="02010600040101010101" pitchFamily="2" charset="-122"/>
              <a:cs typeface="宋体" panose="02010600030101010101" pitchFamily="2" charset="-122"/>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幻灯片图像占位符 1"/>
          <p:cNvSpPr>
            <a:spLocks noGrp="1" noRot="1" noChangeAspect="1" noTextEdit="1"/>
          </p:cNvSpPr>
          <p:nvPr>
            <p:ph type="sldImg"/>
          </p:nvPr>
        </p:nvSpPr>
        <p:spPr>
          <a:ln/>
        </p:spPr>
      </p:sp>
      <p:sp>
        <p:nvSpPr>
          <p:cNvPr id="1945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19460"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100">
                <a:solidFill>
                  <a:schemeClr val="tx1"/>
                </a:solidFill>
                <a:latin typeface="Arial" panose="020B0604020202020204" pitchFamily="34" charset="0"/>
                <a:ea typeface="宋体" panose="02010600030101010101" pitchFamily="2" charset="-122"/>
              </a:defRPr>
            </a:lvl1pPr>
            <a:lvl2pPr marL="742950" indent="-285750">
              <a:spcBef>
                <a:spcPct val="30000"/>
              </a:spcBef>
              <a:defRPr sz="1100">
                <a:solidFill>
                  <a:schemeClr val="tx1"/>
                </a:solidFill>
                <a:latin typeface="Arial" panose="020B0604020202020204" pitchFamily="34" charset="0"/>
                <a:ea typeface="宋体" panose="02010600030101010101" pitchFamily="2" charset="-122"/>
              </a:defRPr>
            </a:lvl2pPr>
            <a:lvl3pPr marL="1143000" indent="-228600">
              <a:spcBef>
                <a:spcPct val="30000"/>
              </a:spcBef>
              <a:defRPr sz="1100">
                <a:solidFill>
                  <a:schemeClr val="tx1"/>
                </a:solidFill>
                <a:latin typeface="Arial" panose="020B0604020202020204" pitchFamily="34" charset="0"/>
                <a:ea typeface="宋体" panose="02010600030101010101" pitchFamily="2" charset="-122"/>
              </a:defRPr>
            </a:lvl3pPr>
            <a:lvl4pPr marL="1600200" indent="-228600">
              <a:spcBef>
                <a:spcPct val="30000"/>
              </a:spcBef>
              <a:defRPr sz="1100">
                <a:solidFill>
                  <a:schemeClr val="tx1"/>
                </a:solidFill>
                <a:latin typeface="Arial" panose="020B0604020202020204" pitchFamily="34" charset="0"/>
                <a:ea typeface="宋体" panose="02010600030101010101" pitchFamily="2" charset="-122"/>
              </a:defRPr>
            </a:lvl4pPr>
            <a:lvl5pPr marL="2057400" indent="-228600">
              <a:spcBef>
                <a:spcPct val="30000"/>
              </a:spcBef>
              <a:defRPr sz="11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9pPr>
          </a:lstStyle>
          <a:p>
            <a:pPr>
              <a:spcBef>
                <a:spcPct val="0"/>
              </a:spcBef>
            </a:pPr>
            <a:fld id="{1AB67AA6-A9E5-4CFD-8B88-F1CF25094747}" type="slidenum">
              <a:rPr lang="en-US" altLang="zh-CN" sz="1200" smtClean="0">
                <a:ea typeface="华文细黑" panose="02010600040101010101" pitchFamily="2" charset="-122"/>
                <a:cs typeface="宋体" panose="02010600030101010101" pitchFamily="2" charset="-122"/>
              </a:rPr>
              <a:pPr>
                <a:spcBef>
                  <a:spcPct val="0"/>
                </a:spcBef>
              </a:pPr>
              <a:t>10</a:t>
            </a:fld>
            <a:endParaRPr lang="en-US" altLang="zh-CN" sz="1200">
              <a:ea typeface="华文细黑" panose="02010600040101010101" pitchFamily="2" charset="-122"/>
              <a:cs typeface="宋体" panose="02010600030101010101" pitchFamily="2" charset="-122"/>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幻灯片图像占位符 1"/>
          <p:cNvSpPr>
            <a:spLocks noGrp="1" noRot="1" noChangeAspect="1" noTextEdit="1"/>
          </p:cNvSpPr>
          <p:nvPr>
            <p:ph type="sldImg"/>
          </p:nvPr>
        </p:nvSpPr>
        <p:spPr>
          <a:ln/>
        </p:spPr>
      </p:sp>
      <p:sp>
        <p:nvSpPr>
          <p:cNvPr id="18329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183300"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100">
                <a:solidFill>
                  <a:schemeClr val="tx1"/>
                </a:solidFill>
                <a:latin typeface="Arial" panose="020B0604020202020204" pitchFamily="34" charset="0"/>
                <a:ea typeface="宋体" panose="02010600030101010101" pitchFamily="2" charset="-122"/>
              </a:defRPr>
            </a:lvl1pPr>
            <a:lvl2pPr marL="742950" indent="-285750">
              <a:spcBef>
                <a:spcPct val="30000"/>
              </a:spcBef>
              <a:defRPr sz="1100">
                <a:solidFill>
                  <a:schemeClr val="tx1"/>
                </a:solidFill>
                <a:latin typeface="Arial" panose="020B0604020202020204" pitchFamily="34" charset="0"/>
                <a:ea typeface="宋体" panose="02010600030101010101" pitchFamily="2" charset="-122"/>
              </a:defRPr>
            </a:lvl2pPr>
            <a:lvl3pPr marL="1143000" indent="-228600">
              <a:spcBef>
                <a:spcPct val="30000"/>
              </a:spcBef>
              <a:defRPr sz="1100">
                <a:solidFill>
                  <a:schemeClr val="tx1"/>
                </a:solidFill>
                <a:latin typeface="Arial" panose="020B0604020202020204" pitchFamily="34" charset="0"/>
                <a:ea typeface="宋体" panose="02010600030101010101" pitchFamily="2" charset="-122"/>
              </a:defRPr>
            </a:lvl3pPr>
            <a:lvl4pPr marL="1600200" indent="-228600">
              <a:spcBef>
                <a:spcPct val="30000"/>
              </a:spcBef>
              <a:defRPr sz="1100">
                <a:solidFill>
                  <a:schemeClr val="tx1"/>
                </a:solidFill>
                <a:latin typeface="Arial" panose="020B0604020202020204" pitchFamily="34" charset="0"/>
                <a:ea typeface="宋体" panose="02010600030101010101" pitchFamily="2" charset="-122"/>
              </a:defRPr>
            </a:lvl4pPr>
            <a:lvl5pPr marL="2057400" indent="-228600">
              <a:spcBef>
                <a:spcPct val="30000"/>
              </a:spcBef>
              <a:defRPr sz="11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9pPr>
          </a:lstStyle>
          <a:p>
            <a:pPr>
              <a:spcBef>
                <a:spcPct val="0"/>
              </a:spcBef>
            </a:pPr>
            <a:fld id="{EB765E83-3312-4AA7-B444-00887D780732}" type="slidenum">
              <a:rPr lang="en-US" altLang="zh-CN" sz="1200" smtClean="0">
                <a:ea typeface="华文细黑" panose="02010600040101010101" pitchFamily="2" charset="-122"/>
                <a:cs typeface="宋体" panose="02010600030101010101" pitchFamily="2" charset="-122"/>
              </a:rPr>
              <a:pPr>
                <a:spcBef>
                  <a:spcPct val="0"/>
                </a:spcBef>
              </a:pPr>
              <a:t>91</a:t>
            </a:fld>
            <a:endParaRPr lang="en-US" altLang="zh-CN" sz="1200">
              <a:ea typeface="华文细黑" panose="02010600040101010101" pitchFamily="2" charset="-122"/>
              <a:cs typeface="宋体" panose="02010600030101010101" pitchFamily="2" charset="-122"/>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幻灯片图像占位符 1"/>
          <p:cNvSpPr>
            <a:spLocks noGrp="1" noRot="1" noChangeAspect="1" noTextEdit="1"/>
          </p:cNvSpPr>
          <p:nvPr>
            <p:ph type="sldImg"/>
          </p:nvPr>
        </p:nvSpPr>
        <p:spPr>
          <a:ln/>
        </p:spPr>
      </p:sp>
      <p:sp>
        <p:nvSpPr>
          <p:cNvPr id="185347"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185348"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100">
                <a:solidFill>
                  <a:schemeClr val="tx1"/>
                </a:solidFill>
                <a:latin typeface="Arial" panose="020B0604020202020204" pitchFamily="34" charset="0"/>
                <a:ea typeface="宋体" panose="02010600030101010101" pitchFamily="2" charset="-122"/>
              </a:defRPr>
            </a:lvl1pPr>
            <a:lvl2pPr marL="742950" indent="-285750">
              <a:spcBef>
                <a:spcPct val="30000"/>
              </a:spcBef>
              <a:defRPr sz="1100">
                <a:solidFill>
                  <a:schemeClr val="tx1"/>
                </a:solidFill>
                <a:latin typeface="Arial" panose="020B0604020202020204" pitchFamily="34" charset="0"/>
                <a:ea typeface="宋体" panose="02010600030101010101" pitchFamily="2" charset="-122"/>
              </a:defRPr>
            </a:lvl2pPr>
            <a:lvl3pPr marL="1143000" indent="-228600">
              <a:spcBef>
                <a:spcPct val="30000"/>
              </a:spcBef>
              <a:defRPr sz="1100">
                <a:solidFill>
                  <a:schemeClr val="tx1"/>
                </a:solidFill>
                <a:latin typeface="Arial" panose="020B0604020202020204" pitchFamily="34" charset="0"/>
                <a:ea typeface="宋体" panose="02010600030101010101" pitchFamily="2" charset="-122"/>
              </a:defRPr>
            </a:lvl3pPr>
            <a:lvl4pPr marL="1600200" indent="-228600">
              <a:spcBef>
                <a:spcPct val="30000"/>
              </a:spcBef>
              <a:defRPr sz="1100">
                <a:solidFill>
                  <a:schemeClr val="tx1"/>
                </a:solidFill>
                <a:latin typeface="Arial" panose="020B0604020202020204" pitchFamily="34" charset="0"/>
                <a:ea typeface="宋体" panose="02010600030101010101" pitchFamily="2" charset="-122"/>
              </a:defRPr>
            </a:lvl4pPr>
            <a:lvl5pPr marL="2057400" indent="-228600">
              <a:spcBef>
                <a:spcPct val="30000"/>
              </a:spcBef>
              <a:defRPr sz="11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9pPr>
          </a:lstStyle>
          <a:p>
            <a:pPr>
              <a:spcBef>
                <a:spcPct val="0"/>
              </a:spcBef>
            </a:pPr>
            <a:fld id="{B501C815-6405-4E0C-BBE0-3601557F0F5F}" type="slidenum">
              <a:rPr lang="en-US" altLang="zh-CN" sz="1200" smtClean="0">
                <a:ea typeface="华文细黑" panose="02010600040101010101" pitchFamily="2" charset="-122"/>
                <a:cs typeface="宋体" panose="02010600030101010101" pitchFamily="2" charset="-122"/>
              </a:rPr>
              <a:pPr>
                <a:spcBef>
                  <a:spcPct val="0"/>
                </a:spcBef>
              </a:pPr>
              <a:t>92</a:t>
            </a:fld>
            <a:endParaRPr lang="en-US" altLang="zh-CN" sz="1200">
              <a:ea typeface="华文细黑" panose="02010600040101010101" pitchFamily="2" charset="-122"/>
              <a:cs typeface="宋体" panose="02010600030101010101" pitchFamily="2" charset="-122"/>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幻灯片图像占位符 1"/>
          <p:cNvSpPr>
            <a:spLocks noGrp="1" noRot="1" noChangeAspect="1" noTextEdit="1"/>
          </p:cNvSpPr>
          <p:nvPr>
            <p:ph type="sldImg"/>
          </p:nvPr>
        </p:nvSpPr>
        <p:spPr>
          <a:ln/>
        </p:spPr>
      </p:sp>
      <p:sp>
        <p:nvSpPr>
          <p:cNvPr id="187395"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187396"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100">
                <a:solidFill>
                  <a:schemeClr val="tx1"/>
                </a:solidFill>
                <a:latin typeface="Arial" panose="020B0604020202020204" pitchFamily="34" charset="0"/>
                <a:ea typeface="宋体" panose="02010600030101010101" pitchFamily="2" charset="-122"/>
              </a:defRPr>
            </a:lvl1pPr>
            <a:lvl2pPr marL="742950" indent="-285750">
              <a:spcBef>
                <a:spcPct val="30000"/>
              </a:spcBef>
              <a:defRPr sz="1100">
                <a:solidFill>
                  <a:schemeClr val="tx1"/>
                </a:solidFill>
                <a:latin typeface="Arial" panose="020B0604020202020204" pitchFamily="34" charset="0"/>
                <a:ea typeface="宋体" panose="02010600030101010101" pitchFamily="2" charset="-122"/>
              </a:defRPr>
            </a:lvl2pPr>
            <a:lvl3pPr marL="1143000" indent="-228600">
              <a:spcBef>
                <a:spcPct val="30000"/>
              </a:spcBef>
              <a:defRPr sz="1100">
                <a:solidFill>
                  <a:schemeClr val="tx1"/>
                </a:solidFill>
                <a:latin typeface="Arial" panose="020B0604020202020204" pitchFamily="34" charset="0"/>
                <a:ea typeface="宋体" panose="02010600030101010101" pitchFamily="2" charset="-122"/>
              </a:defRPr>
            </a:lvl3pPr>
            <a:lvl4pPr marL="1600200" indent="-228600">
              <a:spcBef>
                <a:spcPct val="30000"/>
              </a:spcBef>
              <a:defRPr sz="1100">
                <a:solidFill>
                  <a:schemeClr val="tx1"/>
                </a:solidFill>
                <a:latin typeface="Arial" panose="020B0604020202020204" pitchFamily="34" charset="0"/>
                <a:ea typeface="宋体" panose="02010600030101010101" pitchFamily="2" charset="-122"/>
              </a:defRPr>
            </a:lvl4pPr>
            <a:lvl5pPr marL="2057400" indent="-228600">
              <a:spcBef>
                <a:spcPct val="30000"/>
              </a:spcBef>
              <a:defRPr sz="11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9pPr>
          </a:lstStyle>
          <a:p>
            <a:pPr>
              <a:spcBef>
                <a:spcPct val="0"/>
              </a:spcBef>
            </a:pPr>
            <a:fld id="{6B361666-DC67-428B-BD49-A7B72BBBE2C7}" type="slidenum">
              <a:rPr lang="en-US" altLang="zh-CN" sz="1200" smtClean="0">
                <a:ea typeface="华文细黑" panose="02010600040101010101" pitchFamily="2" charset="-122"/>
                <a:cs typeface="宋体" panose="02010600030101010101" pitchFamily="2" charset="-122"/>
              </a:rPr>
              <a:pPr>
                <a:spcBef>
                  <a:spcPct val="0"/>
                </a:spcBef>
              </a:pPr>
              <a:t>93</a:t>
            </a:fld>
            <a:endParaRPr lang="en-US" altLang="zh-CN" sz="1200">
              <a:ea typeface="华文细黑" panose="02010600040101010101" pitchFamily="2" charset="-122"/>
              <a:cs typeface="宋体" panose="02010600030101010101" pitchFamily="2" charset="-122"/>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幻灯片图像占位符 1"/>
          <p:cNvSpPr>
            <a:spLocks noGrp="1" noRot="1" noChangeAspect="1" noTextEdit="1"/>
          </p:cNvSpPr>
          <p:nvPr>
            <p:ph type="sldImg"/>
          </p:nvPr>
        </p:nvSpPr>
        <p:spPr>
          <a:ln/>
        </p:spPr>
      </p:sp>
      <p:sp>
        <p:nvSpPr>
          <p:cNvPr id="189443"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189444"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100">
                <a:solidFill>
                  <a:schemeClr val="tx1"/>
                </a:solidFill>
                <a:latin typeface="Arial" panose="020B0604020202020204" pitchFamily="34" charset="0"/>
                <a:ea typeface="宋体" panose="02010600030101010101" pitchFamily="2" charset="-122"/>
              </a:defRPr>
            </a:lvl1pPr>
            <a:lvl2pPr marL="742950" indent="-285750">
              <a:spcBef>
                <a:spcPct val="30000"/>
              </a:spcBef>
              <a:defRPr sz="1100">
                <a:solidFill>
                  <a:schemeClr val="tx1"/>
                </a:solidFill>
                <a:latin typeface="Arial" panose="020B0604020202020204" pitchFamily="34" charset="0"/>
                <a:ea typeface="宋体" panose="02010600030101010101" pitchFamily="2" charset="-122"/>
              </a:defRPr>
            </a:lvl2pPr>
            <a:lvl3pPr marL="1143000" indent="-228600">
              <a:spcBef>
                <a:spcPct val="30000"/>
              </a:spcBef>
              <a:defRPr sz="1100">
                <a:solidFill>
                  <a:schemeClr val="tx1"/>
                </a:solidFill>
                <a:latin typeface="Arial" panose="020B0604020202020204" pitchFamily="34" charset="0"/>
                <a:ea typeface="宋体" panose="02010600030101010101" pitchFamily="2" charset="-122"/>
              </a:defRPr>
            </a:lvl3pPr>
            <a:lvl4pPr marL="1600200" indent="-228600">
              <a:spcBef>
                <a:spcPct val="30000"/>
              </a:spcBef>
              <a:defRPr sz="1100">
                <a:solidFill>
                  <a:schemeClr val="tx1"/>
                </a:solidFill>
                <a:latin typeface="Arial" panose="020B0604020202020204" pitchFamily="34" charset="0"/>
                <a:ea typeface="宋体" panose="02010600030101010101" pitchFamily="2" charset="-122"/>
              </a:defRPr>
            </a:lvl4pPr>
            <a:lvl5pPr marL="2057400" indent="-228600">
              <a:spcBef>
                <a:spcPct val="30000"/>
              </a:spcBef>
              <a:defRPr sz="11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9pPr>
          </a:lstStyle>
          <a:p>
            <a:pPr>
              <a:spcBef>
                <a:spcPct val="0"/>
              </a:spcBef>
            </a:pPr>
            <a:fld id="{D049CA23-DD8D-456A-9720-F64717D270A6}" type="slidenum">
              <a:rPr lang="en-US" altLang="zh-CN" sz="1200" smtClean="0">
                <a:ea typeface="华文细黑" panose="02010600040101010101" pitchFamily="2" charset="-122"/>
                <a:cs typeface="宋体" panose="02010600030101010101" pitchFamily="2" charset="-122"/>
              </a:rPr>
              <a:pPr>
                <a:spcBef>
                  <a:spcPct val="0"/>
                </a:spcBef>
              </a:pPr>
              <a:t>94</a:t>
            </a:fld>
            <a:endParaRPr lang="en-US" altLang="zh-CN" sz="1200">
              <a:ea typeface="华文细黑" panose="02010600040101010101" pitchFamily="2" charset="-122"/>
              <a:cs typeface="宋体" panose="02010600030101010101" pitchFamily="2" charset="-122"/>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幻灯片图像占位符 1"/>
          <p:cNvSpPr>
            <a:spLocks noGrp="1" noRot="1" noChangeAspect="1" noTextEdit="1"/>
          </p:cNvSpPr>
          <p:nvPr>
            <p:ph type="sldImg"/>
          </p:nvPr>
        </p:nvSpPr>
        <p:spPr>
          <a:ln/>
        </p:spPr>
      </p:sp>
      <p:sp>
        <p:nvSpPr>
          <p:cNvPr id="191491"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191492"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100">
                <a:solidFill>
                  <a:schemeClr val="tx1"/>
                </a:solidFill>
                <a:latin typeface="Arial" panose="020B0604020202020204" pitchFamily="34" charset="0"/>
                <a:ea typeface="宋体" panose="02010600030101010101" pitchFamily="2" charset="-122"/>
              </a:defRPr>
            </a:lvl1pPr>
            <a:lvl2pPr marL="742950" indent="-285750">
              <a:spcBef>
                <a:spcPct val="30000"/>
              </a:spcBef>
              <a:defRPr sz="1100">
                <a:solidFill>
                  <a:schemeClr val="tx1"/>
                </a:solidFill>
                <a:latin typeface="Arial" panose="020B0604020202020204" pitchFamily="34" charset="0"/>
                <a:ea typeface="宋体" panose="02010600030101010101" pitchFamily="2" charset="-122"/>
              </a:defRPr>
            </a:lvl2pPr>
            <a:lvl3pPr marL="1143000" indent="-228600">
              <a:spcBef>
                <a:spcPct val="30000"/>
              </a:spcBef>
              <a:defRPr sz="1100">
                <a:solidFill>
                  <a:schemeClr val="tx1"/>
                </a:solidFill>
                <a:latin typeface="Arial" panose="020B0604020202020204" pitchFamily="34" charset="0"/>
                <a:ea typeface="宋体" panose="02010600030101010101" pitchFamily="2" charset="-122"/>
              </a:defRPr>
            </a:lvl3pPr>
            <a:lvl4pPr marL="1600200" indent="-228600">
              <a:spcBef>
                <a:spcPct val="30000"/>
              </a:spcBef>
              <a:defRPr sz="1100">
                <a:solidFill>
                  <a:schemeClr val="tx1"/>
                </a:solidFill>
                <a:latin typeface="Arial" panose="020B0604020202020204" pitchFamily="34" charset="0"/>
                <a:ea typeface="宋体" panose="02010600030101010101" pitchFamily="2" charset="-122"/>
              </a:defRPr>
            </a:lvl4pPr>
            <a:lvl5pPr marL="2057400" indent="-228600">
              <a:spcBef>
                <a:spcPct val="30000"/>
              </a:spcBef>
              <a:defRPr sz="11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9pPr>
          </a:lstStyle>
          <a:p>
            <a:pPr>
              <a:spcBef>
                <a:spcPct val="0"/>
              </a:spcBef>
            </a:pPr>
            <a:fld id="{561F437E-0F6E-4DAB-AE34-064D5F4CE6A2}" type="slidenum">
              <a:rPr lang="en-US" altLang="zh-CN" sz="1200" smtClean="0">
                <a:ea typeface="华文细黑" panose="02010600040101010101" pitchFamily="2" charset="-122"/>
                <a:cs typeface="宋体" panose="02010600030101010101" pitchFamily="2" charset="-122"/>
              </a:rPr>
              <a:pPr>
                <a:spcBef>
                  <a:spcPct val="0"/>
                </a:spcBef>
              </a:pPr>
              <a:t>95</a:t>
            </a:fld>
            <a:endParaRPr lang="en-US" altLang="zh-CN" sz="1200">
              <a:ea typeface="华文细黑" panose="02010600040101010101" pitchFamily="2" charset="-122"/>
              <a:cs typeface="宋体" panose="02010600030101010101" pitchFamily="2" charset="-122"/>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幻灯片图像占位符 1"/>
          <p:cNvSpPr>
            <a:spLocks noGrp="1" noRot="1" noChangeAspect="1" noTextEdit="1"/>
          </p:cNvSpPr>
          <p:nvPr>
            <p:ph type="sldImg"/>
          </p:nvPr>
        </p:nvSpPr>
        <p:spPr>
          <a:ln/>
        </p:spPr>
      </p:sp>
      <p:sp>
        <p:nvSpPr>
          <p:cNvPr id="19353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193540"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100">
                <a:solidFill>
                  <a:schemeClr val="tx1"/>
                </a:solidFill>
                <a:latin typeface="Arial" panose="020B0604020202020204" pitchFamily="34" charset="0"/>
                <a:ea typeface="宋体" panose="02010600030101010101" pitchFamily="2" charset="-122"/>
              </a:defRPr>
            </a:lvl1pPr>
            <a:lvl2pPr marL="742950" indent="-285750">
              <a:spcBef>
                <a:spcPct val="30000"/>
              </a:spcBef>
              <a:defRPr sz="1100">
                <a:solidFill>
                  <a:schemeClr val="tx1"/>
                </a:solidFill>
                <a:latin typeface="Arial" panose="020B0604020202020204" pitchFamily="34" charset="0"/>
                <a:ea typeface="宋体" panose="02010600030101010101" pitchFamily="2" charset="-122"/>
              </a:defRPr>
            </a:lvl2pPr>
            <a:lvl3pPr marL="1143000" indent="-228600">
              <a:spcBef>
                <a:spcPct val="30000"/>
              </a:spcBef>
              <a:defRPr sz="1100">
                <a:solidFill>
                  <a:schemeClr val="tx1"/>
                </a:solidFill>
                <a:latin typeface="Arial" panose="020B0604020202020204" pitchFamily="34" charset="0"/>
                <a:ea typeface="宋体" panose="02010600030101010101" pitchFamily="2" charset="-122"/>
              </a:defRPr>
            </a:lvl3pPr>
            <a:lvl4pPr marL="1600200" indent="-228600">
              <a:spcBef>
                <a:spcPct val="30000"/>
              </a:spcBef>
              <a:defRPr sz="1100">
                <a:solidFill>
                  <a:schemeClr val="tx1"/>
                </a:solidFill>
                <a:latin typeface="Arial" panose="020B0604020202020204" pitchFamily="34" charset="0"/>
                <a:ea typeface="宋体" panose="02010600030101010101" pitchFamily="2" charset="-122"/>
              </a:defRPr>
            </a:lvl4pPr>
            <a:lvl5pPr marL="2057400" indent="-228600">
              <a:spcBef>
                <a:spcPct val="30000"/>
              </a:spcBef>
              <a:defRPr sz="11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9pPr>
          </a:lstStyle>
          <a:p>
            <a:pPr>
              <a:spcBef>
                <a:spcPct val="0"/>
              </a:spcBef>
            </a:pPr>
            <a:fld id="{62084FF8-3FBE-4F88-810A-ACC0CF92A620}" type="slidenum">
              <a:rPr lang="en-US" altLang="zh-CN" sz="1200" smtClean="0">
                <a:ea typeface="华文细黑" panose="02010600040101010101" pitchFamily="2" charset="-122"/>
                <a:cs typeface="宋体" panose="02010600030101010101" pitchFamily="2" charset="-122"/>
              </a:rPr>
              <a:pPr>
                <a:spcBef>
                  <a:spcPct val="0"/>
                </a:spcBef>
              </a:pPr>
              <a:t>96</a:t>
            </a:fld>
            <a:endParaRPr lang="en-US" altLang="zh-CN" sz="1200">
              <a:ea typeface="华文细黑" panose="02010600040101010101" pitchFamily="2" charset="-122"/>
              <a:cs typeface="宋体" panose="02010600030101010101" pitchFamily="2" charset="-122"/>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幻灯片图像占位符 1"/>
          <p:cNvSpPr>
            <a:spLocks noGrp="1" noRot="1" noChangeAspect="1" noTextEdit="1"/>
          </p:cNvSpPr>
          <p:nvPr>
            <p:ph type="sldImg"/>
          </p:nvPr>
        </p:nvSpPr>
        <p:spPr>
          <a:ln/>
        </p:spPr>
      </p:sp>
      <p:sp>
        <p:nvSpPr>
          <p:cNvPr id="195587"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195588"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100">
                <a:solidFill>
                  <a:schemeClr val="tx1"/>
                </a:solidFill>
                <a:latin typeface="Arial" panose="020B0604020202020204" pitchFamily="34" charset="0"/>
                <a:ea typeface="宋体" panose="02010600030101010101" pitchFamily="2" charset="-122"/>
              </a:defRPr>
            </a:lvl1pPr>
            <a:lvl2pPr marL="742950" indent="-285750">
              <a:spcBef>
                <a:spcPct val="30000"/>
              </a:spcBef>
              <a:defRPr sz="1100">
                <a:solidFill>
                  <a:schemeClr val="tx1"/>
                </a:solidFill>
                <a:latin typeface="Arial" panose="020B0604020202020204" pitchFamily="34" charset="0"/>
                <a:ea typeface="宋体" panose="02010600030101010101" pitchFamily="2" charset="-122"/>
              </a:defRPr>
            </a:lvl2pPr>
            <a:lvl3pPr marL="1143000" indent="-228600">
              <a:spcBef>
                <a:spcPct val="30000"/>
              </a:spcBef>
              <a:defRPr sz="1100">
                <a:solidFill>
                  <a:schemeClr val="tx1"/>
                </a:solidFill>
                <a:latin typeface="Arial" panose="020B0604020202020204" pitchFamily="34" charset="0"/>
                <a:ea typeface="宋体" panose="02010600030101010101" pitchFamily="2" charset="-122"/>
              </a:defRPr>
            </a:lvl3pPr>
            <a:lvl4pPr marL="1600200" indent="-228600">
              <a:spcBef>
                <a:spcPct val="30000"/>
              </a:spcBef>
              <a:defRPr sz="1100">
                <a:solidFill>
                  <a:schemeClr val="tx1"/>
                </a:solidFill>
                <a:latin typeface="Arial" panose="020B0604020202020204" pitchFamily="34" charset="0"/>
                <a:ea typeface="宋体" panose="02010600030101010101" pitchFamily="2" charset="-122"/>
              </a:defRPr>
            </a:lvl4pPr>
            <a:lvl5pPr marL="2057400" indent="-228600">
              <a:spcBef>
                <a:spcPct val="30000"/>
              </a:spcBef>
              <a:defRPr sz="11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9pPr>
          </a:lstStyle>
          <a:p>
            <a:pPr>
              <a:spcBef>
                <a:spcPct val="0"/>
              </a:spcBef>
            </a:pPr>
            <a:fld id="{44BFB5BB-0976-4EA1-9E4D-543241C66218}" type="slidenum">
              <a:rPr lang="en-US" altLang="zh-CN" sz="1200" smtClean="0">
                <a:ea typeface="华文细黑" panose="02010600040101010101" pitchFamily="2" charset="-122"/>
                <a:cs typeface="宋体" panose="02010600030101010101" pitchFamily="2" charset="-122"/>
              </a:rPr>
              <a:pPr>
                <a:spcBef>
                  <a:spcPct val="0"/>
                </a:spcBef>
              </a:pPr>
              <a:t>97</a:t>
            </a:fld>
            <a:endParaRPr lang="en-US" altLang="zh-CN" sz="1200">
              <a:ea typeface="华文细黑" panose="02010600040101010101" pitchFamily="2" charset="-122"/>
              <a:cs typeface="宋体" panose="02010600030101010101" pitchFamily="2" charset="-122"/>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幻灯片图像占位符 1"/>
          <p:cNvSpPr>
            <a:spLocks noGrp="1" noRot="1" noChangeAspect="1" noTextEdit="1"/>
          </p:cNvSpPr>
          <p:nvPr>
            <p:ph type="sldImg"/>
          </p:nvPr>
        </p:nvSpPr>
        <p:spPr>
          <a:ln/>
        </p:spPr>
      </p:sp>
      <p:sp>
        <p:nvSpPr>
          <p:cNvPr id="197635"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197636"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100">
                <a:solidFill>
                  <a:schemeClr val="tx1"/>
                </a:solidFill>
                <a:latin typeface="Arial" panose="020B0604020202020204" pitchFamily="34" charset="0"/>
                <a:ea typeface="宋体" panose="02010600030101010101" pitchFamily="2" charset="-122"/>
              </a:defRPr>
            </a:lvl1pPr>
            <a:lvl2pPr marL="742950" indent="-285750">
              <a:spcBef>
                <a:spcPct val="30000"/>
              </a:spcBef>
              <a:defRPr sz="1100">
                <a:solidFill>
                  <a:schemeClr val="tx1"/>
                </a:solidFill>
                <a:latin typeface="Arial" panose="020B0604020202020204" pitchFamily="34" charset="0"/>
                <a:ea typeface="宋体" panose="02010600030101010101" pitchFamily="2" charset="-122"/>
              </a:defRPr>
            </a:lvl2pPr>
            <a:lvl3pPr marL="1143000" indent="-228600">
              <a:spcBef>
                <a:spcPct val="30000"/>
              </a:spcBef>
              <a:defRPr sz="1100">
                <a:solidFill>
                  <a:schemeClr val="tx1"/>
                </a:solidFill>
                <a:latin typeface="Arial" panose="020B0604020202020204" pitchFamily="34" charset="0"/>
                <a:ea typeface="宋体" panose="02010600030101010101" pitchFamily="2" charset="-122"/>
              </a:defRPr>
            </a:lvl3pPr>
            <a:lvl4pPr marL="1600200" indent="-228600">
              <a:spcBef>
                <a:spcPct val="30000"/>
              </a:spcBef>
              <a:defRPr sz="1100">
                <a:solidFill>
                  <a:schemeClr val="tx1"/>
                </a:solidFill>
                <a:latin typeface="Arial" panose="020B0604020202020204" pitchFamily="34" charset="0"/>
                <a:ea typeface="宋体" panose="02010600030101010101" pitchFamily="2" charset="-122"/>
              </a:defRPr>
            </a:lvl4pPr>
            <a:lvl5pPr marL="2057400" indent="-228600">
              <a:spcBef>
                <a:spcPct val="30000"/>
              </a:spcBef>
              <a:defRPr sz="11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9pPr>
          </a:lstStyle>
          <a:p>
            <a:pPr>
              <a:spcBef>
                <a:spcPct val="0"/>
              </a:spcBef>
            </a:pPr>
            <a:fld id="{EE559180-F334-4DEC-A18D-D06EC5299B8F}" type="slidenum">
              <a:rPr lang="en-US" altLang="zh-CN" sz="1200" smtClean="0">
                <a:ea typeface="华文细黑" panose="02010600040101010101" pitchFamily="2" charset="-122"/>
                <a:cs typeface="宋体" panose="02010600030101010101" pitchFamily="2" charset="-122"/>
              </a:rPr>
              <a:pPr>
                <a:spcBef>
                  <a:spcPct val="0"/>
                </a:spcBef>
              </a:pPr>
              <a:t>98</a:t>
            </a:fld>
            <a:endParaRPr lang="en-US" altLang="zh-CN" sz="1200">
              <a:ea typeface="华文细黑" panose="02010600040101010101" pitchFamily="2" charset="-122"/>
              <a:cs typeface="宋体" panose="02010600030101010101" pitchFamily="2" charset="-122"/>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幻灯片图像占位符 1"/>
          <p:cNvSpPr>
            <a:spLocks noGrp="1" noRot="1" noChangeAspect="1" noTextEdit="1"/>
          </p:cNvSpPr>
          <p:nvPr>
            <p:ph type="sldImg"/>
          </p:nvPr>
        </p:nvSpPr>
        <p:spPr>
          <a:ln/>
        </p:spPr>
      </p:sp>
      <p:sp>
        <p:nvSpPr>
          <p:cNvPr id="199683"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199684"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100">
                <a:solidFill>
                  <a:schemeClr val="tx1"/>
                </a:solidFill>
                <a:latin typeface="Arial" panose="020B0604020202020204" pitchFamily="34" charset="0"/>
                <a:ea typeface="宋体" panose="02010600030101010101" pitchFamily="2" charset="-122"/>
              </a:defRPr>
            </a:lvl1pPr>
            <a:lvl2pPr marL="742950" indent="-285750">
              <a:spcBef>
                <a:spcPct val="30000"/>
              </a:spcBef>
              <a:defRPr sz="1100">
                <a:solidFill>
                  <a:schemeClr val="tx1"/>
                </a:solidFill>
                <a:latin typeface="Arial" panose="020B0604020202020204" pitchFamily="34" charset="0"/>
                <a:ea typeface="宋体" panose="02010600030101010101" pitchFamily="2" charset="-122"/>
              </a:defRPr>
            </a:lvl2pPr>
            <a:lvl3pPr marL="1143000" indent="-228600">
              <a:spcBef>
                <a:spcPct val="30000"/>
              </a:spcBef>
              <a:defRPr sz="1100">
                <a:solidFill>
                  <a:schemeClr val="tx1"/>
                </a:solidFill>
                <a:latin typeface="Arial" panose="020B0604020202020204" pitchFamily="34" charset="0"/>
                <a:ea typeface="宋体" panose="02010600030101010101" pitchFamily="2" charset="-122"/>
              </a:defRPr>
            </a:lvl3pPr>
            <a:lvl4pPr marL="1600200" indent="-228600">
              <a:spcBef>
                <a:spcPct val="30000"/>
              </a:spcBef>
              <a:defRPr sz="1100">
                <a:solidFill>
                  <a:schemeClr val="tx1"/>
                </a:solidFill>
                <a:latin typeface="Arial" panose="020B0604020202020204" pitchFamily="34" charset="0"/>
                <a:ea typeface="宋体" panose="02010600030101010101" pitchFamily="2" charset="-122"/>
              </a:defRPr>
            </a:lvl4pPr>
            <a:lvl5pPr marL="2057400" indent="-228600">
              <a:spcBef>
                <a:spcPct val="30000"/>
              </a:spcBef>
              <a:defRPr sz="11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9pPr>
          </a:lstStyle>
          <a:p>
            <a:pPr>
              <a:spcBef>
                <a:spcPct val="0"/>
              </a:spcBef>
            </a:pPr>
            <a:fld id="{79B6B243-7235-4E12-8A3C-320497DA6142}" type="slidenum">
              <a:rPr lang="en-US" altLang="zh-CN" sz="1200" smtClean="0">
                <a:ea typeface="华文细黑" panose="02010600040101010101" pitchFamily="2" charset="-122"/>
                <a:cs typeface="宋体" panose="02010600030101010101" pitchFamily="2" charset="-122"/>
              </a:rPr>
              <a:pPr>
                <a:spcBef>
                  <a:spcPct val="0"/>
                </a:spcBef>
              </a:pPr>
              <a:t>99</a:t>
            </a:fld>
            <a:endParaRPr lang="en-US" altLang="zh-CN" sz="1200">
              <a:ea typeface="华文细黑" panose="02010600040101010101" pitchFamily="2" charset="-122"/>
              <a:cs typeface="宋体" panose="02010600030101010101" pitchFamily="2" charset="-122"/>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幻灯片图像占位符 1"/>
          <p:cNvSpPr>
            <a:spLocks noGrp="1" noRot="1" noChangeAspect="1" noTextEdit="1"/>
          </p:cNvSpPr>
          <p:nvPr>
            <p:ph type="sldImg"/>
          </p:nvPr>
        </p:nvSpPr>
        <p:spPr>
          <a:ln/>
        </p:spPr>
      </p:sp>
      <p:sp>
        <p:nvSpPr>
          <p:cNvPr id="201731"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201732"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100">
                <a:solidFill>
                  <a:schemeClr val="tx1"/>
                </a:solidFill>
                <a:latin typeface="Arial" panose="020B0604020202020204" pitchFamily="34" charset="0"/>
                <a:ea typeface="宋体" panose="02010600030101010101" pitchFamily="2" charset="-122"/>
              </a:defRPr>
            </a:lvl1pPr>
            <a:lvl2pPr marL="742950" indent="-285750">
              <a:spcBef>
                <a:spcPct val="30000"/>
              </a:spcBef>
              <a:defRPr sz="1100">
                <a:solidFill>
                  <a:schemeClr val="tx1"/>
                </a:solidFill>
                <a:latin typeface="Arial" panose="020B0604020202020204" pitchFamily="34" charset="0"/>
                <a:ea typeface="宋体" panose="02010600030101010101" pitchFamily="2" charset="-122"/>
              </a:defRPr>
            </a:lvl2pPr>
            <a:lvl3pPr marL="1143000" indent="-228600">
              <a:spcBef>
                <a:spcPct val="30000"/>
              </a:spcBef>
              <a:defRPr sz="1100">
                <a:solidFill>
                  <a:schemeClr val="tx1"/>
                </a:solidFill>
                <a:latin typeface="Arial" panose="020B0604020202020204" pitchFamily="34" charset="0"/>
                <a:ea typeface="宋体" panose="02010600030101010101" pitchFamily="2" charset="-122"/>
              </a:defRPr>
            </a:lvl3pPr>
            <a:lvl4pPr marL="1600200" indent="-228600">
              <a:spcBef>
                <a:spcPct val="30000"/>
              </a:spcBef>
              <a:defRPr sz="1100">
                <a:solidFill>
                  <a:schemeClr val="tx1"/>
                </a:solidFill>
                <a:latin typeface="Arial" panose="020B0604020202020204" pitchFamily="34" charset="0"/>
                <a:ea typeface="宋体" panose="02010600030101010101" pitchFamily="2" charset="-122"/>
              </a:defRPr>
            </a:lvl4pPr>
            <a:lvl5pPr marL="2057400" indent="-228600">
              <a:spcBef>
                <a:spcPct val="30000"/>
              </a:spcBef>
              <a:defRPr sz="11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100">
                <a:solidFill>
                  <a:schemeClr val="tx1"/>
                </a:solidFill>
                <a:latin typeface="Arial" panose="020B0604020202020204" pitchFamily="34" charset="0"/>
                <a:ea typeface="宋体" panose="02010600030101010101" pitchFamily="2" charset="-122"/>
              </a:defRPr>
            </a:lvl9pPr>
          </a:lstStyle>
          <a:p>
            <a:pPr>
              <a:spcBef>
                <a:spcPct val="0"/>
              </a:spcBef>
            </a:pPr>
            <a:fld id="{02D9048D-D3D0-4B06-AF9B-FC8F0324A1A7}" type="slidenum">
              <a:rPr lang="en-US" altLang="zh-CN" sz="1200" smtClean="0">
                <a:ea typeface="华文细黑" panose="02010600040101010101" pitchFamily="2" charset="-122"/>
                <a:cs typeface="宋体" panose="02010600030101010101" pitchFamily="2" charset="-122"/>
              </a:rPr>
              <a:pPr>
                <a:spcBef>
                  <a:spcPct val="0"/>
                </a:spcBef>
              </a:pPr>
              <a:t>100</a:t>
            </a:fld>
            <a:endParaRPr lang="en-US" altLang="zh-CN" sz="1200">
              <a:ea typeface="华文细黑" panose="02010600040101010101" pitchFamily="2" charset="-122"/>
              <a:cs typeface="宋体" panose="02010600030101010101" pitchFamily="2" charset="-122"/>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557985474"/>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1374892811"/>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1155720"/>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1575898958"/>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8974684"/>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内容与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2629721144"/>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4"/>
            <a:ext cx="5486400" cy="425055"/>
          </a:xfrm>
          <a:prstGeom prst="rect">
            <a:avLst/>
          </a:prstGeom>
        </p:spPr>
        <p:txBody>
          <a:bodyPr lIns="72545" tIns="36273" rIns="72545" bIns="36273" anchor="b"/>
          <a:lstStyle>
            <a:lvl1pPr algn="l">
              <a:defRPr sz="1900" b="1"/>
            </a:lvl1pPr>
          </a:lstStyle>
          <a:p>
            <a:r>
              <a:rPr lang="zh-CN" altLang="en-US"/>
              <a:t>单击此处编辑母版标题样式</a:t>
            </a:r>
          </a:p>
        </p:txBody>
      </p:sp>
      <p:sp>
        <p:nvSpPr>
          <p:cNvPr id="3" name="图片占位符 2"/>
          <p:cNvSpPr>
            <a:spLocks noGrp="1"/>
          </p:cNvSpPr>
          <p:nvPr>
            <p:ph type="pic" idx="1"/>
          </p:nvPr>
        </p:nvSpPr>
        <p:spPr>
          <a:xfrm>
            <a:off x="1792288" y="459581"/>
            <a:ext cx="5486400" cy="3086100"/>
          </a:xfrm>
          <a:prstGeom prst="rect">
            <a:avLst/>
          </a:prstGeom>
        </p:spPr>
        <p:txBody>
          <a:bodyPr lIns="72545" tIns="36273" rIns="72545" bIns="36273"/>
          <a:lstStyle>
            <a:lvl1pPr marL="0" indent="0">
              <a:buNone/>
              <a:defRPr sz="2900"/>
            </a:lvl1pPr>
            <a:lvl2pPr marL="424041" indent="0">
              <a:buNone/>
              <a:defRPr sz="2600"/>
            </a:lvl2pPr>
            <a:lvl3pPr marL="848081" indent="0">
              <a:buNone/>
              <a:defRPr sz="2200"/>
            </a:lvl3pPr>
            <a:lvl4pPr marL="1272122" indent="0">
              <a:buNone/>
              <a:defRPr sz="1900"/>
            </a:lvl4pPr>
            <a:lvl5pPr marL="1696164" indent="0">
              <a:buNone/>
              <a:defRPr sz="1900"/>
            </a:lvl5pPr>
            <a:lvl6pPr marL="2120204" indent="0">
              <a:buNone/>
              <a:defRPr sz="1900"/>
            </a:lvl6pPr>
            <a:lvl7pPr marL="2544247" indent="0">
              <a:buNone/>
              <a:defRPr sz="1900"/>
            </a:lvl7pPr>
            <a:lvl8pPr marL="2968288" indent="0">
              <a:buNone/>
              <a:defRPr sz="1900"/>
            </a:lvl8pPr>
            <a:lvl9pPr marL="3392328" indent="0">
              <a:buNone/>
              <a:defRPr sz="1900"/>
            </a:lvl9pPr>
          </a:lstStyle>
          <a:p>
            <a:pPr lvl="0"/>
            <a:endParaRPr lang="zh-CN" altLang="en-US" noProof="0"/>
          </a:p>
        </p:txBody>
      </p:sp>
      <p:sp>
        <p:nvSpPr>
          <p:cNvPr id="4" name="文本占位符 3"/>
          <p:cNvSpPr>
            <a:spLocks noGrp="1"/>
          </p:cNvSpPr>
          <p:nvPr>
            <p:ph type="body" sz="half" idx="2"/>
          </p:nvPr>
        </p:nvSpPr>
        <p:spPr>
          <a:xfrm>
            <a:off x="1792288" y="4025509"/>
            <a:ext cx="5486400" cy="603645"/>
          </a:xfrm>
          <a:prstGeom prst="rect">
            <a:avLst/>
          </a:prstGeom>
        </p:spPr>
        <p:txBody>
          <a:bodyPr lIns="72545" tIns="36273" rIns="72545" bIns="36273"/>
          <a:lstStyle>
            <a:lvl1pPr marL="0" indent="0">
              <a:buNone/>
              <a:defRPr sz="1300"/>
            </a:lvl1pPr>
            <a:lvl2pPr marL="424041" indent="0">
              <a:buNone/>
              <a:defRPr sz="1100"/>
            </a:lvl2pPr>
            <a:lvl3pPr marL="848081" indent="0">
              <a:buNone/>
              <a:defRPr sz="1000"/>
            </a:lvl3pPr>
            <a:lvl4pPr marL="1272122" indent="0">
              <a:buNone/>
              <a:defRPr sz="800"/>
            </a:lvl4pPr>
            <a:lvl5pPr marL="1696164" indent="0">
              <a:buNone/>
              <a:defRPr sz="800"/>
            </a:lvl5pPr>
            <a:lvl6pPr marL="2120204" indent="0">
              <a:buNone/>
              <a:defRPr sz="800"/>
            </a:lvl6pPr>
            <a:lvl7pPr marL="2544247" indent="0">
              <a:buNone/>
              <a:defRPr sz="800"/>
            </a:lvl7pPr>
            <a:lvl8pPr marL="2968288" indent="0">
              <a:buNone/>
              <a:defRPr sz="800"/>
            </a:lvl8pPr>
            <a:lvl9pPr marL="3392328" indent="0">
              <a:buNone/>
              <a:defRPr sz="800"/>
            </a:lvl9pPr>
          </a:lstStyle>
          <a:p>
            <a:pPr lvl="0"/>
            <a:r>
              <a:rPr lang="zh-CN" altLang="en-US"/>
              <a:t>单击此处编辑母版文本样式</a:t>
            </a:r>
          </a:p>
        </p:txBody>
      </p:sp>
    </p:spTree>
    <p:extLst>
      <p:ext uri="{BB962C8B-B14F-4D97-AF65-F5344CB8AC3E}">
        <p14:creationId xmlns:p14="http://schemas.microsoft.com/office/powerpoint/2010/main" val="2699901634"/>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68671" y="87314"/>
            <a:ext cx="8206671" cy="486455"/>
          </a:xfrm>
          <a:prstGeom prst="rect">
            <a:avLst/>
          </a:prstGeom>
        </p:spPr>
        <p:txBody>
          <a:bodyPr lIns="72545" tIns="36273" rIns="72545" bIns="36273"/>
          <a:lstStyle/>
          <a:p>
            <a:r>
              <a:rPr lang="zh-CN" altLang="en-US"/>
              <a:t>单击此处编辑母版标题样式</a:t>
            </a:r>
          </a:p>
        </p:txBody>
      </p:sp>
      <p:sp>
        <p:nvSpPr>
          <p:cNvPr id="3" name="竖排文字占位符 2"/>
          <p:cNvSpPr>
            <a:spLocks noGrp="1"/>
          </p:cNvSpPr>
          <p:nvPr>
            <p:ph type="body" orient="vert" idx="1"/>
          </p:nvPr>
        </p:nvSpPr>
        <p:spPr>
          <a:xfrm>
            <a:off x="468671" y="735920"/>
            <a:ext cx="8206671" cy="4029982"/>
          </a:xfrm>
          <a:prstGeom prst="rect">
            <a:avLst/>
          </a:prstGeom>
        </p:spPr>
        <p:txBody>
          <a:bodyPr vert="eaVert" lIns="72545" tIns="36273" rIns="72545" bIns="36273"/>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923678059"/>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4638" y="86922"/>
            <a:ext cx="2051050" cy="4679156"/>
          </a:xfrm>
          <a:prstGeom prst="rect">
            <a:avLst/>
          </a:prstGeom>
        </p:spPr>
        <p:txBody>
          <a:bodyPr vert="eaVert" lIns="72545" tIns="36273" rIns="72545" bIns="36273"/>
          <a:lstStyle/>
          <a:p>
            <a:r>
              <a:rPr lang="zh-CN" altLang="en-US"/>
              <a:t>单击此处编辑母版标题样式</a:t>
            </a:r>
          </a:p>
        </p:txBody>
      </p:sp>
      <p:sp>
        <p:nvSpPr>
          <p:cNvPr id="3" name="竖排文字占位符 2"/>
          <p:cNvSpPr>
            <a:spLocks noGrp="1"/>
          </p:cNvSpPr>
          <p:nvPr>
            <p:ph type="body" orient="vert" idx="1"/>
          </p:nvPr>
        </p:nvSpPr>
        <p:spPr>
          <a:xfrm>
            <a:off x="468318" y="86922"/>
            <a:ext cx="6003925" cy="4679156"/>
          </a:xfrm>
          <a:prstGeom prst="rect">
            <a:avLst/>
          </a:prstGeom>
        </p:spPr>
        <p:txBody>
          <a:bodyPr vert="eaVert" lIns="72545" tIns="36273" rIns="72545" bIns="36273"/>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41353133"/>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jpe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1"/>
          <a:srcRect/>
          <a:stretch>
            <a:fillRect/>
          </a:stretch>
        </a:blipFill>
        <a:effectLst/>
      </p:bgPr>
    </p:bg>
    <p:spTree>
      <p:nvGrpSpPr>
        <p:cNvPr id="1" name=""/>
        <p:cNvGrpSpPr/>
        <p:nvPr/>
      </p:nvGrpSpPr>
      <p:grpSpPr>
        <a:xfrm>
          <a:off x="0" y="0"/>
          <a:ext cx="0" cy="0"/>
          <a:chOff x="0" y="0"/>
          <a:chExt cx="0" cy="0"/>
        </a:xfrm>
      </p:grpSpPr>
      <p:sp>
        <p:nvSpPr>
          <p:cNvPr id="6" name="矩形 5"/>
          <p:cNvSpPr/>
          <p:nvPr userDrawn="1"/>
        </p:nvSpPr>
        <p:spPr>
          <a:xfrm>
            <a:off x="174625" y="152400"/>
            <a:ext cx="373063" cy="373063"/>
          </a:xfrm>
          <a:prstGeom prst="rect">
            <a:avLst/>
          </a:prstGeom>
          <a:solidFill>
            <a:srgbClr val="AC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7" name="矩形 6"/>
          <p:cNvSpPr/>
          <p:nvPr userDrawn="1"/>
        </p:nvSpPr>
        <p:spPr>
          <a:xfrm>
            <a:off x="358775" y="352425"/>
            <a:ext cx="249238" cy="247650"/>
          </a:xfrm>
          <a:prstGeom prst="rect">
            <a:avLst/>
          </a:prstGeom>
          <a:solidFill>
            <a:srgbClr val="FFAFA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cxnSp>
        <p:nvCxnSpPr>
          <p:cNvPr id="1028" name="直接连接符 46"/>
          <p:cNvCxnSpPr>
            <a:cxnSpLocks noChangeShapeType="1"/>
          </p:cNvCxnSpPr>
          <p:nvPr userDrawn="1"/>
        </p:nvCxnSpPr>
        <p:spPr bwMode="auto">
          <a:xfrm flipH="1">
            <a:off x="641350" y="771525"/>
            <a:ext cx="8351838" cy="0"/>
          </a:xfrm>
          <a:prstGeom prst="line">
            <a:avLst/>
          </a:prstGeom>
          <a:noFill/>
          <a:ln w="15875">
            <a:solidFill>
              <a:srgbClr val="C00000"/>
            </a:solidFill>
            <a:prstDash val="dash"/>
            <a:round/>
            <a:headEnd/>
            <a:tailEnd/>
          </a:ln>
          <a:extLst>
            <a:ext uri="{909E8E84-426E-40DD-AFC4-6F175D3DCCD1}">
              <a14:hiddenFill xmlns:a14="http://schemas.microsoft.com/office/drawing/2010/main">
                <a:noFill/>
              </a14:hiddenFill>
            </a:ext>
          </a:extLst>
        </p:spPr>
      </p:cxnSp>
      <p:pic>
        <p:nvPicPr>
          <p:cNvPr id="2" name="图片 1"/>
          <p:cNvPicPr>
            <a:picLocks noChangeAspect="1"/>
          </p:cNvPicPr>
          <p:nvPr userDrawn="1"/>
        </p:nvPicPr>
        <p:blipFill>
          <a:blip r:embed="rId12" cstate="print">
            <a:extLst>
              <a:ext uri="{28A0092B-C50C-407E-A947-70E740481C1C}">
                <a14:useLocalDpi xmlns:a14="http://schemas.microsoft.com/office/drawing/2010/main" val="0"/>
              </a:ext>
            </a:extLst>
          </a:blip>
          <a:stretch>
            <a:fillRect/>
          </a:stretch>
        </p:blipFill>
        <p:spPr>
          <a:xfrm>
            <a:off x="5580112" y="34770"/>
            <a:ext cx="2736304" cy="744082"/>
          </a:xfrm>
          <a:prstGeom prst="rect">
            <a:avLst/>
          </a:prstGeom>
        </p:spPr>
      </p:pic>
    </p:spTree>
  </p:cSld>
  <p:clrMap bg1="lt1" tx1="dk1" bg2="lt2" tx2="dk2" accent1="accent1" accent2="accent2" accent3="accent3" accent4="accent4" accent5="accent5" accent6="accent6" hlink="hlink" folHlink="folHlink"/>
  <p:sldLayoutIdLst>
    <p:sldLayoutId id="2147483658" r:id="rId1"/>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Lst>
  <p:transition/>
  <p:txStyles>
    <p:titleStyle>
      <a:lvl1pPr algn="l" rtl="0" eaLnBrk="0" fontAlgn="base" hangingPunct="0">
        <a:spcBef>
          <a:spcPct val="0"/>
        </a:spcBef>
        <a:spcAft>
          <a:spcPct val="0"/>
        </a:spcAft>
        <a:defRPr sz="2600" b="1">
          <a:solidFill>
            <a:schemeClr val="tx1"/>
          </a:solidFill>
          <a:latin typeface="+mj-lt"/>
          <a:ea typeface="+mj-ea"/>
          <a:cs typeface="+mj-cs"/>
        </a:defRPr>
      </a:lvl1pPr>
      <a:lvl2pPr algn="l" rtl="0" eaLnBrk="0" fontAlgn="base" hangingPunct="0">
        <a:spcBef>
          <a:spcPct val="0"/>
        </a:spcBef>
        <a:spcAft>
          <a:spcPct val="0"/>
        </a:spcAft>
        <a:defRPr sz="2600" b="1">
          <a:solidFill>
            <a:schemeClr val="tx1"/>
          </a:solidFill>
          <a:latin typeface="Arial" charset="0"/>
          <a:ea typeface="微软雅黑" pitchFamily="34" charset="-122"/>
          <a:cs typeface="宋体" pitchFamily="2" charset="-122"/>
        </a:defRPr>
      </a:lvl2pPr>
      <a:lvl3pPr algn="l" rtl="0" eaLnBrk="0" fontAlgn="base" hangingPunct="0">
        <a:spcBef>
          <a:spcPct val="0"/>
        </a:spcBef>
        <a:spcAft>
          <a:spcPct val="0"/>
        </a:spcAft>
        <a:defRPr sz="2600" b="1">
          <a:solidFill>
            <a:schemeClr val="tx1"/>
          </a:solidFill>
          <a:latin typeface="Arial" charset="0"/>
          <a:ea typeface="微软雅黑" pitchFamily="34" charset="-122"/>
          <a:cs typeface="宋体" pitchFamily="2" charset="-122"/>
        </a:defRPr>
      </a:lvl3pPr>
      <a:lvl4pPr algn="l" rtl="0" eaLnBrk="0" fontAlgn="base" hangingPunct="0">
        <a:spcBef>
          <a:spcPct val="0"/>
        </a:spcBef>
        <a:spcAft>
          <a:spcPct val="0"/>
        </a:spcAft>
        <a:defRPr sz="2600" b="1">
          <a:solidFill>
            <a:schemeClr val="tx1"/>
          </a:solidFill>
          <a:latin typeface="Arial" charset="0"/>
          <a:ea typeface="微软雅黑" pitchFamily="34" charset="-122"/>
          <a:cs typeface="宋体" pitchFamily="2" charset="-122"/>
        </a:defRPr>
      </a:lvl4pPr>
      <a:lvl5pPr algn="l" rtl="0" eaLnBrk="0" fontAlgn="base" hangingPunct="0">
        <a:spcBef>
          <a:spcPct val="0"/>
        </a:spcBef>
        <a:spcAft>
          <a:spcPct val="0"/>
        </a:spcAft>
        <a:defRPr sz="2600" b="1">
          <a:solidFill>
            <a:schemeClr val="tx1"/>
          </a:solidFill>
          <a:latin typeface="Arial" charset="0"/>
          <a:ea typeface="微软雅黑" pitchFamily="34" charset="-122"/>
          <a:cs typeface="宋体" pitchFamily="2" charset="-122"/>
        </a:defRPr>
      </a:lvl5pPr>
      <a:lvl6pPr marL="424041" algn="l" rtl="0" fontAlgn="base">
        <a:spcBef>
          <a:spcPct val="0"/>
        </a:spcBef>
        <a:spcAft>
          <a:spcPct val="0"/>
        </a:spcAft>
        <a:defRPr sz="2600" b="1">
          <a:solidFill>
            <a:schemeClr val="tx1"/>
          </a:solidFill>
          <a:latin typeface="Arial" charset="0"/>
          <a:ea typeface="微软雅黑" pitchFamily="34" charset="-122"/>
          <a:cs typeface="宋体" pitchFamily="2" charset="-122"/>
        </a:defRPr>
      </a:lvl6pPr>
      <a:lvl7pPr marL="848081" algn="l" rtl="0" fontAlgn="base">
        <a:spcBef>
          <a:spcPct val="0"/>
        </a:spcBef>
        <a:spcAft>
          <a:spcPct val="0"/>
        </a:spcAft>
        <a:defRPr sz="2600" b="1">
          <a:solidFill>
            <a:schemeClr val="tx1"/>
          </a:solidFill>
          <a:latin typeface="Arial" charset="0"/>
          <a:ea typeface="微软雅黑" pitchFamily="34" charset="-122"/>
          <a:cs typeface="宋体" pitchFamily="2" charset="-122"/>
        </a:defRPr>
      </a:lvl7pPr>
      <a:lvl8pPr marL="1272122" algn="l" rtl="0" fontAlgn="base">
        <a:spcBef>
          <a:spcPct val="0"/>
        </a:spcBef>
        <a:spcAft>
          <a:spcPct val="0"/>
        </a:spcAft>
        <a:defRPr sz="2600" b="1">
          <a:solidFill>
            <a:schemeClr val="tx1"/>
          </a:solidFill>
          <a:latin typeface="Arial" charset="0"/>
          <a:ea typeface="微软雅黑" pitchFamily="34" charset="-122"/>
          <a:cs typeface="宋体" pitchFamily="2" charset="-122"/>
        </a:defRPr>
      </a:lvl8pPr>
      <a:lvl9pPr marL="1696164" algn="l" rtl="0" fontAlgn="base">
        <a:spcBef>
          <a:spcPct val="0"/>
        </a:spcBef>
        <a:spcAft>
          <a:spcPct val="0"/>
        </a:spcAft>
        <a:defRPr sz="2600" b="1">
          <a:solidFill>
            <a:schemeClr val="tx1"/>
          </a:solidFill>
          <a:latin typeface="Arial" charset="0"/>
          <a:ea typeface="微软雅黑" pitchFamily="34" charset="-122"/>
          <a:cs typeface="宋体" pitchFamily="2" charset="-122"/>
        </a:defRPr>
      </a:lvl9pPr>
    </p:titleStyle>
    <p:bodyStyle>
      <a:lvl1pPr marL="166688" indent="-166688" algn="l" rtl="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sz="1900" b="1">
          <a:solidFill>
            <a:schemeClr val="tx1"/>
          </a:solidFill>
          <a:latin typeface="+mn-lt"/>
          <a:ea typeface="+mn-ea"/>
          <a:cs typeface="+mn-cs"/>
        </a:defRPr>
      </a:lvl1pPr>
      <a:lvl2pPr marL="500063" indent="-166688" algn="l" rtl="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a:solidFill>
            <a:schemeClr val="tx1"/>
          </a:solidFill>
          <a:latin typeface="+mn-lt"/>
          <a:ea typeface="+mn-ea"/>
          <a:cs typeface="+mn-cs"/>
        </a:defRPr>
      </a:lvl2pPr>
      <a:lvl3pPr marL="828675" indent="-160338" algn="l" rtl="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sz="1400">
          <a:solidFill>
            <a:schemeClr val="tx1"/>
          </a:solidFill>
          <a:latin typeface="+mn-lt"/>
          <a:ea typeface="+mn-ea"/>
          <a:cs typeface="+mn-cs"/>
        </a:defRPr>
      </a:lvl3pPr>
      <a:lvl4pPr marL="1163638" indent="-166688" algn="l" rtl="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sz="1300">
          <a:solidFill>
            <a:schemeClr val="tx1"/>
          </a:solidFill>
          <a:latin typeface="+mn-lt"/>
          <a:ea typeface="+mn-ea"/>
          <a:cs typeface="+mn-cs"/>
        </a:defRPr>
      </a:lvl4pPr>
      <a:lvl5pPr marL="1500188" indent="-169863" algn="l" rtl="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sz="1100">
          <a:solidFill>
            <a:schemeClr val="tx1"/>
          </a:solidFill>
          <a:latin typeface="+mn-lt"/>
          <a:ea typeface="+mn-ea"/>
          <a:cs typeface="+mn-cs"/>
        </a:defRPr>
      </a:lvl5pPr>
      <a:lvl6pPr marL="1925853" indent="-170794" algn="l" rtl="0" fontAlgn="ctr">
        <a:lnSpc>
          <a:spcPct val="120000"/>
        </a:lnSpc>
        <a:spcBef>
          <a:spcPct val="20000"/>
        </a:spcBef>
        <a:spcAft>
          <a:spcPct val="0"/>
        </a:spcAft>
        <a:buClr>
          <a:schemeClr val="accent1"/>
        </a:buClr>
        <a:buSzPct val="60000"/>
        <a:buFont typeface="Wingdings" pitchFamily="2" charset="2"/>
        <a:buChar char="l"/>
        <a:defRPr sz="1100">
          <a:solidFill>
            <a:schemeClr val="tx1"/>
          </a:solidFill>
          <a:latin typeface="+mn-lt"/>
          <a:ea typeface="+mn-ea"/>
          <a:cs typeface="+mn-cs"/>
        </a:defRPr>
      </a:lvl6pPr>
      <a:lvl7pPr marL="2349895" indent="-170794" algn="l" rtl="0" fontAlgn="ctr">
        <a:lnSpc>
          <a:spcPct val="120000"/>
        </a:lnSpc>
        <a:spcBef>
          <a:spcPct val="20000"/>
        </a:spcBef>
        <a:spcAft>
          <a:spcPct val="0"/>
        </a:spcAft>
        <a:buClr>
          <a:schemeClr val="accent1"/>
        </a:buClr>
        <a:buSzPct val="60000"/>
        <a:buFont typeface="Wingdings" pitchFamily="2" charset="2"/>
        <a:buChar char="l"/>
        <a:defRPr sz="1100">
          <a:solidFill>
            <a:schemeClr val="tx1"/>
          </a:solidFill>
          <a:latin typeface="+mn-lt"/>
          <a:ea typeface="+mn-ea"/>
          <a:cs typeface="+mn-cs"/>
        </a:defRPr>
      </a:lvl7pPr>
      <a:lvl8pPr marL="2773937" indent="-170794" algn="l" rtl="0" fontAlgn="ctr">
        <a:lnSpc>
          <a:spcPct val="120000"/>
        </a:lnSpc>
        <a:spcBef>
          <a:spcPct val="20000"/>
        </a:spcBef>
        <a:spcAft>
          <a:spcPct val="0"/>
        </a:spcAft>
        <a:buClr>
          <a:schemeClr val="accent1"/>
        </a:buClr>
        <a:buSzPct val="60000"/>
        <a:buFont typeface="Wingdings" pitchFamily="2" charset="2"/>
        <a:buChar char="l"/>
        <a:defRPr sz="1100">
          <a:solidFill>
            <a:schemeClr val="tx1"/>
          </a:solidFill>
          <a:latin typeface="+mn-lt"/>
          <a:ea typeface="+mn-ea"/>
          <a:cs typeface="+mn-cs"/>
        </a:defRPr>
      </a:lvl8pPr>
      <a:lvl9pPr marL="3197976" indent="-170794" algn="l" rtl="0" fontAlgn="ctr">
        <a:lnSpc>
          <a:spcPct val="120000"/>
        </a:lnSpc>
        <a:spcBef>
          <a:spcPct val="20000"/>
        </a:spcBef>
        <a:spcAft>
          <a:spcPct val="0"/>
        </a:spcAft>
        <a:buClr>
          <a:schemeClr val="accent1"/>
        </a:buClr>
        <a:buSzPct val="60000"/>
        <a:buFont typeface="Wingdings" pitchFamily="2" charset="2"/>
        <a:buChar char="l"/>
        <a:defRPr sz="1100">
          <a:solidFill>
            <a:schemeClr val="tx1"/>
          </a:solidFill>
          <a:latin typeface="+mn-lt"/>
          <a:ea typeface="+mn-ea"/>
          <a:cs typeface="+mn-cs"/>
        </a:defRPr>
      </a:lvl9pPr>
    </p:bodyStyle>
    <p:otherStyle>
      <a:defPPr>
        <a:defRPr lang="zh-CN"/>
      </a:defPPr>
      <a:lvl1pPr marL="0" algn="l" defTabSz="848081" rtl="0" eaLnBrk="1" latinLnBrk="0" hangingPunct="1">
        <a:defRPr sz="1700" kern="1200">
          <a:solidFill>
            <a:schemeClr val="tx1"/>
          </a:solidFill>
          <a:latin typeface="+mn-lt"/>
          <a:ea typeface="+mn-ea"/>
          <a:cs typeface="+mn-cs"/>
        </a:defRPr>
      </a:lvl1pPr>
      <a:lvl2pPr marL="424041" algn="l" defTabSz="848081" rtl="0" eaLnBrk="1" latinLnBrk="0" hangingPunct="1">
        <a:defRPr sz="1700" kern="1200">
          <a:solidFill>
            <a:schemeClr val="tx1"/>
          </a:solidFill>
          <a:latin typeface="+mn-lt"/>
          <a:ea typeface="+mn-ea"/>
          <a:cs typeface="+mn-cs"/>
        </a:defRPr>
      </a:lvl2pPr>
      <a:lvl3pPr marL="848081" algn="l" defTabSz="848081" rtl="0" eaLnBrk="1" latinLnBrk="0" hangingPunct="1">
        <a:defRPr sz="1700" kern="1200">
          <a:solidFill>
            <a:schemeClr val="tx1"/>
          </a:solidFill>
          <a:latin typeface="+mn-lt"/>
          <a:ea typeface="+mn-ea"/>
          <a:cs typeface="+mn-cs"/>
        </a:defRPr>
      </a:lvl3pPr>
      <a:lvl4pPr marL="1272122" algn="l" defTabSz="848081" rtl="0" eaLnBrk="1" latinLnBrk="0" hangingPunct="1">
        <a:defRPr sz="1700" kern="1200">
          <a:solidFill>
            <a:schemeClr val="tx1"/>
          </a:solidFill>
          <a:latin typeface="+mn-lt"/>
          <a:ea typeface="+mn-ea"/>
          <a:cs typeface="+mn-cs"/>
        </a:defRPr>
      </a:lvl4pPr>
      <a:lvl5pPr marL="1696164" algn="l" defTabSz="848081" rtl="0" eaLnBrk="1" latinLnBrk="0" hangingPunct="1">
        <a:defRPr sz="1700" kern="1200">
          <a:solidFill>
            <a:schemeClr val="tx1"/>
          </a:solidFill>
          <a:latin typeface="+mn-lt"/>
          <a:ea typeface="+mn-ea"/>
          <a:cs typeface="+mn-cs"/>
        </a:defRPr>
      </a:lvl5pPr>
      <a:lvl6pPr marL="2120204" algn="l" defTabSz="848081" rtl="0" eaLnBrk="1" latinLnBrk="0" hangingPunct="1">
        <a:defRPr sz="1700" kern="1200">
          <a:solidFill>
            <a:schemeClr val="tx1"/>
          </a:solidFill>
          <a:latin typeface="+mn-lt"/>
          <a:ea typeface="+mn-ea"/>
          <a:cs typeface="+mn-cs"/>
        </a:defRPr>
      </a:lvl6pPr>
      <a:lvl7pPr marL="2544247" algn="l" defTabSz="848081" rtl="0" eaLnBrk="1" latinLnBrk="0" hangingPunct="1">
        <a:defRPr sz="1700" kern="1200">
          <a:solidFill>
            <a:schemeClr val="tx1"/>
          </a:solidFill>
          <a:latin typeface="+mn-lt"/>
          <a:ea typeface="+mn-ea"/>
          <a:cs typeface="+mn-cs"/>
        </a:defRPr>
      </a:lvl7pPr>
      <a:lvl8pPr marL="2968288" algn="l" defTabSz="848081" rtl="0" eaLnBrk="1" latinLnBrk="0" hangingPunct="1">
        <a:defRPr sz="1700" kern="1200">
          <a:solidFill>
            <a:schemeClr val="tx1"/>
          </a:solidFill>
          <a:latin typeface="+mn-lt"/>
          <a:ea typeface="+mn-ea"/>
          <a:cs typeface="+mn-cs"/>
        </a:defRPr>
      </a:lvl8pPr>
      <a:lvl9pPr marL="3392328" algn="l" defTabSz="848081" rtl="0" eaLnBrk="1" latinLnBrk="0" hangingPunct="1">
        <a:defRPr sz="1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98.xml"/><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xml"/><Relationship Id="rId1" Type="http://schemas.openxmlformats.org/officeDocument/2006/relationships/video" Target="file:///D:\2000&#23626;&#27605;&#19994;&#35770;&#25991;&#24352;&#29747;\&#27169;&#26495;\&#36947;&#23572;&#39039;&#27169;&#22411;.avi" TargetMode="External"/><Relationship Id="rId5" Type="http://schemas.openxmlformats.org/officeDocument/2006/relationships/image" Target="../media/image11.png"/><Relationship Id="rId4" Type="http://schemas.openxmlformats.org/officeDocument/2006/relationships/image" Target="../media/image10.jpe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xml"/><Relationship Id="rId1" Type="http://schemas.openxmlformats.org/officeDocument/2006/relationships/video" Target="file:///D:\2000&#23626;&#27605;&#19994;&#35770;&#25991;&#24352;&#29747;\&#27169;&#26495;\&#27748;&#22982;&#29983;&#27169;&#22411;.avi" TargetMode="External"/><Relationship Id="rId5" Type="http://schemas.openxmlformats.org/officeDocument/2006/relationships/image" Target="../media/image19.png"/><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22.png"/><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8.gif"/><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31.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37.png"/></Relationships>
</file>

<file path=ppt/slides/_rels/slide3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1.xml"/><Relationship Id="rId1" Type="http://schemas.openxmlformats.org/officeDocument/2006/relationships/vmlDrawing" Target="../drawings/vmlDrawing2.vml"/><Relationship Id="rId6" Type="http://schemas.openxmlformats.org/officeDocument/2006/relationships/image" Target="../media/image40.png"/><Relationship Id="rId5" Type="http://schemas.openxmlformats.org/officeDocument/2006/relationships/image" Target="../media/image39.wmf"/><Relationship Id="rId4" Type="http://schemas.openxmlformats.org/officeDocument/2006/relationships/oleObject" Target="../embeddings/oleObject3.bin"/></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4.xml"/><Relationship Id="rId7" Type="http://schemas.openxmlformats.org/officeDocument/2006/relationships/image" Target="../media/image43.wmf"/><Relationship Id="rId2" Type="http://schemas.openxmlformats.org/officeDocument/2006/relationships/slideLayout" Target="../slideLayouts/slideLayout1.xml"/><Relationship Id="rId1" Type="http://schemas.openxmlformats.org/officeDocument/2006/relationships/vmlDrawing" Target="../drawings/vmlDrawing3.vml"/><Relationship Id="rId6" Type="http://schemas.openxmlformats.org/officeDocument/2006/relationships/oleObject" Target="../embeddings/oleObject5.bin"/><Relationship Id="rId5" Type="http://schemas.openxmlformats.org/officeDocument/2006/relationships/image" Target="../media/image42.wmf"/><Relationship Id="rId4" Type="http://schemas.openxmlformats.org/officeDocument/2006/relationships/oleObject" Target="../embeddings/oleObject4.bin"/></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7.xml"/><Relationship Id="rId1" Type="http://schemas.openxmlformats.org/officeDocument/2006/relationships/slideLayout" Target="../slideLayouts/slideLayout1.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1.xml"/><Relationship Id="rId1" Type="http://schemas.openxmlformats.org/officeDocument/2006/relationships/vmlDrawing" Target="../drawings/vmlDrawing4.vml"/><Relationship Id="rId5" Type="http://schemas.openxmlformats.org/officeDocument/2006/relationships/image" Target="../media/image48.wmf"/><Relationship Id="rId4" Type="http://schemas.openxmlformats.org/officeDocument/2006/relationships/oleObject" Target="../embeddings/oleObject6.bin"/></Relationships>
</file>

<file path=ppt/slides/_rels/slide4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1.xml"/><Relationship Id="rId1" Type="http://schemas.openxmlformats.org/officeDocument/2006/relationships/vmlDrawing" Target="../drawings/vmlDrawing5.vml"/><Relationship Id="rId6" Type="http://schemas.openxmlformats.org/officeDocument/2006/relationships/image" Target="../media/image52.jpeg"/><Relationship Id="rId5" Type="http://schemas.openxmlformats.org/officeDocument/2006/relationships/image" Target="../media/image51.wmf"/><Relationship Id="rId4" Type="http://schemas.openxmlformats.org/officeDocument/2006/relationships/oleObject" Target="../embeddings/oleObject7.bin"/></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1.xml"/><Relationship Id="rId1" Type="http://schemas.openxmlformats.org/officeDocument/2006/relationships/vmlDrawing" Target="../drawings/vmlDrawing6.vml"/><Relationship Id="rId5" Type="http://schemas.openxmlformats.org/officeDocument/2006/relationships/image" Target="../media/image53.wmf"/><Relationship Id="rId4" Type="http://schemas.openxmlformats.org/officeDocument/2006/relationships/oleObject" Target="../embeddings/oleObject8.bin"/></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1.xml"/><Relationship Id="rId1" Type="http://schemas.openxmlformats.org/officeDocument/2006/relationships/vmlDrawing" Target="../drawings/vmlDrawing7.vml"/><Relationship Id="rId5" Type="http://schemas.openxmlformats.org/officeDocument/2006/relationships/image" Target="../media/image54.wmf"/><Relationship Id="rId4" Type="http://schemas.openxmlformats.org/officeDocument/2006/relationships/oleObject" Target="../embeddings/oleObject9.bin"/></Relationships>
</file>

<file path=ppt/slides/_rels/slide46.xml.rels><?xml version="1.0" encoding="UTF-8" standalone="yes"?>
<Relationships xmlns="http://schemas.openxmlformats.org/package/2006/relationships"><Relationship Id="rId8" Type="http://schemas.openxmlformats.org/officeDocument/2006/relationships/image" Target="../media/image560.png"/><Relationship Id="rId3" Type="http://schemas.openxmlformats.org/officeDocument/2006/relationships/notesSlide" Target="../notesSlides/notesSlide44.xml"/><Relationship Id="rId7" Type="http://schemas.openxmlformats.org/officeDocument/2006/relationships/image" Target="../media/image56.png"/><Relationship Id="rId2" Type="http://schemas.openxmlformats.org/officeDocument/2006/relationships/slideLayout" Target="../slideLayouts/slideLayout1.xml"/><Relationship Id="rId1" Type="http://schemas.openxmlformats.org/officeDocument/2006/relationships/vmlDrawing" Target="../drawings/vmlDrawing8.vml"/><Relationship Id="rId6" Type="http://schemas.openxmlformats.org/officeDocument/2006/relationships/oleObject" Target="../embeddings/oleObject11.bin"/><Relationship Id="rId5" Type="http://schemas.openxmlformats.org/officeDocument/2006/relationships/image" Target="../media/image55.wmf"/><Relationship Id="rId4" Type="http://schemas.openxmlformats.org/officeDocument/2006/relationships/oleObject" Target="../embeddings/oleObject10.bin"/></Relationships>
</file>

<file path=ppt/slides/_rels/slide47.xml.rels><?xml version="1.0" encoding="UTF-8" standalone="yes"?>
<Relationships xmlns="http://schemas.openxmlformats.org/package/2006/relationships"><Relationship Id="rId3" Type="http://schemas.openxmlformats.org/officeDocument/2006/relationships/image" Target="../media/image57.jpeg"/><Relationship Id="rId7" Type="http://schemas.openxmlformats.org/officeDocument/2006/relationships/image" Target="../media/image61.png"/><Relationship Id="rId2" Type="http://schemas.openxmlformats.org/officeDocument/2006/relationships/notesSlide" Target="../notesSlides/notesSlide45.xml"/><Relationship Id="rId1" Type="http://schemas.openxmlformats.org/officeDocument/2006/relationships/slideLayout" Target="../slideLayouts/slideLayout1.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4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47.xml"/><Relationship Id="rId1" Type="http://schemas.openxmlformats.org/officeDocument/2006/relationships/slideLayout" Target="../slideLayouts/slideLayout1.xml"/><Relationship Id="rId4" Type="http://schemas.openxmlformats.org/officeDocument/2006/relationships/image" Target="../media/image64.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8" Type="http://schemas.openxmlformats.org/officeDocument/2006/relationships/oleObject" Target="../embeddings/oleObject14.bin"/><Relationship Id="rId3" Type="http://schemas.openxmlformats.org/officeDocument/2006/relationships/notesSlide" Target="../notesSlides/notesSlide54.xml"/><Relationship Id="rId7" Type="http://schemas.openxmlformats.org/officeDocument/2006/relationships/image" Target="../media/image66.wmf"/><Relationship Id="rId2" Type="http://schemas.openxmlformats.org/officeDocument/2006/relationships/slideLayout" Target="../slideLayouts/slideLayout1.xml"/><Relationship Id="rId1" Type="http://schemas.openxmlformats.org/officeDocument/2006/relationships/vmlDrawing" Target="../drawings/vmlDrawing9.vml"/><Relationship Id="rId6" Type="http://schemas.openxmlformats.org/officeDocument/2006/relationships/oleObject" Target="../embeddings/oleObject13.bin"/><Relationship Id="rId11" Type="http://schemas.openxmlformats.org/officeDocument/2006/relationships/image" Target="../media/image68.wmf"/><Relationship Id="rId5" Type="http://schemas.openxmlformats.org/officeDocument/2006/relationships/image" Target="../media/image53.wmf"/><Relationship Id="rId10" Type="http://schemas.openxmlformats.org/officeDocument/2006/relationships/oleObject" Target="../embeddings/oleObject15.bin"/><Relationship Id="rId4" Type="http://schemas.openxmlformats.org/officeDocument/2006/relationships/oleObject" Target="../embeddings/oleObject12.bin"/><Relationship Id="rId9" Type="http://schemas.openxmlformats.org/officeDocument/2006/relationships/image" Target="../media/image67.wmf"/></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55.xml"/><Relationship Id="rId7" Type="http://schemas.openxmlformats.org/officeDocument/2006/relationships/image" Target="../media/image70.wmf"/><Relationship Id="rId2" Type="http://schemas.openxmlformats.org/officeDocument/2006/relationships/slideLayout" Target="../slideLayouts/slideLayout1.xml"/><Relationship Id="rId1" Type="http://schemas.openxmlformats.org/officeDocument/2006/relationships/vmlDrawing" Target="../drawings/vmlDrawing10.vml"/><Relationship Id="rId6" Type="http://schemas.openxmlformats.org/officeDocument/2006/relationships/oleObject" Target="../embeddings/oleObject17.bin"/><Relationship Id="rId5" Type="http://schemas.openxmlformats.org/officeDocument/2006/relationships/image" Target="../media/image69.wmf"/><Relationship Id="rId4" Type="http://schemas.openxmlformats.org/officeDocument/2006/relationships/oleObject" Target="../embeddings/oleObject16.bin"/></Relationships>
</file>

<file path=ppt/slides/_rels/slide58.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notesSlide" Target="../notesSlides/notesSlide56.xml"/><Relationship Id="rId7" Type="http://schemas.openxmlformats.org/officeDocument/2006/relationships/image" Target="../media/image71.png"/><Relationship Id="rId2" Type="http://schemas.openxmlformats.org/officeDocument/2006/relationships/slideLayout" Target="../slideLayouts/slideLayout1.xml"/><Relationship Id="rId1" Type="http://schemas.openxmlformats.org/officeDocument/2006/relationships/vmlDrawing" Target="../drawings/vmlDrawing11.vml"/><Relationship Id="rId6" Type="http://schemas.openxmlformats.org/officeDocument/2006/relationships/oleObject" Target="../embeddings/oleObject18.bin"/><Relationship Id="rId5" Type="http://schemas.openxmlformats.org/officeDocument/2006/relationships/image" Target="../media/image73.jpeg"/><Relationship Id="rId4" Type="http://schemas.openxmlformats.org/officeDocument/2006/relationships/image" Target="../media/image72.jpeg"/></Relationships>
</file>

<file path=ppt/slides/_rels/slide5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notesSlide" Target="../notesSlides/notesSlide58.xml"/><Relationship Id="rId1" Type="http://schemas.openxmlformats.org/officeDocument/2006/relationships/slideLayout" Target="../slideLayouts/slideLayout1.xml"/><Relationship Id="rId6" Type="http://schemas.openxmlformats.org/officeDocument/2006/relationships/hyperlink" Target="http://baike.baidu.com/view/2043014.htm" TargetMode="External"/><Relationship Id="rId5" Type="http://schemas.openxmlformats.org/officeDocument/2006/relationships/hyperlink" Target="http://baike.baidu.com/view/4243.htm" TargetMode="External"/><Relationship Id="rId4" Type="http://schemas.openxmlformats.org/officeDocument/2006/relationships/image" Target="../media/image77.jpeg"/></Relationships>
</file>

<file path=ppt/slides/_rels/slide6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notesSlide" Target="../notesSlides/notesSlide60.xml"/><Relationship Id="rId1" Type="http://schemas.openxmlformats.org/officeDocument/2006/relationships/slideLayout" Target="../slideLayouts/slideLayout1.xml"/><Relationship Id="rId4" Type="http://schemas.openxmlformats.org/officeDocument/2006/relationships/image" Target="../media/image80.png"/></Relationships>
</file>

<file path=ppt/slides/_rels/slide6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notesSlide" Target="../notesSlides/notesSlide62.xml"/><Relationship Id="rId1" Type="http://schemas.openxmlformats.org/officeDocument/2006/relationships/slideLayout" Target="../slideLayouts/slideLayout1.xml"/><Relationship Id="rId4" Type="http://schemas.openxmlformats.org/officeDocument/2006/relationships/image" Target="../media/image83.jpeg"/></Relationships>
</file>

<file path=ppt/slides/_rels/slide65.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67.xml"/><Relationship Id="rId1" Type="http://schemas.openxmlformats.org/officeDocument/2006/relationships/slideLayout" Target="../slideLayouts/slideLayout1.xml"/><Relationship Id="rId4" Type="http://schemas.openxmlformats.org/officeDocument/2006/relationships/image" Target="../media/image87.png"/></Relationships>
</file>

<file path=ppt/slides/_rels/slide7.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notesSlide" Target="../notesSlides/notesSlide5.xml"/><Relationship Id="rId7"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oleObject" Target="../embeddings/oleObject1.bin"/></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69.xml"/><Relationship Id="rId1" Type="http://schemas.openxmlformats.org/officeDocument/2006/relationships/slideLayout" Target="../slideLayouts/slideLayout1.xml"/><Relationship Id="rId5" Type="http://schemas.openxmlformats.org/officeDocument/2006/relationships/image" Target="../media/image850.png"/><Relationship Id="rId4" Type="http://schemas.openxmlformats.org/officeDocument/2006/relationships/image" Target="../media/image89.png"/></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3" Type="http://schemas.openxmlformats.org/officeDocument/2006/relationships/notesSlide" Target="../notesSlides/notesSlide71.xml"/><Relationship Id="rId2" Type="http://schemas.openxmlformats.org/officeDocument/2006/relationships/slideLayout" Target="../slideLayouts/slideLayout1.xml"/><Relationship Id="rId1" Type="http://schemas.openxmlformats.org/officeDocument/2006/relationships/vmlDrawing" Target="../drawings/vmlDrawing12.vml"/><Relationship Id="rId6" Type="http://schemas.openxmlformats.org/officeDocument/2006/relationships/image" Target="../media/image870.png"/><Relationship Id="rId5" Type="http://schemas.openxmlformats.org/officeDocument/2006/relationships/image" Target="../media/image90.png"/><Relationship Id="rId4" Type="http://schemas.openxmlformats.org/officeDocument/2006/relationships/oleObject" Target="../embeddings/oleObject19.bin"/></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notesSlide" Target="../notesSlides/notesSlide74.xml"/><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notesSlide" Target="../notesSlides/notesSlide75.xml"/><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3" Type="http://schemas.openxmlformats.org/officeDocument/2006/relationships/image" Target="../media/image93.emf"/><Relationship Id="rId2" Type="http://schemas.openxmlformats.org/officeDocument/2006/relationships/notesSlide" Target="../notesSlides/notesSlide77.xml"/><Relationship Id="rId1" Type="http://schemas.openxmlformats.org/officeDocument/2006/relationships/slideLayout" Target="../slideLayouts/slideLayout1.xml"/><Relationship Id="rId4" Type="http://schemas.openxmlformats.org/officeDocument/2006/relationships/image" Target="../media/image94.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notesSlide" Target="../notesSlides/notesSlide78.xm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3" Type="http://schemas.openxmlformats.org/officeDocument/2006/relationships/image" Target="../media/image96.jpeg"/><Relationship Id="rId2" Type="http://schemas.openxmlformats.org/officeDocument/2006/relationships/notesSlide" Target="../notesSlides/notesSlide83.xml"/><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88.xml"/><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89.xml"/><Relationship Id="rId1" Type="http://schemas.openxmlformats.org/officeDocument/2006/relationships/slideLayout" Target="../slideLayouts/slideLayout1.xml"/><Relationship Id="rId4" Type="http://schemas.openxmlformats.org/officeDocument/2006/relationships/image" Target="../media/image99.png"/></Relationships>
</file>

<file path=ppt/slides/_rels/slide92.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90.xml"/><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91.xml"/><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92.xml"/><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96.xml"/><Relationship Id="rId1" Type="http://schemas.openxmlformats.org/officeDocument/2006/relationships/slideLayout" Target="../slideLayouts/slideLayout1.xml"/><Relationship Id="rId4" Type="http://schemas.openxmlformats.org/officeDocument/2006/relationships/image" Target="../media/image104.png"/></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extBox 38"/>
          <p:cNvSpPr txBox="1">
            <a:spLocks noChangeArrowheads="1"/>
          </p:cNvSpPr>
          <p:nvPr/>
        </p:nvSpPr>
        <p:spPr bwMode="auto">
          <a:xfrm>
            <a:off x="2555776" y="1240337"/>
            <a:ext cx="4471092" cy="769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a:defRPr b="1">
                <a:solidFill>
                  <a:schemeClr val="tx1"/>
                </a:solidFill>
                <a:latin typeface="Arial" panose="020B0604020202020204" pitchFamily="34" charset="0"/>
                <a:ea typeface="华文细黑" panose="02010600040101010101" pitchFamily="2" charset="-122"/>
              </a:defRPr>
            </a:lvl1pPr>
            <a:lvl2pPr marL="742950" indent="-285750">
              <a:defRPr b="1">
                <a:solidFill>
                  <a:schemeClr val="tx1"/>
                </a:solidFill>
                <a:latin typeface="Arial" panose="020B0604020202020204" pitchFamily="34" charset="0"/>
                <a:ea typeface="华文细黑" panose="02010600040101010101" pitchFamily="2" charset="-122"/>
              </a:defRPr>
            </a:lvl2pPr>
            <a:lvl3pPr marL="1143000" indent="-228600">
              <a:defRPr b="1">
                <a:solidFill>
                  <a:schemeClr val="tx1"/>
                </a:solidFill>
                <a:latin typeface="Arial" panose="020B0604020202020204" pitchFamily="34" charset="0"/>
                <a:ea typeface="华文细黑" panose="02010600040101010101" pitchFamily="2" charset="-122"/>
              </a:defRPr>
            </a:lvl3pPr>
            <a:lvl4pPr marL="1600200" indent="-228600">
              <a:defRPr b="1">
                <a:solidFill>
                  <a:schemeClr val="tx1"/>
                </a:solidFill>
                <a:latin typeface="Arial" panose="020B0604020202020204" pitchFamily="34" charset="0"/>
                <a:ea typeface="华文细黑" panose="02010600040101010101" pitchFamily="2" charset="-122"/>
              </a:defRPr>
            </a:lvl4pPr>
            <a:lvl5pPr marL="2057400" indent="-228600">
              <a:defRPr b="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9pPr>
          </a:lstStyle>
          <a:p>
            <a:pPr algn="r"/>
            <a:r>
              <a:rPr lang="zh-CN" altLang="en-US" sz="4400" dirty="0">
                <a:solidFill>
                  <a:srgbClr val="0000CC"/>
                </a:solidFill>
                <a:latin typeface="微软雅黑" panose="020B0503020204020204" pitchFamily="34" charset="-122"/>
                <a:ea typeface="微软雅黑" panose="020B0503020204020204" pitchFamily="34" charset="-122"/>
              </a:rPr>
              <a:t>第一章  原子结构</a:t>
            </a:r>
          </a:p>
        </p:txBody>
      </p:sp>
      <p:sp>
        <p:nvSpPr>
          <p:cNvPr id="43" name="TextBox 42"/>
          <p:cNvSpPr txBox="1"/>
          <p:nvPr/>
        </p:nvSpPr>
        <p:spPr>
          <a:xfrm>
            <a:off x="1263650" y="2851150"/>
            <a:ext cx="4813300" cy="461963"/>
          </a:xfrm>
          <a:prstGeom prst="rect">
            <a:avLst/>
          </a:prstGeom>
          <a:noFill/>
        </p:spPr>
        <p:txBody>
          <a:bodyPr>
            <a:spAutoFit/>
          </a:bodyPr>
          <a:lstStyle/>
          <a:p>
            <a:pPr algn="ctr">
              <a:spcBef>
                <a:spcPct val="20000"/>
              </a:spcBef>
              <a:buClr>
                <a:schemeClr val="bg2"/>
              </a:buClr>
              <a:buSzPct val="75000"/>
              <a:defRPr/>
            </a:pPr>
            <a:r>
              <a:rPr lang="zh-CN" altLang="en-US" sz="2400" dirty="0">
                <a:latin typeface="Times New Roman" panose="02020603050405020304" pitchFamily="18" charset="0"/>
                <a:ea typeface="+mj-ea"/>
                <a:cs typeface="Times New Roman" panose="02020603050405020304" pitchFamily="18" charset="0"/>
              </a:rPr>
              <a:t>张志成  教授   电话：</a:t>
            </a:r>
            <a:r>
              <a:rPr lang="en-US" altLang="zh-CN" sz="2400" dirty="0">
                <a:latin typeface="Times New Roman" panose="02020603050405020304" pitchFamily="18" charset="0"/>
                <a:ea typeface="+mj-ea"/>
                <a:cs typeface="Times New Roman" panose="02020603050405020304" pitchFamily="18" charset="0"/>
              </a:rPr>
              <a:t>15029553337 </a:t>
            </a:r>
          </a:p>
        </p:txBody>
      </p:sp>
      <p:sp>
        <p:nvSpPr>
          <p:cNvPr id="3076" name="TextBox 43"/>
          <p:cNvSpPr txBox="1">
            <a:spLocks noChangeArrowheads="1"/>
          </p:cNvSpPr>
          <p:nvPr/>
        </p:nvSpPr>
        <p:spPr bwMode="auto">
          <a:xfrm>
            <a:off x="1393032" y="3827462"/>
            <a:ext cx="48133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spcBef>
                <a:spcPct val="20000"/>
              </a:spcBef>
              <a:buClr>
                <a:schemeClr val="bg2"/>
              </a:buClr>
              <a:buSzPct val="75000"/>
            </a:pPr>
            <a:r>
              <a:rPr lang="en-US" altLang="zh-CN" sz="2000" dirty="0">
                <a:latin typeface="Times New Roman" panose="02020603050405020304" pitchFamily="18" charset="0"/>
                <a:ea typeface="楷体_GB2312"/>
                <a:cs typeface="楷体_GB2312"/>
              </a:rPr>
              <a:t>Email</a:t>
            </a:r>
            <a:r>
              <a:rPr lang="zh-CN" altLang="en-US" sz="2000" dirty="0">
                <a:latin typeface="Times New Roman" panose="02020603050405020304" pitchFamily="18" charset="0"/>
                <a:ea typeface="楷体_GB2312"/>
                <a:cs typeface="楷体_GB2312"/>
              </a:rPr>
              <a:t>：</a:t>
            </a:r>
            <a:r>
              <a:rPr lang="en-US" altLang="zh-CN" sz="2000" u="sng" dirty="0">
                <a:solidFill>
                  <a:srgbClr val="0000CC"/>
                </a:solidFill>
                <a:latin typeface="Times New Roman" panose="02020603050405020304" pitchFamily="18" charset="0"/>
                <a:ea typeface="楷体_GB2312"/>
                <a:cs typeface="楷体_GB2312"/>
              </a:rPr>
              <a:t>zhichengzhang@mail.xjtu.edu.cn</a:t>
            </a:r>
            <a:endParaRPr lang="en-US" altLang="zh-CN" sz="2000" u="sng" dirty="0">
              <a:latin typeface="Times New Roman" panose="02020603050405020304" pitchFamily="18" charset="0"/>
              <a:ea typeface="楷体_GB2312"/>
              <a:cs typeface="楷体_GB2312"/>
            </a:endParaRPr>
          </a:p>
        </p:txBody>
      </p:sp>
      <p:sp>
        <p:nvSpPr>
          <p:cNvPr id="3077" name="矩形 3"/>
          <p:cNvSpPr>
            <a:spLocks noChangeArrowheads="1"/>
          </p:cNvSpPr>
          <p:nvPr/>
        </p:nvSpPr>
        <p:spPr bwMode="auto">
          <a:xfrm>
            <a:off x="1447800" y="4257244"/>
            <a:ext cx="43148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just">
              <a:spcBef>
                <a:spcPct val="20000"/>
              </a:spcBef>
              <a:buClr>
                <a:schemeClr val="bg2"/>
              </a:buClr>
              <a:buSzPct val="75000"/>
            </a:pPr>
            <a:r>
              <a:rPr lang="en-US" altLang="zh-CN" sz="2000" dirty="0">
                <a:latin typeface="Times New Roman" panose="02020603050405020304" pitchFamily="18" charset="0"/>
                <a:ea typeface="楷体_GB2312"/>
                <a:cs typeface="楷体_GB2312"/>
              </a:rPr>
              <a:t>H.P</a:t>
            </a:r>
            <a:r>
              <a:rPr lang="zh-CN" altLang="en-US" sz="2000" dirty="0">
                <a:latin typeface="Times New Roman" panose="02020603050405020304" pitchFamily="18" charset="0"/>
                <a:ea typeface="楷体_GB2312"/>
                <a:cs typeface="楷体_GB2312"/>
              </a:rPr>
              <a:t>：    </a:t>
            </a:r>
            <a:r>
              <a:rPr lang="en-US" altLang="zh-CN" sz="2000" u="sng" dirty="0">
                <a:solidFill>
                  <a:srgbClr val="0000CC"/>
                </a:solidFill>
                <a:latin typeface="Times New Roman" panose="02020603050405020304" pitchFamily="18" charset="0"/>
                <a:ea typeface="楷体_GB2312"/>
                <a:cs typeface="楷体_GB2312"/>
              </a:rPr>
              <a:t>zhichengzhang.gr.xjtu.edu.cn</a:t>
            </a:r>
          </a:p>
        </p:txBody>
      </p:sp>
      <p:pic>
        <p:nvPicPr>
          <p:cNvPr id="3078" name="Picture 4" descr="backic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713" y="2524125"/>
            <a:ext cx="2808287" cy="2606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p:cNvSpPr/>
          <p:nvPr/>
        </p:nvSpPr>
        <p:spPr>
          <a:xfrm>
            <a:off x="904542" y="236538"/>
            <a:ext cx="2662908" cy="461665"/>
          </a:xfrm>
          <a:prstGeom prst="rect">
            <a:avLst/>
          </a:prstGeom>
        </p:spPr>
        <p:txBody>
          <a:bodyPr wrap="none">
            <a:spAutoFit/>
          </a:bodyPr>
          <a:lstStyle/>
          <a:p>
            <a:pPr algn="ctr">
              <a:defRPr/>
            </a:pPr>
            <a:r>
              <a:rPr lang="en-US" altLang="zh-CN" sz="2400" dirty="0">
                <a:ln w="0"/>
                <a:solidFill>
                  <a:srgbClr val="FF0000"/>
                </a:solidFill>
                <a:effectLst>
                  <a:outerShdw blurRad="38100" dist="19050" dir="2700000" algn="tl" rotWithShape="0">
                    <a:schemeClr val="dk1">
                      <a:alpha val="40000"/>
                    </a:schemeClr>
                  </a:outerShdw>
                </a:effectLst>
                <a:latin typeface="Times New Roman" panose="02020603050405020304" pitchFamily="18" charset="0"/>
                <a:ea typeface="+mn-ea"/>
                <a:cs typeface="Times New Roman" panose="02020603050405020304" pitchFamily="18" charset="0"/>
              </a:rPr>
              <a:t>QQ</a:t>
            </a:r>
            <a:r>
              <a:rPr lang="zh-CN" altLang="en-US" sz="2400" dirty="0">
                <a:ln w="0"/>
                <a:solidFill>
                  <a:srgbClr val="FF0000"/>
                </a:solidFill>
                <a:effectLst>
                  <a:outerShdw blurRad="38100" dist="19050" dir="2700000" algn="tl" rotWithShape="0">
                    <a:schemeClr val="dk1">
                      <a:alpha val="40000"/>
                    </a:schemeClr>
                  </a:outerShdw>
                </a:effectLst>
                <a:latin typeface="Times New Roman" panose="02020603050405020304" pitchFamily="18" charset="0"/>
                <a:ea typeface="+mn-ea"/>
                <a:cs typeface="Times New Roman" panose="02020603050405020304" pitchFamily="18" charset="0"/>
              </a:rPr>
              <a:t>群：</a:t>
            </a:r>
            <a:r>
              <a:rPr lang="en-US" altLang="zh-CN" sz="2400" dirty="0">
                <a:ln w="0"/>
                <a:solidFill>
                  <a:srgbClr val="FF0000"/>
                </a:solidFill>
                <a:effectLst>
                  <a:outerShdw blurRad="38100" dist="19050" dir="2700000" algn="tl" rotWithShape="0">
                    <a:schemeClr val="dk1">
                      <a:alpha val="40000"/>
                    </a:schemeClr>
                  </a:outerShdw>
                </a:effectLst>
                <a:latin typeface="Times New Roman" panose="02020603050405020304" pitchFamily="18" charset="0"/>
                <a:ea typeface="+mn-ea"/>
                <a:cs typeface="Times New Roman" panose="02020603050405020304" pitchFamily="18" charset="0"/>
              </a:rPr>
              <a:t>299210209</a:t>
            </a:r>
            <a:endParaRPr lang="zh-CN" altLang="en-US" sz="2400" dirty="0">
              <a:ln w="0"/>
              <a:solidFill>
                <a:srgbClr val="FF0000"/>
              </a:solidFill>
              <a:effectLst>
                <a:outerShdw blurRad="38100" dist="19050" dir="2700000" algn="tl" rotWithShape="0">
                  <a:schemeClr val="dk1">
                    <a:alpha val="40000"/>
                  </a:schemeClr>
                </a:outerShdw>
              </a:effectLst>
              <a:latin typeface="Times New Roman" panose="02020603050405020304" pitchFamily="18" charset="0"/>
              <a:ea typeface="+mn-ea"/>
              <a:cs typeface="Times New Roman" panose="02020603050405020304" pitchFamily="18" charset="0"/>
            </a:endParaRP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ext Box 55"/>
          <p:cNvSpPr txBox="1">
            <a:spLocks noChangeArrowheads="1"/>
          </p:cNvSpPr>
          <p:nvPr/>
        </p:nvSpPr>
        <p:spPr bwMode="auto">
          <a:xfrm>
            <a:off x="539750" y="187325"/>
            <a:ext cx="4953000"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9" tIns="45709" rIns="91419" bIns="45709">
            <a:spAutoFit/>
          </a:bodyPr>
          <a:lstStyle>
            <a:lvl1pPr>
              <a:defRPr b="1">
                <a:solidFill>
                  <a:schemeClr val="tx1"/>
                </a:solidFill>
                <a:latin typeface="Arial" panose="020B0604020202020204" pitchFamily="34" charset="0"/>
                <a:ea typeface="华文细黑" panose="02010600040101010101" pitchFamily="2" charset="-122"/>
              </a:defRPr>
            </a:lvl1pPr>
            <a:lvl2pPr marL="742950" indent="-285750">
              <a:defRPr b="1">
                <a:solidFill>
                  <a:schemeClr val="tx1"/>
                </a:solidFill>
                <a:latin typeface="Arial" panose="020B0604020202020204" pitchFamily="34" charset="0"/>
                <a:ea typeface="华文细黑" panose="02010600040101010101" pitchFamily="2" charset="-122"/>
              </a:defRPr>
            </a:lvl2pPr>
            <a:lvl3pPr marL="1143000" indent="-228600">
              <a:defRPr b="1">
                <a:solidFill>
                  <a:schemeClr val="tx1"/>
                </a:solidFill>
                <a:latin typeface="Arial" panose="020B0604020202020204" pitchFamily="34" charset="0"/>
                <a:ea typeface="华文细黑" panose="02010600040101010101" pitchFamily="2" charset="-122"/>
              </a:defRPr>
            </a:lvl3pPr>
            <a:lvl4pPr marL="1600200" indent="-228600">
              <a:defRPr b="1">
                <a:solidFill>
                  <a:schemeClr val="tx1"/>
                </a:solidFill>
                <a:latin typeface="Arial" panose="020B0604020202020204" pitchFamily="34" charset="0"/>
                <a:ea typeface="华文细黑" panose="02010600040101010101" pitchFamily="2" charset="-122"/>
              </a:defRPr>
            </a:lvl4pPr>
            <a:lvl5pPr marL="2057400" indent="-228600">
              <a:defRPr b="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9pPr>
          </a:lstStyle>
          <a:p>
            <a:pPr eaLnBrk="1" hangingPunct="1"/>
            <a:r>
              <a:rPr lang="en-US" altLang="zh-CN" sz="2800" dirty="0">
                <a:latin typeface="微软雅黑" panose="020B0503020204020204" pitchFamily="34" charset="-122"/>
                <a:ea typeface="微软雅黑" panose="020B0503020204020204" pitchFamily="34" charset="-122"/>
              </a:rPr>
              <a:t>1.1 </a:t>
            </a:r>
            <a:r>
              <a:rPr lang="zh-CN" altLang="en-US" sz="2800" dirty="0">
                <a:latin typeface="微软雅黑" panose="020B0503020204020204" pitchFamily="34" charset="-122"/>
                <a:ea typeface="微软雅黑" panose="020B0503020204020204" pitchFamily="34" charset="-122"/>
              </a:rPr>
              <a:t>近代原子结构发展历程</a:t>
            </a:r>
          </a:p>
        </p:txBody>
      </p:sp>
      <p:sp>
        <p:nvSpPr>
          <p:cNvPr id="15" name="TextBox 73"/>
          <p:cNvSpPr txBox="1">
            <a:spLocks noChangeArrowheads="1"/>
          </p:cNvSpPr>
          <p:nvPr/>
        </p:nvSpPr>
        <p:spPr bwMode="auto">
          <a:xfrm>
            <a:off x="865188" y="1127125"/>
            <a:ext cx="3168650"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b="1">
                <a:solidFill>
                  <a:schemeClr val="tx1"/>
                </a:solidFill>
                <a:latin typeface="Arial" panose="020B0604020202020204" pitchFamily="34" charset="0"/>
                <a:ea typeface="华文细黑" panose="02010600040101010101" pitchFamily="2" charset="-122"/>
              </a:defRPr>
            </a:lvl1pPr>
            <a:lvl2pPr marL="742950" indent="-285750">
              <a:defRPr b="1">
                <a:solidFill>
                  <a:schemeClr val="tx1"/>
                </a:solidFill>
                <a:latin typeface="Arial" panose="020B0604020202020204" pitchFamily="34" charset="0"/>
                <a:ea typeface="华文细黑" panose="02010600040101010101" pitchFamily="2" charset="-122"/>
              </a:defRPr>
            </a:lvl2pPr>
            <a:lvl3pPr marL="1143000" indent="-228600">
              <a:defRPr b="1">
                <a:solidFill>
                  <a:schemeClr val="tx1"/>
                </a:solidFill>
                <a:latin typeface="Arial" panose="020B0604020202020204" pitchFamily="34" charset="0"/>
                <a:ea typeface="华文细黑" panose="02010600040101010101" pitchFamily="2" charset="-122"/>
              </a:defRPr>
            </a:lvl3pPr>
            <a:lvl4pPr marL="1600200" indent="-228600">
              <a:defRPr b="1">
                <a:solidFill>
                  <a:schemeClr val="tx1"/>
                </a:solidFill>
                <a:latin typeface="Arial" panose="020B0604020202020204" pitchFamily="34" charset="0"/>
                <a:ea typeface="华文细黑" panose="02010600040101010101" pitchFamily="2" charset="-122"/>
              </a:defRPr>
            </a:lvl4pPr>
            <a:lvl5pPr marL="2057400" indent="-228600">
              <a:defRPr b="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9pPr>
          </a:lstStyle>
          <a:p>
            <a:pPr marL="342900" indent="-342900" eaLnBrk="1" hangingPunct="1">
              <a:lnSpc>
                <a:spcPct val="150000"/>
              </a:lnSpc>
              <a:buFont typeface="Wingdings" panose="05000000000000000000" pitchFamily="2" charset="2"/>
              <a:buChar char="p"/>
              <a:defRPr/>
            </a:pPr>
            <a:r>
              <a:rPr lang="en-US" altLang="zh-CN" sz="2400" dirty="0">
                <a:solidFill>
                  <a:srgbClr val="2B2A30"/>
                </a:solidFill>
                <a:latin typeface="+mj-lt"/>
                <a:ea typeface="微软雅黑" panose="020B0503020204020204" pitchFamily="34" charset="-122"/>
              </a:rPr>
              <a:t>1.1.1 </a:t>
            </a:r>
            <a:r>
              <a:rPr lang="zh-CN" altLang="en-US" sz="2400" dirty="0">
                <a:solidFill>
                  <a:srgbClr val="2B2A30"/>
                </a:solidFill>
                <a:latin typeface="微软雅黑" panose="020B0503020204020204" pitchFamily="34" charset="-122"/>
                <a:ea typeface="微软雅黑" panose="020B0503020204020204" pitchFamily="34" charset="-122"/>
              </a:rPr>
              <a:t>道尔顿模型</a:t>
            </a:r>
            <a:endParaRPr lang="en-US" altLang="zh-CN" sz="2400" dirty="0">
              <a:solidFill>
                <a:srgbClr val="2B2A30"/>
              </a:solidFill>
              <a:latin typeface="微软雅黑" panose="020B0503020204020204" pitchFamily="34" charset="-122"/>
              <a:ea typeface="微软雅黑" panose="020B0503020204020204" pitchFamily="34" charset="-122"/>
            </a:endParaRPr>
          </a:p>
          <a:p>
            <a:pPr marL="342900" indent="-342900" eaLnBrk="1" hangingPunct="1">
              <a:lnSpc>
                <a:spcPct val="150000"/>
              </a:lnSpc>
              <a:buFont typeface="Wingdings" panose="05000000000000000000" pitchFamily="2" charset="2"/>
              <a:buChar char="p"/>
              <a:defRPr/>
            </a:pPr>
            <a:r>
              <a:rPr lang="en-US" altLang="zh-CN" sz="2400" dirty="0">
                <a:solidFill>
                  <a:srgbClr val="2B2A30"/>
                </a:solidFill>
                <a:ea typeface="微软雅黑" panose="020B0503020204020204" pitchFamily="34" charset="-122"/>
              </a:rPr>
              <a:t>1.1.2 </a:t>
            </a:r>
            <a:r>
              <a:rPr lang="zh-CN" altLang="en-US" sz="2400" dirty="0">
                <a:solidFill>
                  <a:srgbClr val="2B2A30"/>
                </a:solidFill>
                <a:latin typeface="微软雅黑" panose="020B0503020204020204" pitchFamily="34" charset="-122"/>
                <a:ea typeface="微软雅黑" panose="020B0503020204020204" pitchFamily="34" charset="-122"/>
              </a:rPr>
              <a:t>汤姆逊模型</a:t>
            </a:r>
            <a:endParaRPr lang="en-US" altLang="zh-CN" sz="2400" dirty="0">
              <a:solidFill>
                <a:srgbClr val="2B2A30"/>
              </a:solidFill>
              <a:latin typeface="微软雅黑" panose="020B0503020204020204" pitchFamily="34" charset="-122"/>
              <a:ea typeface="微软雅黑" panose="020B0503020204020204" pitchFamily="34" charset="-122"/>
            </a:endParaRPr>
          </a:p>
          <a:p>
            <a:pPr marL="342900" indent="-342900" eaLnBrk="1" hangingPunct="1">
              <a:lnSpc>
                <a:spcPct val="150000"/>
              </a:lnSpc>
              <a:buFont typeface="Wingdings" panose="05000000000000000000" pitchFamily="2" charset="2"/>
              <a:buChar char="p"/>
              <a:defRPr/>
            </a:pPr>
            <a:r>
              <a:rPr lang="en-US" altLang="zh-CN" sz="2400" dirty="0">
                <a:solidFill>
                  <a:srgbClr val="2B2A30"/>
                </a:solidFill>
                <a:ea typeface="微软雅黑" panose="020B0503020204020204" pitchFamily="34" charset="-122"/>
              </a:rPr>
              <a:t>1.1.3</a:t>
            </a:r>
            <a:r>
              <a:rPr lang="en-US" altLang="zh-CN" sz="2400" dirty="0">
                <a:solidFill>
                  <a:srgbClr val="2B2A30"/>
                </a:solidFill>
                <a:latin typeface="微软雅黑" panose="020B0503020204020204" pitchFamily="34" charset="-122"/>
                <a:ea typeface="微软雅黑" panose="020B0503020204020204" pitchFamily="34" charset="-122"/>
              </a:rPr>
              <a:t> </a:t>
            </a:r>
            <a:r>
              <a:rPr lang="zh-CN" altLang="en-US" sz="2400" dirty="0">
                <a:solidFill>
                  <a:srgbClr val="2B2A30"/>
                </a:solidFill>
                <a:latin typeface="微软雅黑" panose="020B0503020204020204" pitchFamily="34" charset="-122"/>
                <a:ea typeface="微软雅黑" panose="020B0503020204020204" pitchFamily="34" charset="-122"/>
              </a:rPr>
              <a:t>卢瑟福模型</a:t>
            </a:r>
            <a:endParaRPr lang="en-US" altLang="zh-CN" sz="2400" dirty="0">
              <a:solidFill>
                <a:srgbClr val="2B2A30"/>
              </a:solidFill>
              <a:latin typeface="微软雅黑" panose="020B0503020204020204" pitchFamily="34" charset="-122"/>
              <a:ea typeface="微软雅黑" panose="020B0503020204020204" pitchFamily="34" charset="-122"/>
            </a:endParaRPr>
          </a:p>
          <a:p>
            <a:pPr marL="342900" indent="-342900" eaLnBrk="1" hangingPunct="1">
              <a:lnSpc>
                <a:spcPct val="150000"/>
              </a:lnSpc>
              <a:buFont typeface="Wingdings" panose="05000000000000000000" pitchFamily="2" charset="2"/>
              <a:buChar char="p"/>
              <a:defRPr/>
            </a:pPr>
            <a:r>
              <a:rPr lang="en-US" altLang="zh-CN" sz="2400" dirty="0">
                <a:solidFill>
                  <a:srgbClr val="2B2A30"/>
                </a:solidFill>
                <a:ea typeface="微软雅黑" panose="020B0503020204020204" pitchFamily="34" charset="-122"/>
              </a:rPr>
              <a:t>1.1.4 </a:t>
            </a:r>
            <a:r>
              <a:rPr lang="zh-CN" altLang="en-US" sz="2400" dirty="0">
                <a:solidFill>
                  <a:srgbClr val="2B2A30"/>
                </a:solidFill>
                <a:ea typeface="微软雅黑" panose="020B0503020204020204" pitchFamily="34" charset="-122"/>
              </a:rPr>
              <a:t>玻尔模型</a:t>
            </a:r>
            <a:endParaRPr lang="en-US" altLang="zh-CN" sz="2400" dirty="0">
              <a:solidFill>
                <a:srgbClr val="2B2A30"/>
              </a:solidFill>
              <a:ea typeface="微软雅黑" panose="020B0503020204020204" pitchFamily="34" charset="-122"/>
            </a:endParaRPr>
          </a:p>
        </p:txBody>
      </p:sp>
      <p:grpSp>
        <p:nvGrpSpPr>
          <p:cNvPr id="16388" name="组合 4"/>
          <p:cNvGrpSpPr>
            <a:grpSpLocks/>
          </p:cNvGrpSpPr>
          <p:nvPr/>
        </p:nvGrpSpPr>
        <p:grpSpPr bwMode="auto">
          <a:xfrm>
            <a:off x="3889375" y="1058863"/>
            <a:ext cx="4714875" cy="2900362"/>
            <a:chOff x="1600197" y="3697496"/>
            <a:chExt cx="4714789" cy="2899856"/>
          </a:xfrm>
        </p:grpSpPr>
        <p:sp>
          <p:nvSpPr>
            <p:cNvPr id="6" name="矩形 5"/>
            <p:cNvSpPr/>
            <p:nvPr/>
          </p:nvSpPr>
          <p:spPr>
            <a:xfrm>
              <a:off x="1600197" y="3697496"/>
              <a:ext cx="4700502" cy="2899856"/>
            </a:xfrm>
            <a:prstGeom prst="rect">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zh-CN" altLang="en-US" sz="1600" dirty="0">
                  <a:solidFill>
                    <a:schemeClr val="tx1"/>
                  </a:solidFill>
                  <a:latin typeface="微软雅黑" panose="020B0503020204020204" pitchFamily="34" charset="-122"/>
                </a:rPr>
                <a:t>“假如有一天人类遭遇灭顶之灾，我们的全部知识也将随之被毁灭。如果我们还有时间给后人留一句话，那么这句话应当是：‘所有物质由原子组成，原子是一种永远运动的、远距离相互吸引、近距离相互排斥的微小粒子’。”</a:t>
              </a:r>
              <a:endParaRPr lang="en-US" altLang="zh-CN" sz="1600" dirty="0">
                <a:solidFill>
                  <a:schemeClr val="tx1"/>
                </a:solidFill>
                <a:latin typeface="微软雅黑" panose="020B0503020204020204" pitchFamily="34" charset="-122"/>
              </a:endParaRPr>
            </a:p>
            <a:p>
              <a:pPr>
                <a:defRPr/>
              </a:pPr>
              <a:endParaRPr lang="en-US" altLang="zh-CN" dirty="0">
                <a:solidFill>
                  <a:schemeClr val="tx1"/>
                </a:solidFill>
                <a:latin typeface="微软雅黑" panose="020B0503020204020204" pitchFamily="34" charset="-122"/>
              </a:endParaRPr>
            </a:p>
            <a:p>
              <a:pPr>
                <a:defRPr/>
              </a:pPr>
              <a:endParaRPr lang="en-US" altLang="zh-CN" dirty="0">
                <a:solidFill>
                  <a:schemeClr val="tx1"/>
                </a:solidFill>
                <a:latin typeface="微软雅黑" panose="020B0503020204020204" pitchFamily="34" charset="-122"/>
              </a:endParaRPr>
            </a:p>
            <a:p>
              <a:pPr>
                <a:defRPr/>
              </a:pPr>
              <a:endParaRPr lang="en-US" altLang="zh-CN" dirty="0">
                <a:solidFill>
                  <a:schemeClr val="tx1"/>
                </a:solidFill>
                <a:latin typeface="微软雅黑" panose="020B0503020204020204" pitchFamily="34" charset="-122"/>
              </a:endParaRPr>
            </a:p>
            <a:p>
              <a:pPr>
                <a:defRPr/>
              </a:pPr>
              <a:endParaRPr lang="en-US" altLang="zh-CN" dirty="0">
                <a:solidFill>
                  <a:schemeClr val="tx1"/>
                </a:solidFill>
                <a:latin typeface="微软雅黑" panose="020B0503020204020204" pitchFamily="34" charset="-122"/>
              </a:endParaRPr>
            </a:p>
            <a:p>
              <a:pPr>
                <a:defRPr/>
              </a:pPr>
              <a:endParaRPr lang="en-US" altLang="zh-CN" dirty="0">
                <a:solidFill>
                  <a:schemeClr val="tx1"/>
                </a:solidFill>
                <a:latin typeface="微软雅黑" panose="020B0503020204020204" pitchFamily="34" charset="-122"/>
              </a:endParaRPr>
            </a:p>
            <a:p>
              <a:pPr>
                <a:defRPr/>
              </a:pPr>
              <a:endParaRPr lang="zh-CN" altLang="en-US" dirty="0">
                <a:solidFill>
                  <a:schemeClr val="tx1"/>
                </a:solidFill>
                <a:latin typeface="微软雅黑" panose="020B0503020204020204" pitchFamily="34" charset="-122"/>
              </a:endParaRPr>
            </a:p>
          </p:txBody>
        </p:sp>
        <p:pic>
          <p:nvPicPr>
            <p:cNvPr id="16390" name="图片 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503929" y="5020564"/>
              <a:ext cx="1247619" cy="1552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文本框 7"/>
            <p:cNvSpPr txBox="1"/>
            <p:nvPr/>
          </p:nvSpPr>
          <p:spPr bwMode="auto">
            <a:xfrm>
              <a:off x="3578186" y="5116473"/>
              <a:ext cx="2736800" cy="1360250"/>
            </a:xfrm>
            <a:prstGeom prst="rect">
              <a:avLst/>
            </a:prstGeom>
            <a:noFill/>
            <a:ln w="9525">
              <a:noFill/>
              <a:miter lim="800000"/>
              <a:headEnd/>
              <a:tailEnd/>
            </a:ln>
          </p:spPr>
          <p:txBody>
            <a:bodyPr>
              <a:spAutoFit/>
            </a:bodyPr>
            <a:lstStyle/>
            <a:p>
              <a:pPr algn="r">
                <a:lnSpc>
                  <a:spcPts val="1200"/>
                </a:lnSpc>
                <a:spcBef>
                  <a:spcPct val="50000"/>
                </a:spcBef>
                <a:defRPr/>
              </a:pPr>
              <a:r>
                <a:rPr lang="zh-CN" altLang="en-US" sz="1600" dirty="0">
                  <a:latin typeface="+mn-lt"/>
                  <a:ea typeface="微软雅黑" panose="020B0503020204020204" pitchFamily="34" charset="-122"/>
                </a:rPr>
                <a:t>费曼（</a:t>
              </a:r>
              <a:r>
                <a:rPr lang="en-US" altLang="zh-CN" sz="1600" dirty="0">
                  <a:latin typeface="+mn-lt"/>
                  <a:ea typeface="微软雅黑" panose="020B0503020204020204" pitchFamily="34" charset="-122"/>
                </a:rPr>
                <a:t>1918-1988</a:t>
              </a:r>
              <a:r>
                <a:rPr lang="zh-CN" altLang="en-US" sz="1600" dirty="0">
                  <a:latin typeface="+mn-lt"/>
                  <a:ea typeface="微软雅黑" panose="020B0503020204020204" pitchFamily="34" charset="-122"/>
                </a:rPr>
                <a:t>）</a:t>
              </a:r>
              <a:endParaRPr lang="en-US" altLang="zh-CN" sz="1600" dirty="0">
                <a:latin typeface="+mn-lt"/>
                <a:ea typeface="微软雅黑" panose="020B0503020204020204" pitchFamily="34" charset="-122"/>
              </a:endParaRPr>
            </a:p>
            <a:p>
              <a:pPr algn="r">
                <a:lnSpc>
                  <a:spcPts val="1200"/>
                </a:lnSpc>
                <a:spcBef>
                  <a:spcPct val="50000"/>
                </a:spcBef>
                <a:defRPr/>
              </a:pPr>
              <a:r>
                <a:rPr lang="en-US" altLang="zh-CN" sz="1600" dirty="0">
                  <a:latin typeface="+mn-lt"/>
                  <a:ea typeface="微软雅黑" panose="020B0503020204020204" pitchFamily="34" charset="-122"/>
                </a:rPr>
                <a:t>Richard Feynman </a:t>
              </a:r>
            </a:p>
            <a:p>
              <a:pPr algn="r">
                <a:lnSpc>
                  <a:spcPts val="1200"/>
                </a:lnSpc>
                <a:spcBef>
                  <a:spcPct val="50000"/>
                </a:spcBef>
                <a:defRPr/>
              </a:pPr>
              <a:r>
                <a:rPr lang="zh-CN" altLang="en-US" sz="1600" dirty="0">
                  <a:latin typeface="+mn-lt"/>
                  <a:ea typeface="微软雅黑" panose="020B0503020204020204" pitchFamily="34" charset="-122"/>
                </a:rPr>
                <a:t>美国理论物理学家</a:t>
              </a:r>
              <a:endParaRPr lang="en-US" altLang="zh-CN" sz="1600" dirty="0">
                <a:latin typeface="+mn-lt"/>
                <a:ea typeface="微软雅黑" panose="020B0503020204020204" pitchFamily="34" charset="-122"/>
              </a:endParaRPr>
            </a:p>
            <a:p>
              <a:pPr algn="r">
                <a:lnSpc>
                  <a:spcPts val="1200"/>
                </a:lnSpc>
                <a:spcBef>
                  <a:spcPct val="50000"/>
                </a:spcBef>
                <a:defRPr/>
              </a:pPr>
              <a:r>
                <a:rPr lang="en-US" altLang="zh-CN" sz="1600" dirty="0">
                  <a:latin typeface="+mn-lt"/>
                  <a:ea typeface="微软雅黑" panose="020B0503020204020204" pitchFamily="34" charset="-122"/>
                </a:rPr>
                <a:t>1965</a:t>
              </a:r>
              <a:r>
                <a:rPr lang="zh-CN" altLang="en-US" sz="1600" dirty="0">
                  <a:latin typeface="+mn-lt"/>
                  <a:ea typeface="微软雅黑" panose="020B0503020204020204" pitchFamily="34" charset="-122"/>
                </a:rPr>
                <a:t>年诺贝尔物理奖 </a:t>
              </a:r>
              <a:endParaRPr lang="en-US" altLang="zh-CN" sz="1600" dirty="0">
                <a:latin typeface="+mn-lt"/>
                <a:ea typeface="微软雅黑" panose="020B0503020204020204" pitchFamily="34" charset="-122"/>
              </a:endParaRPr>
            </a:p>
            <a:p>
              <a:pPr algn="r">
                <a:lnSpc>
                  <a:spcPts val="1200"/>
                </a:lnSpc>
                <a:spcBef>
                  <a:spcPct val="50000"/>
                </a:spcBef>
                <a:defRPr/>
              </a:pPr>
              <a:r>
                <a:rPr lang="zh-CN" altLang="en-US" sz="1600" dirty="0">
                  <a:latin typeface="+mn-lt"/>
                  <a:ea typeface="微软雅黑" panose="020B0503020204020204" pitchFamily="34" charset="-122"/>
                </a:rPr>
                <a:t>引自</a:t>
              </a:r>
              <a:r>
                <a:rPr lang="en-US" altLang="zh-CN" sz="1600" dirty="0">
                  <a:latin typeface="+mn-lt"/>
                  <a:ea typeface="微软雅黑" panose="020B0503020204020204" pitchFamily="34" charset="-122"/>
                </a:rPr>
                <a:t>《</a:t>
              </a:r>
              <a:r>
                <a:rPr lang="zh-CN" altLang="en-US" sz="1600" dirty="0">
                  <a:latin typeface="+mn-lt"/>
                  <a:ea typeface="微软雅黑" panose="020B0503020204020204" pitchFamily="34" charset="-122"/>
                </a:rPr>
                <a:t>费曼物理学讲义</a:t>
              </a:r>
              <a:r>
                <a:rPr lang="en-US" altLang="zh-CN" sz="1600" dirty="0">
                  <a:latin typeface="+mn-lt"/>
                  <a:ea typeface="微软雅黑" panose="020B0503020204020204" pitchFamily="34" charset="-122"/>
                </a:rPr>
                <a:t>》</a:t>
              </a:r>
              <a:endParaRPr lang="zh-CN" altLang="en-US" sz="1600" dirty="0">
                <a:latin typeface="+mn-lt"/>
                <a:ea typeface="微软雅黑" panose="020B0503020204020204" pitchFamily="34" charset="-122"/>
              </a:endParaRPr>
            </a:p>
          </p:txBody>
        </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5">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1638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98658" name="图片 8"/>
          <p:cNvPicPr>
            <a:picLocks/>
          </p:cNvPicPr>
          <p:nvPr/>
        </p:nvPicPr>
        <p:blipFill>
          <a:blip r:embed="rId3" cstate="print">
            <a:extLst>
              <a:ext uri="{28A0092B-C50C-407E-A947-70E740481C1C}">
                <a14:useLocalDpi xmlns:a14="http://schemas.microsoft.com/office/drawing/2010/main" val="0"/>
              </a:ext>
            </a:extLst>
          </a:blip>
          <a:srcRect l="932" t="4829" r="2058" b="3758"/>
          <a:stretch>
            <a:fillRect/>
          </a:stretch>
        </p:blipFill>
        <p:spPr bwMode="auto">
          <a:xfrm>
            <a:off x="1691680" y="2624137"/>
            <a:ext cx="5004544" cy="2519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 Box 55"/>
          <p:cNvSpPr txBox="1">
            <a:spLocks noChangeArrowheads="1"/>
          </p:cNvSpPr>
          <p:nvPr/>
        </p:nvSpPr>
        <p:spPr bwMode="auto">
          <a:xfrm>
            <a:off x="442913" y="247650"/>
            <a:ext cx="554513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9" tIns="45709" rIns="91419" bIns="45709">
            <a:spAutoFit/>
          </a:bodyPr>
          <a:lstStyle>
            <a:lvl1pPr>
              <a:defRPr b="1">
                <a:solidFill>
                  <a:schemeClr val="tx1"/>
                </a:solidFill>
                <a:latin typeface="Arial" panose="020B0604020202020204" pitchFamily="34" charset="0"/>
                <a:ea typeface="华文细黑" panose="02010600040101010101" pitchFamily="2" charset="-122"/>
              </a:defRPr>
            </a:lvl1pPr>
            <a:lvl2pPr marL="742950" indent="-285750">
              <a:defRPr b="1">
                <a:solidFill>
                  <a:schemeClr val="tx1"/>
                </a:solidFill>
                <a:latin typeface="Arial" panose="020B0604020202020204" pitchFamily="34" charset="0"/>
                <a:ea typeface="华文细黑" panose="02010600040101010101" pitchFamily="2" charset="-122"/>
              </a:defRPr>
            </a:lvl2pPr>
            <a:lvl3pPr marL="1143000" indent="-228600">
              <a:defRPr b="1">
                <a:solidFill>
                  <a:schemeClr val="tx1"/>
                </a:solidFill>
                <a:latin typeface="Arial" panose="020B0604020202020204" pitchFamily="34" charset="0"/>
                <a:ea typeface="华文细黑" panose="02010600040101010101" pitchFamily="2" charset="-122"/>
              </a:defRPr>
            </a:lvl3pPr>
            <a:lvl4pPr marL="1600200" indent="-228600">
              <a:defRPr b="1">
                <a:solidFill>
                  <a:schemeClr val="tx1"/>
                </a:solidFill>
                <a:latin typeface="Arial" panose="020B0604020202020204" pitchFamily="34" charset="0"/>
                <a:ea typeface="华文细黑" panose="02010600040101010101" pitchFamily="2" charset="-122"/>
              </a:defRPr>
            </a:lvl4pPr>
            <a:lvl5pPr marL="2057400" indent="-228600">
              <a:defRPr b="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9pPr>
          </a:lstStyle>
          <a:p>
            <a:pPr eaLnBrk="1" hangingPunct="1">
              <a:defRPr/>
            </a:pPr>
            <a:r>
              <a:rPr lang="en-US" altLang="zh-CN" sz="2800" dirty="0">
                <a:latin typeface="+mn-ea"/>
                <a:cs typeface="Times New Roman" panose="02020603050405020304" pitchFamily="18" charset="0"/>
              </a:rPr>
              <a:t>1.3.4</a:t>
            </a:r>
            <a:r>
              <a:rPr lang="en-US" altLang="zh-CN" sz="2400" dirty="0">
                <a:latin typeface="Times New Roman" panose="02020603050405020304" pitchFamily="18" charset="0"/>
                <a:ea typeface="+mn-ea"/>
                <a:cs typeface="Times New Roman" panose="02020603050405020304" pitchFamily="18" charset="0"/>
              </a:rPr>
              <a:t> </a:t>
            </a:r>
            <a:r>
              <a:rPr lang="zh-CN" altLang="en-US" sz="2800" dirty="0">
                <a:latin typeface="Times New Roman" panose="02020603050405020304" pitchFamily="18" charset="0"/>
                <a:ea typeface="+mn-ea"/>
                <a:cs typeface="Times New Roman" panose="02020603050405020304" pitchFamily="18" charset="0"/>
              </a:rPr>
              <a:t>元素性质变化的周期性</a:t>
            </a:r>
          </a:p>
        </p:txBody>
      </p:sp>
      <p:sp>
        <p:nvSpPr>
          <p:cNvPr id="8" name="文本框 7"/>
          <p:cNvSpPr txBox="1"/>
          <p:nvPr/>
        </p:nvSpPr>
        <p:spPr>
          <a:xfrm>
            <a:off x="971550" y="814388"/>
            <a:ext cx="5089525" cy="461962"/>
          </a:xfrm>
          <a:prstGeom prst="rect">
            <a:avLst/>
          </a:prstGeom>
          <a:noFill/>
        </p:spPr>
        <p:txBody>
          <a:bodyPr>
            <a:spAutoFit/>
          </a:bodyPr>
          <a:lstStyle/>
          <a:p>
            <a:pPr marL="342900" indent="-342900">
              <a:buClr>
                <a:schemeClr val="tx1"/>
              </a:buClr>
              <a:buFont typeface="Wingdings" panose="05000000000000000000" pitchFamily="2" charset="2"/>
              <a:buChar char="n"/>
              <a:defRPr/>
            </a:pPr>
            <a:r>
              <a:rPr lang="zh-CN" altLang="en-US" sz="2400" dirty="0">
                <a:solidFill>
                  <a:srgbClr val="FF0000"/>
                </a:solidFill>
                <a:latin typeface="Times New Roman" panose="02020603050405020304" pitchFamily="18" charset="0"/>
                <a:ea typeface="+mn-ea"/>
                <a:cs typeface="Times New Roman" panose="02020603050405020304" pitchFamily="18" charset="0"/>
              </a:rPr>
              <a:t> 电负性 </a:t>
            </a:r>
            <a:r>
              <a:rPr lang="en-US" altLang="zh-CN" sz="2400" dirty="0">
                <a:solidFill>
                  <a:srgbClr val="FF0000"/>
                </a:solidFill>
                <a:latin typeface="Times New Roman" panose="02020603050405020304" pitchFamily="18" charset="0"/>
                <a:ea typeface="+mn-ea"/>
                <a:cs typeface="Times New Roman" panose="02020603050405020304" pitchFamily="18" charset="0"/>
              </a:rPr>
              <a:t>(</a:t>
            </a:r>
            <a:r>
              <a:rPr lang="en-US" altLang="zh-CN" sz="2400" i="1" dirty="0">
                <a:solidFill>
                  <a:srgbClr val="FF0000"/>
                </a:solidFill>
                <a:latin typeface="Times New Roman" panose="02020603050405020304" pitchFamily="18" charset="0"/>
                <a:cs typeface="Times New Roman" panose="02020603050405020304" pitchFamily="18" charset="0"/>
                <a:sym typeface="Symbol" pitchFamily="18" charset="2"/>
              </a:rPr>
              <a:t></a:t>
            </a:r>
            <a:r>
              <a:rPr lang="en-US" altLang="zh-CN" sz="2400" dirty="0">
                <a:solidFill>
                  <a:srgbClr val="FF0000"/>
                </a:solidFill>
                <a:latin typeface="Times New Roman" panose="02020603050405020304" pitchFamily="18" charset="0"/>
                <a:ea typeface="+mn-ea"/>
                <a:cs typeface="Times New Roman" panose="02020603050405020304" pitchFamily="18" charset="0"/>
              </a:rPr>
              <a:t>)(E</a:t>
            </a:r>
            <a:r>
              <a:rPr lang="en-US" altLang="zh-CN" sz="2400" baseline="-25000" dirty="0">
                <a:solidFill>
                  <a:srgbClr val="FF0000"/>
                </a:solidFill>
                <a:latin typeface="Times New Roman" panose="02020603050405020304" pitchFamily="18" charset="0"/>
                <a:ea typeface="+mn-ea"/>
                <a:cs typeface="Times New Roman" panose="02020603050405020304" pitchFamily="18" charset="0"/>
              </a:rPr>
              <a:t>A</a:t>
            </a:r>
            <a:r>
              <a:rPr lang="en-US" altLang="zh-CN" sz="2400" dirty="0">
                <a:solidFill>
                  <a:srgbClr val="FF0000"/>
                </a:solidFill>
                <a:latin typeface="Times New Roman" panose="02020603050405020304" pitchFamily="18" charset="0"/>
                <a:ea typeface="+mn-ea"/>
                <a:cs typeface="Times New Roman" panose="02020603050405020304" pitchFamily="18" charset="0"/>
              </a:rPr>
              <a:t>)</a:t>
            </a:r>
            <a:endParaRPr lang="zh-CN" altLang="en-US" sz="2400" dirty="0">
              <a:solidFill>
                <a:srgbClr val="FF0000"/>
              </a:solidFill>
              <a:latin typeface="Times New Roman" panose="02020603050405020304" pitchFamily="18" charset="0"/>
              <a:ea typeface="+mn-ea"/>
              <a:cs typeface="Times New Roman" panose="02020603050405020304" pitchFamily="18" charset="0"/>
            </a:endParaRPr>
          </a:p>
        </p:txBody>
      </p:sp>
      <p:sp>
        <p:nvSpPr>
          <p:cNvPr id="7" name="Rectangle 2"/>
          <p:cNvSpPr txBox="1">
            <a:spLocks noChangeArrowheads="1"/>
          </p:cNvSpPr>
          <p:nvPr/>
        </p:nvSpPr>
        <p:spPr>
          <a:xfrm>
            <a:off x="1331913" y="1284288"/>
            <a:ext cx="6553200" cy="1492250"/>
          </a:xfrm>
          <a:prstGeom prst="rect">
            <a:avLst/>
          </a:prstGeom>
        </p:spPr>
        <p:txBody>
          <a:bodyPr/>
          <a:lstStyle>
            <a:lvl1pPr marL="166688" indent="-166688" algn="l" rtl="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sz="1900" b="1">
                <a:solidFill>
                  <a:schemeClr val="tx1"/>
                </a:solidFill>
                <a:latin typeface="+mn-lt"/>
                <a:ea typeface="+mn-ea"/>
                <a:cs typeface="+mn-cs"/>
              </a:defRPr>
            </a:lvl1pPr>
            <a:lvl2pPr marL="500063" indent="-166688" algn="l" rtl="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a:solidFill>
                  <a:schemeClr val="tx1"/>
                </a:solidFill>
                <a:latin typeface="+mn-lt"/>
                <a:ea typeface="+mn-ea"/>
                <a:cs typeface="+mn-cs"/>
              </a:defRPr>
            </a:lvl2pPr>
            <a:lvl3pPr marL="828675" indent="-160338" algn="l" rtl="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sz="1400">
                <a:solidFill>
                  <a:schemeClr val="tx1"/>
                </a:solidFill>
                <a:latin typeface="+mn-lt"/>
                <a:ea typeface="+mn-ea"/>
                <a:cs typeface="+mn-cs"/>
              </a:defRPr>
            </a:lvl3pPr>
            <a:lvl4pPr marL="1163638" indent="-166688" algn="l" rtl="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sz="1300">
                <a:solidFill>
                  <a:schemeClr val="tx1"/>
                </a:solidFill>
                <a:latin typeface="+mn-lt"/>
                <a:ea typeface="+mn-ea"/>
                <a:cs typeface="+mn-cs"/>
              </a:defRPr>
            </a:lvl4pPr>
            <a:lvl5pPr marL="1500188" indent="-169863" algn="l" rtl="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sz="1100">
                <a:solidFill>
                  <a:schemeClr val="tx1"/>
                </a:solidFill>
                <a:latin typeface="+mn-lt"/>
                <a:ea typeface="+mn-ea"/>
                <a:cs typeface="+mn-cs"/>
              </a:defRPr>
            </a:lvl5pPr>
            <a:lvl6pPr marL="1925853" indent="-170794" algn="l" rtl="0" fontAlgn="ctr">
              <a:lnSpc>
                <a:spcPct val="120000"/>
              </a:lnSpc>
              <a:spcBef>
                <a:spcPct val="20000"/>
              </a:spcBef>
              <a:spcAft>
                <a:spcPct val="0"/>
              </a:spcAft>
              <a:buClr>
                <a:schemeClr val="accent1"/>
              </a:buClr>
              <a:buSzPct val="60000"/>
              <a:buFont typeface="Wingdings" pitchFamily="2" charset="2"/>
              <a:buChar char="l"/>
              <a:defRPr sz="1100">
                <a:solidFill>
                  <a:schemeClr val="tx1"/>
                </a:solidFill>
                <a:latin typeface="+mn-lt"/>
                <a:ea typeface="+mn-ea"/>
                <a:cs typeface="+mn-cs"/>
              </a:defRPr>
            </a:lvl6pPr>
            <a:lvl7pPr marL="2349895" indent="-170794" algn="l" rtl="0" fontAlgn="ctr">
              <a:lnSpc>
                <a:spcPct val="120000"/>
              </a:lnSpc>
              <a:spcBef>
                <a:spcPct val="20000"/>
              </a:spcBef>
              <a:spcAft>
                <a:spcPct val="0"/>
              </a:spcAft>
              <a:buClr>
                <a:schemeClr val="accent1"/>
              </a:buClr>
              <a:buSzPct val="60000"/>
              <a:buFont typeface="Wingdings" pitchFamily="2" charset="2"/>
              <a:buChar char="l"/>
              <a:defRPr sz="1100">
                <a:solidFill>
                  <a:schemeClr val="tx1"/>
                </a:solidFill>
                <a:latin typeface="+mn-lt"/>
                <a:ea typeface="+mn-ea"/>
                <a:cs typeface="+mn-cs"/>
              </a:defRPr>
            </a:lvl7pPr>
            <a:lvl8pPr marL="2773937" indent="-170794" algn="l" rtl="0" fontAlgn="ctr">
              <a:lnSpc>
                <a:spcPct val="120000"/>
              </a:lnSpc>
              <a:spcBef>
                <a:spcPct val="20000"/>
              </a:spcBef>
              <a:spcAft>
                <a:spcPct val="0"/>
              </a:spcAft>
              <a:buClr>
                <a:schemeClr val="accent1"/>
              </a:buClr>
              <a:buSzPct val="60000"/>
              <a:buFont typeface="Wingdings" pitchFamily="2" charset="2"/>
              <a:buChar char="l"/>
              <a:defRPr sz="1100">
                <a:solidFill>
                  <a:schemeClr val="tx1"/>
                </a:solidFill>
                <a:latin typeface="+mn-lt"/>
                <a:ea typeface="+mn-ea"/>
                <a:cs typeface="+mn-cs"/>
              </a:defRPr>
            </a:lvl8pPr>
            <a:lvl9pPr marL="3197976" indent="-170794" algn="l" rtl="0" fontAlgn="ctr">
              <a:lnSpc>
                <a:spcPct val="120000"/>
              </a:lnSpc>
              <a:spcBef>
                <a:spcPct val="20000"/>
              </a:spcBef>
              <a:spcAft>
                <a:spcPct val="0"/>
              </a:spcAft>
              <a:buClr>
                <a:schemeClr val="accent1"/>
              </a:buClr>
              <a:buSzPct val="60000"/>
              <a:buFont typeface="Wingdings" pitchFamily="2" charset="2"/>
              <a:buChar char="l"/>
              <a:defRPr sz="1100">
                <a:solidFill>
                  <a:schemeClr val="tx1"/>
                </a:solidFill>
                <a:latin typeface="+mn-lt"/>
                <a:ea typeface="+mn-ea"/>
                <a:cs typeface="+mn-cs"/>
              </a:defRPr>
            </a:lvl9pPr>
          </a:lstStyle>
          <a:p>
            <a:pPr algn="just">
              <a:buFont typeface="Wingdings" panose="05000000000000000000" pitchFamily="2" charset="2"/>
              <a:buNone/>
              <a:defRPr/>
            </a:pPr>
            <a:r>
              <a:rPr lang="zh-CN" altLang="en-US" sz="2000" kern="0" dirty="0">
                <a:solidFill>
                  <a:srgbClr val="0000CC"/>
                </a:solidFill>
                <a:latin typeface="Times New Roman" panose="02020603050405020304" pitchFamily="18" charset="0"/>
                <a:cs typeface="Times New Roman" panose="02020603050405020304" pitchFamily="18" charset="0"/>
              </a:rPr>
              <a:t>金属元素的电负性，一般在</a:t>
            </a:r>
            <a:r>
              <a:rPr lang="en-US" altLang="zh-CN" sz="2000" kern="0" dirty="0">
                <a:solidFill>
                  <a:srgbClr val="FF0000"/>
                </a:solidFill>
                <a:latin typeface="Times New Roman" panose="02020603050405020304" pitchFamily="18" charset="0"/>
                <a:cs typeface="Times New Roman" panose="02020603050405020304" pitchFamily="18" charset="0"/>
              </a:rPr>
              <a:t>2.0</a:t>
            </a:r>
            <a:r>
              <a:rPr lang="zh-CN" altLang="en-US" sz="2000" kern="0" dirty="0">
                <a:solidFill>
                  <a:srgbClr val="0000CC"/>
                </a:solidFill>
                <a:latin typeface="Times New Roman" panose="02020603050405020304" pitchFamily="18" charset="0"/>
                <a:cs typeface="Times New Roman" panose="02020603050405020304" pitchFamily="18" charset="0"/>
              </a:rPr>
              <a:t>以下。</a:t>
            </a:r>
          </a:p>
          <a:p>
            <a:pPr algn="just">
              <a:buFont typeface="Wingdings" panose="05000000000000000000" pitchFamily="2" charset="2"/>
              <a:buNone/>
              <a:defRPr/>
            </a:pPr>
            <a:r>
              <a:rPr lang="zh-CN" altLang="en-US" sz="2000" kern="0" dirty="0">
                <a:solidFill>
                  <a:srgbClr val="0000CC"/>
                </a:solidFill>
                <a:latin typeface="Times New Roman" panose="02020603050405020304" pitchFamily="18" charset="0"/>
                <a:cs typeface="Times New Roman" panose="02020603050405020304" pitchFamily="18" charset="0"/>
              </a:rPr>
              <a:t>非金属元素的电负性，一般在</a:t>
            </a:r>
            <a:r>
              <a:rPr lang="en-US" altLang="zh-CN" sz="2000" kern="0" dirty="0">
                <a:solidFill>
                  <a:srgbClr val="FF0000"/>
                </a:solidFill>
                <a:latin typeface="Times New Roman" panose="02020603050405020304" pitchFamily="18" charset="0"/>
                <a:cs typeface="Times New Roman" panose="02020603050405020304" pitchFamily="18" charset="0"/>
              </a:rPr>
              <a:t>2.0</a:t>
            </a:r>
            <a:r>
              <a:rPr lang="zh-CN" altLang="en-US" sz="2000" kern="0" dirty="0">
                <a:solidFill>
                  <a:srgbClr val="0000CC"/>
                </a:solidFill>
                <a:latin typeface="Times New Roman" panose="02020603050405020304" pitchFamily="18" charset="0"/>
                <a:cs typeface="Times New Roman" panose="02020603050405020304" pitchFamily="18" charset="0"/>
              </a:rPr>
              <a:t>以上，</a:t>
            </a:r>
          </a:p>
          <a:p>
            <a:pPr algn="just">
              <a:buFont typeface="Wingdings" panose="05000000000000000000" pitchFamily="2" charset="2"/>
              <a:buNone/>
              <a:defRPr/>
            </a:pPr>
            <a:r>
              <a:rPr lang="zh-CN" altLang="en-US" sz="2000" kern="0" dirty="0">
                <a:solidFill>
                  <a:srgbClr val="0000CC"/>
                </a:solidFill>
                <a:latin typeface="Times New Roman" panose="02020603050405020304" pitchFamily="18" charset="0"/>
                <a:cs typeface="Times New Roman" panose="02020603050405020304" pitchFamily="18" charset="0"/>
              </a:rPr>
              <a:t>最活泼的非金属，元素</a:t>
            </a:r>
            <a:r>
              <a:rPr lang="zh-CN" altLang="en-US" sz="2000" kern="0" dirty="0">
                <a:solidFill>
                  <a:srgbClr val="FF0000"/>
                </a:solidFill>
                <a:latin typeface="Times New Roman" panose="02020603050405020304" pitchFamily="18" charset="0"/>
                <a:cs typeface="Times New Roman" panose="02020603050405020304" pitchFamily="18" charset="0"/>
              </a:rPr>
              <a:t>氟</a:t>
            </a:r>
            <a:r>
              <a:rPr lang="zh-CN" altLang="en-US" sz="2000" kern="0" dirty="0">
                <a:solidFill>
                  <a:srgbClr val="0000CC"/>
                </a:solidFill>
                <a:latin typeface="Times New Roman" panose="02020603050405020304" pitchFamily="18" charset="0"/>
                <a:cs typeface="Times New Roman" panose="02020603050405020304" pitchFamily="18" charset="0"/>
              </a:rPr>
              <a:t>的电负性值为</a:t>
            </a:r>
            <a:r>
              <a:rPr lang="en-US" altLang="zh-CN" sz="2000" kern="0" dirty="0">
                <a:solidFill>
                  <a:srgbClr val="FF0000"/>
                </a:solidFill>
                <a:latin typeface="Times New Roman" panose="02020603050405020304" pitchFamily="18" charset="0"/>
                <a:cs typeface="Times New Roman" panose="02020603050405020304" pitchFamily="18" charset="0"/>
              </a:rPr>
              <a:t>4.0</a:t>
            </a:r>
            <a:r>
              <a:rPr lang="zh-CN" altLang="en-US" sz="2000" kern="0" dirty="0">
                <a:solidFill>
                  <a:srgbClr val="0000CC"/>
                </a:solidFill>
                <a:latin typeface="+mn-ea"/>
              </a:rPr>
              <a:t>。</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dissolve">
                                      <p:cBhvr>
                                        <p:cTn id="7" dur="500"/>
                                        <p:tgtEl>
                                          <p:spTgt spid="7">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dissolve">
                                      <p:cBhvr>
                                        <p:cTn id="12" dur="500"/>
                                        <p:tgtEl>
                                          <p:spTgt spid="7">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dissolve">
                                      <p:cBhvr>
                                        <p:cTn id="17" dur="500"/>
                                        <p:tgtEl>
                                          <p:spTgt spid="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10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 Box 55"/>
          <p:cNvSpPr txBox="1">
            <a:spLocks noChangeArrowheads="1"/>
          </p:cNvSpPr>
          <p:nvPr/>
        </p:nvSpPr>
        <p:spPr bwMode="auto">
          <a:xfrm>
            <a:off x="442913" y="247650"/>
            <a:ext cx="554513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9" tIns="45709" rIns="91419" bIns="45709">
            <a:spAutoFit/>
          </a:bodyPr>
          <a:lstStyle>
            <a:lvl1pPr>
              <a:defRPr b="1">
                <a:solidFill>
                  <a:schemeClr val="tx1"/>
                </a:solidFill>
                <a:latin typeface="Arial" panose="020B0604020202020204" pitchFamily="34" charset="0"/>
                <a:ea typeface="华文细黑" panose="02010600040101010101" pitchFamily="2" charset="-122"/>
              </a:defRPr>
            </a:lvl1pPr>
            <a:lvl2pPr marL="742950" indent="-285750">
              <a:defRPr b="1">
                <a:solidFill>
                  <a:schemeClr val="tx1"/>
                </a:solidFill>
                <a:latin typeface="Arial" panose="020B0604020202020204" pitchFamily="34" charset="0"/>
                <a:ea typeface="华文细黑" panose="02010600040101010101" pitchFamily="2" charset="-122"/>
              </a:defRPr>
            </a:lvl2pPr>
            <a:lvl3pPr marL="1143000" indent="-228600">
              <a:defRPr b="1">
                <a:solidFill>
                  <a:schemeClr val="tx1"/>
                </a:solidFill>
                <a:latin typeface="Arial" panose="020B0604020202020204" pitchFamily="34" charset="0"/>
                <a:ea typeface="华文细黑" panose="02010600040101010101" pitchFamily="2" charset="-122"/>
              </a:defRPr>
            </a:lvl3pPr>
            <a:lvl4pPr marL="1600200" indent="-228600">
              <a:defRPr b="1">
                <a:solidFill>
                  <a:schemeClr val="tx1"/>
                </a:solidFill>
                <a:latin typeface="Arial" panose="020B0604020202020204" pitchFamily="34" charset="0"/>
                <a:ea typeface="华文细黑" panose="02010600040101010101" pitchFamily="2" charset="-122"/>
              </a:defRPr>
            </a:lvl4pPr>
            <a:lvl5pPr marL="2057400" indent="-228600">
              <a:defRPr b="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9pPr>
          </a:lstStyle>
          <a:p>
            <a:pPr eaLnBrk="1" hangingPunct="1">
              <a:defRPr/>
            </a:pPr>
            <a:r>
              <a:rPr lang="en-US" altLang="zh-CN" sz="2800" dirty="0">
                <a:latin typeface="+mn-ea"/>
                <a:cs typeface="Times New Roman" panose="02020603050405020304" pitchFamily="18" charset="0"/>
              </a:rPr>
              <a:t>1.3.4</a:t>
            </a:r>
            <a:r>
              <a:rPr lang="en-US" altLang="zh-CN" sz="2400" dirty="0">
                <a:latin typeface="Times New Roman" panose="02020603050405020304" pitchFamily="18" charset="0"/>
                <a:ea typeface="+mn-ea"/>
                <a:cs typeface="Times New Roman" panose="02020603050405020304" pitchFamily="18" charset="0"/>
              </a:rPr>
              <a:t> </a:t>
            </a:r>
            <a:r>
              <a:rPr lang="zh-CN" altLang="en-US" sz="2800" dirty="0">
                <a:latin typeface="Times New Roman" panose="02020603050405020304" pitchFamily="18" charset="0"/>
                <a:ea typeface="+mn-ea"/>
                <a:cs typeface="Times New Roman" panose="02020603050405020304" pitchFamily="18" charset="0"/>
              </a:rPr>
              <a:t>元素性质变化的周期性</a:t>
            </a:r>
          </a:p>
        </p:txBody>
      </p:sp>
      <p:sp>
        <p:nvSpPr>
          <p:cNvPr id="8" name="文本框 7"/>
          <p:cNvSpPr txBox="1"/>
          <p:nvPr/>
        </p:nvSpPr>
        <p:spPr>
          <a:xfrm>
            <a:off x="971550" y="911225"/>
            <a:ext cx="5089525" cy="461963"/>
          </a:xfrm>
          <a:prstGeom prst="rect">
            <a:avLst/>
          </a:prstGeom>
          <a:noFill/>
        </p:spPr>
        <p:txBody>
          <a:bodyPr>
            <a:spAutoFit/>
          </a:bodyPr>
          <a:lstStyle/>
          <a:p>
            <a:pPr marL="342900" indent="-342900">
              <a:buClr>
                <a:schemeClr val="tx1"/>
              </a:buClr>
              <a:buFont typeface="Wingdings" panose="05000000000000000000" pitchFamily="2" charset="2"/>
              <a:buChar char="n"/>
              <a:defRPr/>
            </a:pPr>
            <a:r>
              <a:rPr lang="zh-CN" altLang="en-US" sz="2400" dirty="0">
                <a:solidFill>
                  <a:srgbClr val="FF0000"/>
                </a:solidFill>
                <a:latin typeface="Times New Roman" panose="02020603050405020304" pitchFamily="18" charset="0"/>
                <a:ea typeface="+mn-ea"/>
                <a:cs typeface="Times New Roman" panose="02020603050405020304" pitchFamily="18" charset="0"/>
              </a:rPr>
              <a:t> 电负性 </a:t>
            </a:r>
            <a:r>
              <a:rPr lang="en-US" altLang="zh-CN" sz="2400" dirty="0">
                <a:solidFill>
                  <a:srgbClr val="FF0000"/>
                </a:solidFill>
                <a:latin typeface="Times New Roman" panose="02020603050405020304" pitchFamily="18" charset="0"/>
                <a:ea typeface="+mn-ea"/>
                <a:cs typeface="Times New Roman" panose="02020603050405020304" pitchFamily="18" charset="0"/>
              </a:rPr>
              <a:t>(</a:t>
            </a:r>
            <a:r>
              <a:rPr lang="en-US" altLang="zh-CN" sz="2400" i="1" dirty="0">
                <a:solidFill>
                  <a:srgbClr val="FF0000"/>
                </a:solidFill>
                <a:latin typeface="Times New Roman" panose="02020603050405020304" pitchFamily="18" charset="0"/>
                <a:cs typeface="Times New Roman" panose="02020603050405020304" pitchFamily="18" charset="0"/>
                <a:sym typeface="Symbol" pitchFamily="18" charset="2"/>
              </a:rPr>
              <a:t></a:t>
            </a:r>
            <a:r>
              <a:rPr lang="en-US" altLang="zh-CN" sz="2400" dirty="0">
                <a:solidFill>
                  <a:srgbClr val="FF0000"/>
                </a:solidFill>
                <a:latin typeface="Times New Roman" panose="02020603050405020304" pitchFamily="18" charset="0"/>
                <a:ea typeface="+mn-ea"/>
                <a:cs typeface="Times New Roman" panose="02020603050405020304" pitchFamily="18" charset="0"/>
              </a:rPr>
              <a:t>)(E</a:t>
            </a:r>
            <a:r>
              <a:rPr lang="en-US" altLang="zh-CN" sz="2400" baseline="-25000" dirty="0">
                <a:solidFill>
                  <a:srgbClr val="FF0000"/>
                </a:solidFill>
                <a:latin typeface="Times New Roman" panose="02020603050405020304" pitchFamily="18" charset="0"/>
                <a:ea typeface="+mn-ea"/>
                <a:cs typeface="Times New Roman" panose="02020603050405020304" pitchFamily="18" charset="0"/>
              </a:rPr>
              <a:t>A</a:t>
            </a:r>
            <a:r>
              <a:rPr lang="en-US" altLang="zh-CN" sz="2400" dirty="0">
                <a:solidFill>
                  <a:srgbClr val="FF0000"/>
                </a:solidFill>
                <a:latin typeface="Times New Roman" panose="02020603050405020304" pitchFamily="18" charset="0"/>
                <a:ea typeface="+mn-ea"/>
                <a:cs typeface="Times New Roman" panose="02020603050405020304" pitchFamily="18" charset="0"/>
              </a:rPr>
              <a:t>)</a:t>
            </a:r>
            <a:endParaRPr lang="zh-CN" altLang="en-US" sz="2400" dirty="0">
              <a:solidFill>
                <a:srgbClr val="FF0000"/>
              </a:solidFill>
              <a:latin typeface="Times New Roman" panose="02020603050405020304" pitchFamily="18" charset="0"/>
              <a:ea typeface="+mn-ea"/>
              <a:cs typeface="Times New Roman" panose="02020603050405020304" pitchFamily="18" charset="0"/>
            </a:endParaRPr>
          </a:p>
        </p:txBody>
      </p:sp>
      <p:sp>
        <p:nvSpPr>
          <p:cNvPr id="6" name="Rectangle 3"/>
          <p:cNvSpPr txBox="1">
            <a:spLocks noChangeArrowheads="1"/>
          </p:cNvSpPr>
          <p:nvPr/>
        </p:nvSpPr>
        <p:spPr>
          <a:xfrm>
            <a:off x="684212" y="2211388"/>
            <a:ext cx="8208267" cy="1871662"/>
          </a:xfrm>
          <a:prstGeom prst="rect">
            <a:avLst/>
          </a:prstGeom>
        </p:spPr>
        <p:txBody>
          <a:bodyPr/>
          <a:lstStyle>
            <a:lvl1pPr marL="166688" indent="-166688" algn="l" rtl="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sz="1900" b="1">
                <a:solidFill>
                  <a:schemeClr val="tx1"/>
                </a:solidFill>
                <a:latin typeface="+mn-lt"/>
                <a:ea typeface="+mn-ea"/>
                <a:cs typeface="+mn-cs"/>
              </a:defRPr>
            </a:lvl1pPr>
            <a:lvl2pPr marL="500063" indent="-166688" algn="l" rtl="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a:solidFill>
                  <a:schemeClr val="tx1"/>
                </a:solidFill>
                <a:latin typeface="+mn-lt"/>
                <a:ea typeface="+mn-ea"/>
                <a:cs typeface="+mn-cs"/>
              </a:defRPr>
            </a:lvl2pPr>
            <a:lvl3pPr marL="828675" indent="-160338" algn="l" rtl="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sz="1400">
                <a:solidFill>
                  <a:schemeClr val="tx1"/>
                </a:solidFill>
                <a:latin typeface="+mn-lt"/>
                <a:ea typeface="+mn-ea"/>
                <a:cs typeface="+mn-cs"/>
              </a:defRPr>
            </a:lvl3pPr>
            <a:lvl4pPr marL="1163638" indent="-166688" algn="l" rtl="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sz="1300">
                <a:solidFill>
                  <a:schemeClr val="tx1"/>
                </a:solidFill>
                <a:latin typeface="+mn-lt"/>
                <a:ea typeface="+mn-ea"/>
                <a:cs typeface="+mn-cs"/>
              </a:defRPr>
            </a:lvl4pPr>
            <a:lvl5pPr marL="1500188" indent="-169863" algn="l" rtl="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sz="1100">
                <a:solidFill>
                  <a:schemeClr val="tx1"/>
                </a:solidFill>
                <a:latin typeface="+mn-lt"/>
                <a:ea typeface="+mn-ea"/>
                <a:cs typeface="+mn-cs"/>
              </a:defRPr>
            </a:lvl5pPr>
            <a:lvl6pPr marL="1925853" indent="-170794" algn="l" rtl="0" fontAlgn="ctr">
              <a:lnSpc>
                <a:spcPct val="120000"/>
              </a:lnSpc>
              <a:spcBef>
                <a:spcPct val="20000"/>
              </a:spcBef>
              <a:spcAft>
                <a:spcPct val="0"/>
              </a:spcAft>
              <a:buClr>
                <a:schemeClr val="accent1"/>
              </a:buClr>
              <a:buSzPct val="60000"/>
              <a:buFont typeface="Wingdings" pitchFamily="2" charset="2"/>
              <a:buChar char="l"/>
              <a:defRPr sz="1100">
                <a:solidFill>
                  <a:schemeClr val="tx1"/>
                </a:solidFill>
                <a:latin typeface="+mn-lt"/>
                <a:ea typeface="+mn-ea"/>
                <a:cs typeface="+mn-cs"/>
              </a:defRPr>
            </a:lvl6pPr>
            <a:lvl7pPr marL="2349895" indent="-170794" algn="l" rtl="0" fontAlgn="ctr">
              <a:lnSpc>
                <a:spcPct val="120000"/>
              </a:lnSpc>
              <a:spcBef>
                <a:spcPct val="20000"/>
              </a:spcBef>
              <a:spcAft>
                <a:spcPct val="0"/>
              </a:spcAft>
              <a:buClr>
                <a:schemeClr val="accent1"/>
              </a:buClr>
              <a:buSzPct val="60000"/>
              <a:buFont typeface="Wingdings" pitchFamily="2" charset="2"/>
              <a:buChar char="l"/>
              <a:defRPr sz="1100">
                <a:solidFill>
                  <a:schemeClr val="tx1"/>
                </a:solidFill>
                <a:latin typeface="+mn-lt"/>
                <a:ea typeface="+mn-ea"/>
                <a:cs typeface="+mn-cs"/>
              </a:defRPr>
            </a:lvl7pPr>
            <a:lvl8pPr marL="2773937" indent="-170794" algn="l" rtl="0" fontAlgn="ctr">
              <a:lnSpc>
                <a:spcPct val="120000"/>
              </a:lnSpc>
              <a:spcBef>
                <a:spcPct val="20000"/>
              </a:spcBef>
              <a:spcAft>
                <a:spcPct val="0"/>
              </a:spcAft>
              <a:buClr>
                <a:schemeClr val="accent1"/>
              </a:buClr>
              <a:buSzPct val="60000"/>
              <a:buFont typeface="Wingdings" pitchFamily="2" charset="2"/>
              <a:buChar char="l"/>
              <a:defRPr sz="1100">
                <a:solidFill>
                  <a:schemeClr val="tx1"/>
                </a:solidFill>
                <a:latin typeface="+mn-lt"/>
                <a:ea typeface="+mn-ea"/>
                <a:cs typeface="+mn-cs"/>
              </a:defRPr>
            </a:lvl8pPr>
            <a:lvl9pPr marL="3197976" indent="-170794" algn="l" rtl="0" fontAlgn="ctr">
              <a:lnSpc>
                <a:spcPct val="120000"/>
              </a:lnSpc>
              <a:spcBef>
                <a:spcPct val="20000"/>
              </a:spcBef>
              <a:spcAft>
                <a:spcPct val="0"/>
              </a:spcAft>
              <a:buClr>
                <a:schemeClr val="accent1"/>
              </a:buClr>
              <a:buSzPct val="60000"/>
              <a:buFont typeface="Wingdings" pitchFamily="2" charset="2"/>
              <a:buChar char="l"/>
              <a:defRPr sz="1100">
                <a:solidFill>
                  <a:schemeClr val="tx1"/>
                </a:solidFill>
                <a:latin typeface="+mn-lt"/>
                <a:ea typeface="+mn-ea"/>
                <a:cs typeface="+mn-cs"/>
              </a:defRPr>
            </a:lvl9pPr>
          </a:lstStyle>
          <a:p>
            <a:pPr indent="457200" algn="just">
              <a:buFont typeface="Wingdings" panose="05000000000000000000" pitchFamily="2" charset="2"/>
              <a:buNone/>
              <a:defRPr/>
            </a:pPr>
            <a:r>
              <a:rPr lang="zh-CN" altLang="en-US" sz="2200" kern="0" dirty="0">
                <a:solidFill>
                  <a:srgbClr val="0000CC"/>
                </a:solidFill>
                <a:latin typeface="Times New Roman" panose="02020603050405020304" pitchFamily="18" charset="0"/>
                <a:cs typeface="Times New Roman" panose="02020603050405020304" pitchFamily="18" charset="0"/>
              </a:rPr>
              <a:t>电负性呈周期性变化，同一周期，从左至右依次增大，同一族中，从上到下，依次减小。过渡元素的电负性值无明显规律。</a:t>
            </a:r>
          </a:p>
          <a:p>
            <a:pPr indent="457200" algn="just">
              <a:spcBef>
                <a:spcPts val="1200"/>
              </a:spcBef>
              <a:buFont typeface="Wingdings" panose="05000000000000000000" pitchFamily="2" charset="2"/>
              <a:buNone/>
              <a:defRPr/>
            </a:pPr>
            <a:r>
              <a:rPr lang="zh-CN" altLang="en-US" sz="2200" kern="0" dirty="0">
                <a:solidFill>
                  <a:srgbClr val="0000CC"/>
                </a:solidFill>
                <a:latin typeface="Times New Roman" panose="02020603050405020304" pitchFamily="18" charset="0"/>
                <a:cs typeface="Times New Roman" panose="02020603050405020304" pitchFamily="18" charset="0"/>
              </a:rPr>
              <a:t>电负性除判断元素的金属性和非金属性的强弱外，对于判断化学键的极性，对理解化学键的反应和性质都有重要的作用。</a:t>
            </a:r>
          </a:p>
        </p:txBody>
      </p:sp>
      <p:sp>
        <p:nvSpPr>
          <p:cNvPr id="10" name="Rectangle 2"/>
          <p:cNvSpPr txBox="1">
            <a:spLocks noChangeArrowheads="1"/>
          </p:cNvSpPr>
          <p:nvPr/>
        </p:nvSpPr>
        <p:spPr>
          <a:xfrm>
            <a:off x="1116013" y="1501775"/>
            <a:ext cx="7343775" cy="847725"/>
          </a:xfrm>
          <a:prstGeom prst="rect">
            <a:avLst/>
          </a:prstGeom>
          <a:noFill/>
        </p:spPr>
        <p:txBody>
          <a:bodyPr/>
          <a:lstStyle>
            <a:lvl1pPr algn="l" rtl="0" eaLnBrk="0" fontAlgn="base" hangingPunct="0">
              <a:spcBef>
                <a:spcPct val="0"/>
              </a:spcBef>
              <a:spcAft>
                <a:spcPct val="0"/>
              </a:spcAft>
              <a:defRPr sz="2600" b="1">
                <a:solidFill>
                  <a:schemeClr val="tx1"/>
                </a:solidFill>
                <a:latin typeface="+mj-lt"/>
                <a:ea typeface="+mj-ea"/>
                <a:cs typeface="+mj-cs"/>
              </a:defRPr>
            </a:lvl1pPr>
            <a:lvl2pPr algn="l" rtl="0" eaLnBrk="0" fontAlgn="base" hangingPunct="0">
              <a:spcBef>
                <a:spcPct val="0"/>
              </a:spcBef>
              <a:spcAft>
                <a:spcPct val="0"/>
              </a:spcAft>
              <a:defRPr sz="2600" b="1">
                <a:solidFill>
                  <a:schemeClr val="tx1"/>
                </a:solidFill>
                <a:latin typeface="Arial" charset="0"/>
                <a:ea typeface="微软雅黑" pitchFamily="34" charset="-122"/>
                <a:cs typeface="宋体" pitchFamily="2" charset="-122"/>
              </a:defRPr>
            </a:lvl2pPr>
            <a:lvl3pPr algn="l" rtl="0" eaLnBrk="0" fontAlgn="base" hangingPunct="0">
              <a:spcBef>
                <a:spcPct val="0"/>
              </a:spcBef>
              <a:spcAft>
                <a:spcPct val="0"/>
              </a:spcAft>
              <a:defRPr sz="2600" b="1">
                <a:solidFill>
                  <a:schemeClr val="tx1"/>
                </a:solidFill>
                <a:latin typeface="Arial" charset="0"/>
                <a:ea typeface="微软雅黑" pitchFamily="34" charset="-122"/>
                <a:cs typeface="宋体" pitchFamily="2" charset="-122"/>
              </a:defRPr>
            </a:lvl3pPr>
            <a:lvl4pPr algn="l" rtl="0" eaLnBrk="0" fontAlgn="base" hangingPunct="0">
              <a:spcBef>
                <a:spcPct val="0"/>
              </a:spcBef>
              <a:spcAft>
                <a:spcPct val="0"/>
              </a:spcAft>
              <a:defRPr sz="2600" b="1">
                <a:solidFill>
                  <a:schemeClr val="tx1"/>
                </a:solidFill>
                <a:latin typeface="Arial" charset="0"/>
                <a:ea typeface="微软雅黑" pitchFamily="34" charset="-122"/>
                <a:cs typeface="宋体" pitchFamily="2" charset="-122"/>
              </a:defRPr>
            </a:lvl4pPr>
            <a:lvl5pPr algn="l" rtl="0" eaLnBrk="0" fontAlgn="base" hangingPunct="0">
              <a:spcBef>
                <a:spcPct val="0"/>
              </a:spcBef>
              <a:spcAft>
                <a:spcPct val="0"/>
              </a:spcAft>
              <a:defRPr sz="2600" b="1">
                <a:solidFill>
                  <a:schemeClr val="tx1"/>
                </a:solidFill>
                <a:latin typeface="Arial" charset="0"/>
                <a:ea typeface="微软雅黑" pitchFamily="34" charset="-122"/>
                <a:cs typeface="宋体" pitchFamily="2" charset="-122"/>
              </a:defRPr>
            </a:lvl5pPr>
            <a:lvl6pPr marL="424041" algn="l" rtl="0" fontAlgn="base">
              <a:spcBef>
                <a:spcPct val="0"/>
              </a:spcBef>
              <a:spcAft>
                <a:spcPct val="0"/>
              </a:spcAft>
              <a:defRPr sz="2600" b="1">
                <a:solidFill>
                  <a:schemeClr val="tx1"/>
                </a:solidFill>
                <a:latin typeface="Arial" charset="0"/>
                <a:ea typeface="微软雅黑" pitchFamily="34" charset="-122"/>
                <a:cs typeface="宋体" pitchFamily="2" charset="-122"/>
              </a:defRPr>
            </a:lvl6pPr>
            <a:lvl7pPr marL="848081" algn="l" rtl="0" fontAlgn="base">
              <a:spcBef>
                <a:spcPct val="0"/>
              </a:spcBef>
              <a:spcAft>
                <a:spcPct val="0"/>
              </a:spcAft>
              <a:defRPr sz="2600" b="1">
                <a:solidFill>
                  <a:schemeClr val="tx1"/>
                </a:solidFill>
                <a:latin typeface="Arial" charset="0"/>
                <a:ea typeface="微软雅黑" pitchFamily="34" charset="-122"/>
                <a:cs typeface="宋体" pitchFamily="2" charset="-122"/>
              </a:defRPr>
            </a:lvl7pPr>
            <a:lvl8pPr marL="1272122" algn="l" rtl="0" fontAlgn="base">
              <a:spcBef>
                <a:spcPct val="0"/>
              </a:spcBef>
              <a:spcAft>
                <a:spcPct val="0"/>
              </a:spcAft>
              <a:defRPr sz="2600" b="1">
                <a:solidFill>
                  <a:schemeClr val="tx1"/>
                </a:solidFill>
                <a:latin typeface="Arial" charset="0"/>
                <a:ea typeface="微软雅黑" pitchFamily="34" charset="-122"/>
                <a:cs typeface="宋体" pitchFamily="2" charset="-122"/>
              </a:defRPr>
            </a:lvl8pPr>
            <a:lvl9pPr marL="1696164" algn="l" rtl="0" fontAlgn="base">
              <a:spcBef>
                <a:spcPct val="0"/>
              </a:spcBef>
              <a:spcAft>
                <a:spcPct val="0"/>
              </a:spcAft>
              <a:defRPr sz="2600" b="1">
                <a:solidFill>
                  <a:schemeClr val="tx1"/>
                </a:solidFill>
                <a:latin typeface="Arial" charset="0"/>
                <a:ea typeface="微软雅黑" pitchFamily="34" charset="-122"/>
                <a:cs typeface="宋体" pitchFamily="2" charset="-122"/>
              </a:defRPr>
            </a:lvl9pPr>
          </a:lstStyle>
          <a:p>
            <a:pPr algn="just">
              <a:defRPr/>
            </a:pPr>
            <a:r>
              <a:rPr lang="zh-CN" altLang="en-US" sz="3200" kern="0" dirty="0"/>
              <a:t>  </a:t>
            </a:r>
            <a:r>
              <a:rPr lang="zh-CN" altLang="en-US" sz="2400" kern="0" dirty="0">
                <a:latin typeface="Times New Roman" panose="02020603050405020304" pitchFamily="18" charset="0"/>
                <a:ea typeface="+mn-ea"/>
                <a:cs typeface="Times New Roman" panose="02020603050405020304" pitchFamily="18" charset="0"/>
              </a:rPr>
              <a:t>电负性值是一个相对值，没有单位。</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withEffect">
                                  <p:stCondLst>
                                    <p:cond delay="0"/>
                                  </p:stCondLst>
                                  <p:childTnLst>
                                    <p:set>
                                      <p:cBhvr>
                                        <p:cTn id="6" dur="1" fill="hold">
                                          <p:stCondLst>
                                            <p:cond delay="0"/>
                                          </p:stCondLst>
                                        </p:cTn>
                                        <p:tgtEl>
                                          <p:spTgt spid="10">
                                            <p:txEl>
                                              <p:charRg st="4294967295" end="4294967295"/>
                                            </p:txEl>
                                          </p:spTgt>
                                        </p:tgtEl>
                                        <p:attrNameLst>
                                          <p:attrName>style.visibility</p:attrName>
                                        </p:attrNameLst>
                                      </p:cBhvr>
                                      <p:to>
                                        <p:strVal val="visible"/>
                                      </p:to>
                                    </p:set>
                                    <p:animEffect transition="in" filter="dissolve">
                                      <p:cBhvr>
                                        <p:cTn id="7" dur="500"/>
                                        <p:tgtEl>
                                          <p:spTgt spid="10">
                                            <p:txEl>
                                              <p:charRg st="4294967295" end="4294967295"/>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2" fill="hold" nodeType="clickPar">
                      <p:stCondLst>
                        <p:cond delay="indefinite"/>
                      </p:stCondLst>
                      <p:childTnLst>
                        <p:par>
                          <p:cTn id="13" fill="hold" nodeType="withGroup">
                            <p:stCondLst>
                              <p:cond delay="0"/>
                            </p:stCondLst>
                            <p:childTnLst>
                              <p:par>
                                <p:cTn id="14" presetID="1" presetClass="entr" presetSubtype="0" fill="hold" nodeType="clickEffect">
                                  <p:stCondLst>
                                    <p:cond delay="0"/>
                                  </p:stCondLst>
                                  <p:childTnLst>
                                    <p:set>
                                      <p:cBhvr>
                                        <p:cTn id="15"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0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 Box 55"/>
          <p:cNvSpPr txBox="1">
            <a:spLocks noChangeArrowheads="1"/>
          </p:cNvSpPr>
          <p:nvPr/>
        </p:nvSpPr>
        <p:spPr bwMode="auto">
          <a:xfrm>
            <a:off x="442913" y="247650"/>
            <a:ext cx="554513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9" tIns="45709" rIns="91419" bIns="45709">
            <a:spAutoFit/>
          </a:bodyPr>
          <a:lstStyle>
            <a:lvl1pPr>
              <a:defRPr b="1">
                <a:solidFill>
                  <a:schemeClr val="tx1"/>
                </a:solidFill>
                <a:latin typeface="Arial" panose="020B0604020202020204" pitchFamily="34" charset="0"/>
                <a:ea typeface="华文细黑" panose="02010600040101010101" pitchFamily="2" charset="-122"/>
              </a:defRPr>
            </a:lvl1pPr>
            <a:lvl2pPr marL="742950" indent="-285750">
              <a:defRPr b="1">
                <a:solidFill>
                  <a:schemeClr val="tx1"/>
                </a:solidFill>
                <a:latin typeface="Arial" panose="020B0604020202020204" pitchFamily="34" charset="0"/>
                <a:ea typeface="华文细黑" panose="02010600040101010101" pitchFamily="2" charset="-122"/>
              </a:defRPr>
            </a:lvl2pPr>
            <a:lvl3pPr marL="1143000" indent="-228600">
              <a:defRPr b="1">
                <a:solidFill>
                  <a:schemeClr val="tx1"/>
                </a:solidFill>
                <a:latin typeface="Arial" panose="020B0604020202020204" pitchFamily="34" charset="0"/>
                <a:ea typeface="华文细黑" panose="02010600040101010101" pitchFamily="2" charset="-122"/>
              </a:defRPr>
            </a:lvl3pPr>
            <a:lvl4pPr marL="1600200" indent="-228600">
              <a:defRPr b="1">
                <a:solidFill>
                  <a:schemeClr val="tx1"/>
                </a:solidFill>
                <a:latin typeface="Arial" panose="020B0604020202020204" pitchFamily="34" charset="0"/>
                <a:ea typeface="华文细黑" panose="02010600040101010101" pitchFamily="2" charset="-122"/>
              </a:defRPr>
            </a:lvl4pPr>
            <a:lvl5pPr marL="2057400" indent="-228600">
              <a:defRPr b="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9pPr>
          </a:lstStyle>
          <a:p>
            <a:pPr eaLnBrk="1" hangingPunct="1">
              <a:defRPr/>
            </a:pPr>
            <a:r>
              <a:rPr lang="en-US" altLang="zh-CN" sz="2800" dirty="0">
                <a:latin typeface="+mn-ea"/>
                <a:cs typeface="Times New Roman" panose="02020603050405020304" pitchFamily="18" charset="0"/>
              </a:rPr>
              <a:t>1.3.4</a:t>
            </a:r>
            <a:r>
              <a:rPr lang="en-US" altLang="zh-CN" sz="2400" dirty="0">
                <a:latin typeface="Times New Roman" panose="02020603050405020304" pitchFamily="18" charset="0"/>
                <a:ea typeface="+mn-ea"/>
                <a:cs typeface="Times New Roman" panose="02020603050405020304" pitchFamily="18" charset="0"/>
              </a:rPr>
              <a:t> </a:t>
            </a:r>
            <a:r>
              <a:rPr lang="zh-CN" altLang="en-US" sz="2800" dirty="0">
                <a:latin typeface="Times New Roman" panose="02020603050405020304" pitchFamily="18" charset="0"/>
                <a:ea typeface="+mn-ea"/>
                <a:cs typeface="Times New Roman" panose="02020603050405020304" pitchFamily="18" charset="0"/>
              </a:rPr>
              <a:t>元素性质变化的周期性</a:t>
            </a:r>
          </a:p>
        </p:txBody>
      </p:sp>
      <p:sp>
        <p:nvSpPr>
          <p:cNvPr id="8" name="文本框 7"/>
          <p:cNvSpPr txBox="1"/>
          <p:nvPr/>
        </p:nvSpPr>
        <p:spPr>
          <a:xfrm>
            <a:off x="1042988" y="936625"/>
            <a:ext cx="5089525" cy="461963"/>
          </a:xfrm>
          <a:prstGeom prst="rect">
            <a:avLst/>
          </a:prstGeom>
          <a:noFill/>
        </p:spPr>
        <p:txBody>
          <a:bodyPr>
            <a:spAutoFit/>
          </a:bodyPr>
          <a:lstStyle/>
          <a:p>
            <a:pPr marL="342900" indent="-342900">
              <a:buClr>
                <a:schemeClr val="tx1"/>
              </a:buClr>
              <a:buFont typeface="Wingdings" panose="05000000000000000000" pitchFamily="2" charset="2"/>
              <a:buChar char="n"/>
              <a:defRPr/>
            </a:pPr>
            <a:r>
              <a:rPr lang="zh-CN" altLang="en-US" sz="2400" dirty="0">
                <a:solidFill>
                  <a:srgbClr val="FF0000"/>
                </a:solidFill>
                <a:latin typeface="Times New Roman" panose="02020603050405020304" pitchFamily="18" charset="0"/>
                <a:ea typeface="+mn-ea"/>
                <a:cs typeface="Times New Roman" panose="02020603050405020304" pitchFamily="18" charset="0"/>
              </a:rPr>
              <a:t> 氧化数</a:t>
            </a:r>
          </a:p>
        </p:txBody>
      </p:sp>
      <p:sp>
        <p:nvSpPr>
          <p:cNvPr id="7" name="Rectangle 3"/>
          <p:cNvSpPr txBox="1">
            <a:spLocks noChangeArrowheads="1"/>
          </p:cNvSpPr>
          <p:nvPr/>
        </p:nvSpPr>
        <p:spPr>
          <a:xfrm>
            <a:off x="827088" y="1552575"/>
            <a:ext cx="7848600" cy="1871663"/>
          </a:xfrm>
          <a:prstGeom prst="rect">
            <a:avLst/>
          </a:prstGeom>
        </p:spPr>
        <p:txBody>
          <a:bodyPr/>
          <a:lstStyle>
            <a:lvl1pPr marL="166688" indent="-166688" algn="l" rtl="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sz="1900" b="1">
                <a:solidFill>
                  <a:schemeClr val="tx1"/>
                </a:solidFill>
                <a:latin typeface="+mn-lt"/>
                <a:ea typeface="+mn-ea"/>
                <a:cs typeface="+mn-cs"/>
              </a:defRPr>
            </a:lvl1pPr>
            <a:lvl2pPr marL="500063" indent="-166688" algn="l" rtl="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a:solidFill>
                  <a:schemeClr val="tx1"/>
                </a:solidFill>
                <a:latin typeface="+mn-lt"/>
                <a:ea typeface="+mn-ea"/>
                <a:cs typeface="+mn-cs"/>
              </a:defRPr>
            </a:lvl2pPr>
            <a:lvl3pPr marL="828675" indent="-160338" algn="l" rtl="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sz="1400">
                <a:solidFill>
                  <a:schemeClr val="tx1"/>
                </a:solidFill>
                <a:latin typeface="+mn-lt"/>
                <a:ea typeface="+mn-ea"/>
                <a:cs typeface="+mn-cs"/>
              </a:defRPr>
            </a:lvl3pPr>
            <a:lvl4pPr marL="1163638" indent="-166688" algn="l" rtl="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sz="1300">
                <a:solidFill>
                  <a:schemeClr val="tx1"/>
                </a:solidFill>
                <a:latin typeface="+mn-lt"/>
                <a:ea typeface="+mn-ea"/>
                <a:cs typeface="+mn-cs"/>
              </a:defRPr>
            </a:lvl4pPr>
            <a:lvl5pPr marL="1500188" indent="-169863" algn="l" rtl="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sz="1100">
                <a:solidFill>
                  <a:schemeClr val="tx1"/>
                </a:solidFill>
                <a:latin typeface="+mn-lt"/>
                <a:ea typeface="+mn-ea"/>
                <a:cs typeface="+mn-cs"/>
              </a:defRPr>
            </a:lvl5pPr>
            <a:lvl6pPr marL="1925853" indent="-170794" algn="l" rtl="0" fontAlgn="ctr">
              <a:lnSpc>
                <a:spcPct val="120000"/>
              </a:lnSpc>
              <a:spcBef>
                <a:spcPct val="20000"/>
              </a:spcBef>
              <a:spcAft>
                <a:spcPct val="0"/>
              </a:spcAft>
              <a:buClr>
                <a:schemeClr val="accent1"/>
              </a:buClr>
              <a:buSzPct val="60000"/>
              <a:buFont typeface="Wingdings" pitchFamily="2" charset="2"/>
              <a:buChar char="l"/>
              <a:defRPr sz="1100">
                <a:solidFill>
                  <a:schemeClr val="tx1"/>
                </a:solidFill>
                <a:latin typeface="+mn-lt"/>
                <a:ea typeface="+mn-ea"/>
                <a:cs typeface="+mn-cs"/>
              </a:defRPr>
            </a:lvl6pPr>
            <a:lvl7pPr marL="2349895" indent="-170794" algn="l" rtl="0" fontAlgn="ctr">
              <a:lnSpc>
                <a:spcPct val="120000"/>
              </a:lnSpc>
              <a:spcBef>
                <a:spcPct val="20000"/>
              </a:spcBef>
              <a:spcAft>
                <a:spcPct val="0"/>
              </a:spcAft>
              <a:buClr>
                <a:schemeClr val="accent1"/>
              </a:buClr>
              <a:buSzPct val="60000"/>
              <a:buFont typeface="Wingdings" pitchFamily="2" charset="2"/>
              <a:buChar char="l"/>
              <a:defRPr sz="1100">
                <a:solidFill>
                  <a:schemeClr val="tx1"/>
                </a:solidFill>
                <a:latin typeface="+mn-lt"/>
                <a:ea typeface="+mn-ea"/>
                <a:cs typeface="+mn-cs"/>
              </a:defRPr>
            </a:lvl7pPr>
            <a:lvl8pPr marL="2773937" indent="-170794" algn="l" rtl="0" fontAlgn="ctr">
              <a:lnSpc>
                <a:spcPct val="120000"/>
              </a:lnSpc>
              <a:spcBef>
                <a:spcPct val="20000"/>
              </a:spcBef>
              <a:spcAft>
                <a:spcPct val="0"/>
              </a:spcAft>
              <a:buClr>
                <a:schemeClr val="accent1"/>
              </a:buClr>
              <a:buSzPct val="60000"/>
              <a:buFont typeface="Wingdings" pitchFamily="2" charset="2"/>
              <a:buChar char="l"/>
              <a:defRPr sz="1100">
                <a:solidFill>
                  <a:schemeClr val="tx1"/>
                </a:solidFill>
                <a:latin typeface="+mn-lt"/>
                <a:ea typeface="+mn-ea"/>
                <a:cs typeface="+mn-cs"/>
              </a:defRPr>
            </a:lvl8pPr>
            <a:lvl9pPr marL="3197976" indent="-170794" algn="l" rtl="0" fontAlgn="ctr">
              <a:lnSpc>
                <a:spcPct val="120000"/>
              </a:lnSpc>
              <a:spcBef>
                <a:spcPct val="20000"/>
              </a:spcBef>
              <a:spcAft>
                <a:spcPct val="0"/>
              </a:spcAft>
              <a:buClr>
                <a:schemeClr val="accent1"/>
              </a:buClr>
              <a:buSzPct val="60000"/>
              <a:buFont typeface="Wingdings" pitchFamily="2" charset="2"/>
              <a:buChar char="l"/>
              <a:defRPr sz="1100">
                <a:solidFill>
                  <a:schemeClr val="tx1"/>
                </a:solidFill>
                <a:latin typeface="+mn-lt"/>
                <a:ea typeface="+mn-ea"/>
                <a:cs typeface="+mn-cs"/>
              </a:defRPr>
            </a:lvl9pPr>
          </a:lstStyle>
          <a:p>
            <a:pPr indent="457200">
              <a:lnSpc>
                <a:spcPct val="150000"/>
              </a:lnSpc>
              <a:buFont typeface="Wingdings" panose="05000000000000000000" pitchFamily="2" charset="2"/>
              <a:buNone/>
              <a:defRPr/>
            </a:pPr>
            <a:r>
              <a:rPr lang="zh-CN" altLang="en-US" sz="2400" kern="0" dirty="0">
                <a:solidFill>
                  <a:srgbClr val="0000CC"/>
                </a:solidFill>
                <a:latin typeface="+mn-ea"/>
              </a:rPr>
              <a:t>元素的氧化数与原子的电子构型，特别是</a:t>
            </a:r>
            <a:r>
              <a:rPr lang="zh-CN" altLang="en-US" sz="2400" kern="0" dirty="0">
                <a:solidFill>
                  <a:srgbClr val="FF0000"/>
                </a:solidFill>
                <a:latin typeface="+mn-ea"/>
              </a:rPr>
              <a:t>价电子</a:t>
            </a:r>
            <a:r>
              <a:rPr lang="zh-CN" altLang="en-US" sz="2400" kern="0" dirty="0">
                <a:solidFill>
                  <a:srgbClr val="0000CC"/>
                </a:solidFill>
                <a:latin typeface="+mn-ea"/>
              </a:rPr>
              <a:t>层结构密切相关。</a:t>
            </a:r>
          </a:p>
          <a:p>
            <a:pPr indent="457200">
              <a:lnSpc>
                <a:spcPct val="150000"/>
              </a:lnSpc>
              <a:spcBef>
                <a:spcPts val="1200"/>
              </a:spcBef>
              <a:buFont typeface="Wingdings" panose="05000000000000000000" pitchFamily="2" charset="2"/>
              <a:buNone/>
              <a:defRPr/>
            </a:pPr>
            <a:r>
              <a:rPr lang="zh-CN" altLang="en-US" sz="2400" kern="0" dirty="0">
                <a:solidFill>
                  <a:srgbClr val="0000CC"/>
                </a:solidFill>
                <a:latin typeface="+mn-ea"/>
              </a:rPr>
              <a:t>多数元素的最高氧化数等于其原子的价层电子总数。 </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dissolve">
                                      <p:cBhvr>
                                        <p:cTn id="7" dur="500"/>
                                        <p:tgtEl>
                                          <p:spTgt spid="7">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dissolve">
                                      <p:cBhvr>
                                        <p:cTn id="12" dur="500"/>
                                        <p:tgtEl>
                                          <p:spTgt spid="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10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 Box 55"/>
          <p:cNvSpPr txBox="1">
            <a:spLocks noChangeArrowheads="1"/>
          </p:cNvSpPr>
          <p:nvPr/>
        </p:nvSpPr>
        <p:spPr bwMode="auto">
          <a:xfrm>
            <a:off x="442913" y="247650"/>
            <a:ext cx="554513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9" tIns="45709" rIns="91419" bIns="45709">
            <a:spAutoFit/>
          </a:bodyPr>
          <a:lstStyle>
            <a:lvl1pPr>
              <a:defRPr b="1">
                <a:solidFill>
                  <a:schemeClr val="tx1"/>
                </a:solidFill>
                <a:latin typeface="Arial" panose="020B0604020202020204" pitchFamily="34" charset="0"/>
                <a:ea typeface="华文细黑" panose="02010600040101010101" pitchFamily="2" charset="-122"/>
              </a:defRPr>
            </a:lvl1pPr>
            <a:lvl2pPr marL="742950" indent="-285750">
              <a:defRPr b="1">
                <a:solidFill>
                  <a:schemeClr val="tx1"/>
                </a:solidFill>
                <a:latin typeface="Arial" panose="020B0604020202020204" pitchFamily="34" charset="0"/>
                <a:ea typeface="华文细黑" panose="02010600040101010101" pitchFamily="2" charset="-122"/>
              </a:defRPr>
            </a:lvl2pPr>
            <a:lvl3pPr marL="1143000" indent="-228600">
              <a:defRPr b="1">
                <a:solidFill>
                  <a:schemeClr val="tx1"/>
                </a:solidFill>
                <a:latin typeface="Arial" panose="020B0604020202020204" pitchFamily="34" charset="0"/>
                <a:ea typeface="华文细黑" panose="02010600040101010101" pitchFamily="2" charset="-122"/>
              </a:defRPr>
            </a:lvl3pPr>
            <a:lvl4pPr marL="1600200" indent="-228600">
              <a:defRPr b="1">
                <a:solidFill>
                  <a:schemeClr val="tx1"/>
                </a:solidFill>
                <a:latin typeface="Arial" panose="020B0604020202020204" pitchFamily="34" charset="0"/>
                <a:ea typeface="华文细黑" panose="02010600040101010101" pitchFamily="2" charset="-122"/>
              </a:defRPr>
            </a:lvl4pPr>
            <a:lvl5pPr marL="2057400" indent="-228600">
              <a:defRPr b="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9pPr>
          </a:lstStyle>
          <a:p>
            <a:pPr eaLnBrk="1" hangingPunct="1">
              <a:defRPr/>
            </a:pPr>
            <a:r>
              <a:rPr lang="en-US" altLang="zh-CN" sz="2800" dirty="0">
                <a:latin typeface="+mn-ea"/>
                <a:cs typeface="Times New Roman" panose="02020603050405020304" pitchFamily="18" charset="0"/>
              </a:rPr>
              <a:t>1.3.4</a:t>
            </a:r>
            <a:r>
              <a:rPr lang="en-US" altLang="zh-CN" sz="2400" dirty="0">
                <a:latin typeface="Times New Roman" panose="02020603050405020304" pitchFamily="18" charset="0"/>
                <a:ea typeface="+mn-ea"/>
                <a:cs typeface="Times New Roman" panose="02020603050405020304" pitchFamily="18" charset="0"/>
              </a:rPr>
              <a:t> </a:t>
            </a:r>
            <a:r>
              <a:rPr lang="zh-CN" altLang="en-US" sz="2800" dirty="0">
                <a:latin typeface="Times New Roman" panose="02020603050405020304" pitchFamily="18" charset="0"/>
                <a:ea typeface="+mn-ea"/>
                <a:cs typeface="Times New Roman" panose="02020603050405020304" pitchFamily="18" charset="0"/>
              </a:rPr>
              <a:t>元素性质变化的周期性</a:t>
            </a:r>
          </a:p>
        </p:txBody>
      </p:sp>
      <p:sp>
        <p:nvSpPr>
          <p:cNvPr id="8" name="文本框 7"/>
          <p:cNvSpPr txBox="1"/>
          <p:nvPr/>
        </p:nvSpPr>
        <p:spPr>
          <a:xfrm>
            <a:off x="930275" y="849313"/>
            <a:ext cx="5089525" cy="460375"/>
          </a:xfrm>
          <a:prstGeom prst="rect">
            <a:avLst/>
          </a:prstGeom>
          <a:noFill/>
        </p:spPr>
        <p:txBody>
          <a:bodyPr>
            <a:spAutoFit/>
          </a:bodyPr>
          <a:lstStyle/>
          <a:p>
            <a:pPr marL="342900" indent="-342900">
              <a:buClr>
                <a:schemeClr val="tx1"/>
              </a:buClr>
              <a:buFont typeface="Wingdings" panose="05000000000000000000" pitchFamily="2" charset="2"/>
              <a:buChar char="n"/>
              <a:defRPr/>
            </a:pPr>
            <a:r>
              <a:rPr lang="zh-CN" altLang="en-US" sz="2400" dirty="0">
                <a:solidFill>
                  <a:srgbClr val="FF0000"/>
                </a:solidFill>
                <a:latin typeface="Times New Roman" panose="02020603050405020304" pitchFamily="18" charset="0"/>
                <a:ea typeface="+mn-ea"/>
                <a:cs typeface="Times New Roman" panose="02020603050405020304" pitchFamily="18" charset="0"/>
              </a:rPr>
              <a:t> 氧化数</a:t>
            </a:r>
          </a:p>
        </p:txBody>
      </p:sp>
      <p:sp>
        <p:nvSpPr>
          <p:cNvPr id="5" name="Rectangle 2"/>
          <p:cNvSpPr txBox="1">
            <a:spLocks noChangeArrowheads="1"/>
          </p:cNvSpPr>
          <p:nvPr/>
        </p:nvSpPr>
        <p:spPr>
          <a:xfrm>
            <a:off x="1181100" y="1309688"/>
            <a:ext cx="6846888" cy="3098800"/>
          </a:xfrm>
          <a:prstGeom prst="rect">
            <a:avLst/>
          </a:prstGeom>
          <a:noFill/>
        </p:spPr>
        <p:txBody>
          <a:bodyPr/>
          <a:lstStyle>
            <a:lvl1pPr marL="166688" indent="-166688" algn="l" rtl="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sz="1900" b="1">
                <a:solidFill>
                  <a:schemeClr val="tx1"/>
                </a:solidFill>
                <a:latin typeface="+mn-lt"/>
                <a:ea typeface="+mn-ea"/>
                <a:cs typeface="+mn-cs"/>
              </a:defRPr>
            </a:lvl1pPr>
            <a:lvl2pPr marL="500063" indent="-166688" algn="l" rtl="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a:solidFill>
                  <a:schemeClr val="tx1"/>
                </a:solidFill>
                <a:latin typeface="+mn-lt"/>
                <a:ea typeface="+mn-ea"/>
                <a:cs typeface="+mn-cs"/>
              </a:defRPr>
            </a:lvl2pPr>
            <a:lvl3pPr marL="828675" indent="-160338" algn="l" rtl="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sz="1400">
                <a:solidFill>
                  <a:schemeClr val="tx1"/>
                </a:solidFill>
                <a:latin typeface="+mn-lt"/>
                <a:ea typeface="+mn-ea"/>
                <a:cs typeface="+mn-cs"/>
              </a:defRPr>
            </a:lvl3pPr>
            <a:lvl4pPr marL="1163638" indent="-166688" algn="l" rtl="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sz="1300">
                <a:solidFill>
                  <a:schemeClr val="tx1"/>
                </a:solidFill>
                <a:latin typeface="+mn-lt"/>
                <a:ea typeface="+mn-ea"/>
                <a:cs typeface="+mn-cs"/>
              </a:defRPr>
            </a:lvl4pPr>
            <a:lvl5pPr marL="1500188" indent="-169863" algn="l" rtl="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sz="1100">
                <a:solidFill>
                  <a:schemeClr val="tx1"/>
                </a:solidFill>
                <a:latin typeface="+mn-lt"/>
                <a:ea typeface="+mn-ea"/>
                <a:cs typeface="+mn-cs"/>
              </a:defRPr>
            </a:lvl5pPr>
            <a:lvl6pPr marL="1925853" indent="-170794" algn="l" rtl="0" fontAlgn="ctr">
              <a:lnSpc>
                <a:spcPct val="120000"/>
              </a:lnSpc>
              <a:spcBef>
                <a:spcPct val="20000"/>
              </a:spcBef>
              <a:spcAft>
                <a:spcPct val="0"/>
              </a:spcAft>
              <a:buClr>
                <a:schemeClr val="accent1"/>
              </a:buClr>
              <a:buSzPct val="60000"/>
              <a:buFont typeface="Wingdings" pitchFamily="2" charset="2"/>
              <a:buChar char="l"/>
              <a:defRPr sz="1100">
                <a:solidFill>
                  <a:schemeClr val="tx1"/>
                </a:solidFill>
                <a:latin typeface="+mn-lt"/>
                <a:ea typeface="+mn-ea"/>
                <a:cs typeface="+mn-cs"/>
              </a:defRPr>
            </a:lvl6pPr>
            <a:lvl7pPr marL="2349895" indent="-170794" algn="l" rtl="0" fontAlgn="ctr">
              <a:lnSpc>
                <a:spcPct val="120000"/>
              </a:lnSpc>
              <a:spcBef>
                <a:spcPct val="20000"/>
              </a:spcBef>
              <a:spcAft>
                <a:spcPct val="0"/>
              </a:spcAft>
              <a:buClr>
                <a:schemeClr val="accent1"/>
              </a:buClr>
              <a:buSzPct val="60000"/>
              <a:buFont typeface="Wingdings" pitchFamily="2" charset="2"/>
              <a:buChar char="l"/>
              <a:defRPr sz="1100">
                <a:solidFill>
                  <a:schemeClr val="tx1"/>
                </a:solidFill>
                <a:latin typeface="+mn-lt"/>
                <a:ea typeface="+mn-ea"/>
                <a:cs typeface="+mn-cs"/>
              </a:defRPr>
            </a:lvl7pPr>
            <a:lvl8pPr marL="2773937" indent="-170794" algn="l" rtl="0" fontAlgn="ctr">
              <a:lnSpc>
                <a:spcPct val="120000"/>
              </a:lnSpc>
              <a:spcBef>
                <a:spcPct val="20000"/>
              </a:spcBef>
              <a:spcAft>
                <a:spcPct val="0"/>
              </a:spcAft>
              <a:buClr>
                <a:schemeClr val="accent1"/>
              </a:buClr>
              <a:buSzPct val="60000"/>
              <a:buFont typeface="Wingdings" pitchFamily="2" charset="2"/>
              <a:buChar char="l"/>
              <a:defRPr sz="1100">
                <a:solidFill>
                  <a:schemeClr val="tx1"/>
                </a:solidFill>
                <a:latin typeface="+mn-lt"/>
                <a:ea typeface="+mn-ea"/>
                <a:cs typeface="+mn-cs"/>
              </a:defRPr>
            </a:lvl8pPr>
            <a:lvl9pPr marL="3197976" indent="-170794" algn="l" rtl="0" fontAlgn="ctr">
              <a:lnSpc>
                <a:spcPct val="120000"/>
              </a:lnSpc>
              <a:spcBef>
                <a:spcPct val="20000"/>
              </a:spcBef>
              <a:spcAft>
                <a:spcPct val="0"/>
              </a:spcAft>
              <a:buClr>
                <a:schemeClr val="accent1"/>
              </a:buClr>
              <a:buSzPct val="60000"/>
              <a:buFont typeface="Wingdings" pitchFamily="2" charset="2"/>
              <a:buChar char="l"/>
              <a:defRPr sz="1100">
                <a:solidFill>
                  <a:schemeClr val="tx1"/>
                </a:solidFill>
                <a:latin typeface="+mn-lt"/>
                <a:ea typeface="+mn-ea"/>
                <a:cs typeface="+mn-cs"/>
              </a:defRPr>
            </a:lvl9pPr>
          </a:lstStyle>
          <a:p>
            <a:pPr indent="0">
              <a:buFont typeface="Wingdings" panose="05000000000000000000" pitchFamily="2" charset="2"/>
              <a:buNone/>
              <a:defRPr/>
            </a:pPr>
            <a:r>
              <a:rPr lang="zh-CN" altLang="en-US" sz="2400" kern="0" dirty="0">
                <a:latin typeface="Times New Roman" panose="02020603050405020304" pitchFamily="18" charset="0"/>
                <a:cs typeface="Times New Roman" panose="02020603050405020304" pitchFamily="18" charset="0"/>
              </a:rPr>
              <a:t>价电子层</a:t>
            </a:r>
          </a:p>
          <a:p>
            <a:pPr indent="0">
              <a:buFont typeface="Wingdings" panose="05000000000000000000" pitchFamily="2" charset="2"/>
              <a:buNone/>
              <a:defRPr/>
            </a:pPr>
            <a:r>
              <a:rPr lang="zh-CN" altLang="en-US" sz="2000" kern="0" dirty="0">
                <a:solidFill>
                  <a:srgbClr val="0000CC"/>
                </a:solidFill>
                <a:latin typeface="Times New Roman" panose="02020603050405020304" pitchFamily="18" charset="0"/>
                <a:cs typeface="Times New Roman" panose="02020603050405020304" pitchFamily="18" charset="0"/>
              </a:rPr>
              <a:t>是指元素原子在形成化学键时，电子构型可能发生改变的那些</a:t>
            </a:r>
            <a:r>
              <a:rPr lang="zh-CN" altLang="en-US" sz="2000" kern="0" dirty="0">
                <a:solidFill>
                  <a:srgbClr val="FF0000"/>
                </a:solidFill>
                <a:latin typeface="Times New Roman" panose="02020603050405020304" pitchFamily="18" charset="0"/>
                <a:cs typeface="Times New Roman" panose="02020603050405020304" pitchFamily="18" charset="0"/>
              </a:rPr>
              <a:t>电子亚层</a:t>
            </a:r>
            <a:r>
              <a:rPr lang="zh-CN" altLang="en-US" sz="2000" kern="0" dirty="0">
                <a:latin typeface="Times New Roman" panose="02020603050405020304" pitchFamily="18" charset="0"/>
                <a:cs typeface="Times New Roman" panose="02020603050405020304" pitchFamily="18" charset="0"/>
              </a:rPr>
              <a:t>。</a:t>
            </a:r>
          </a:p>
          <a:p>
            <a:pPr indent="0">
              <a:buFont typeface="Wingdings" panose="05000000000000000000" pitchFamily="2" charset="2"/>
              <a:buNone/>
              <a:defRPr/>
            </a:pPr>
            <a:r>
              <a:rPr lang="zh-CN" altLang="en-US" sz="2000" kern="0" dirty="0">
                <a:solidFill>
                  <a:srgbClr val="0000CC"/>
                </a:solidFill>
                <a:latin typeface="Times New Roman" panose="02020603050405020304" pitchFamily="18" charset="0"/>
                <a:cs typeface="Times New Roman" panose="02020603050405020304" pitchFamily="18" charset="0"/>
              </a:rPr>
              <a:t>对于主族元素，价电子层就是</a:t>
            </a:r>
            <a:r>
              <a:rPr lang="zh-CN" altLang="en-US" sz="2000" kern="0" dirty="0">
                <a:solidFill>
                  <a:srgbClr val="FF0000"/>
                </a:solidFill>
                <a:latin typeface="Times New Roman" panose="02020603050405020304" pitchFamily="18" charset="0"/>
                <a:cs typeface="Times New Roman" panose="02020603050405020304" pitchFamily="18" charset="0"/>
              </a:rPr>
              <a:t>最外</a:t>
            </a:r>
            <a:r>
              <a:rPr lang="zh-CN" altLang="en-US" sz="2000" kern="0" dirty="0">
                <a:solidFill>
                  <a:srgbClr val="0000CC"/>
                </a:solidFill>
                <a:latin typeface="Times New Roman" panose="02020603050405020304" pitchFamily="18" charset="0"/>
                <a:cs typeface="Times New Roman" panose="02020603050405020304" pitchFamily="18" charset="0"/>
              </a:rPr>
              <a:t>电子层；</a:t>
            </a:r>
          </a:p>
          <a:p>
            <a:pPr indent="0">
              <a:buFont typeface="Wingdings" panose="05000000000000000000" pitchFamily="2" charset="2"/>
              <a:buNone/>
              <a:defRPr/>
            </a:pPr>
            <a:r>
              <a:rPr lang="zh-CN" altLang="en-US" sz="2000" kern="0" dirty="0">
                <a:solidFill>
                  <a:srgbClr val="0000CC"/>
                </a:solidFill>
                <a:latin typeface="Times New Roman" panose="02020603050405020304" pitchFamily="18" charset="0"/>
                <a:cs typeface="Times New Roman" panose="02020603050405020304" pitchFamily="18" charset="0"/>
              </a:rPr>
              <a:t>对于副族元素，往往还有</a:t>
            </a:r>
            <a:r>
              <a:rPr lang="zh-CN" altLang="en-US" sz="2000" kern="0" dirty="0">
                <a:solidFill>
                  <a:srgbClr val="FF0000"/>
                </a:solidFill>
                <a:latin typeface="Times New Roman" panose="02020603050405020304" pitchFamily="18" charset="0"/>
                <a:cs typeface="Times New Roman" panose="02020603050405020304" pitchFamily="18" charset="0"/>
              </a:rPr>
              <a:t>次外层</a:t>
            </a:r>
            <a:r>
              <a:rPr lang="zh-CN" altLang="en-US" sz="2000" kern="0" dirty="0">
                <a:solidFill>
                  <a:srgbClr val="0000CC"/>
                </a:solidFill>
                <a:latin typeface="Times New Roman" panose="02020603050405020304" pitchFamily="18" charset="0"/>
                <a:cs typeface="Times New Roman" panose="02020603050405020304" pitchFamily="18" charset="0"/>
              </a:rPr>
              <a:t>的</a:t>
            </a:r>
            <a:r>
              <a:rPr lang="en-US" altLang="zh-CN" sz="2000" i="1" kern="0" dirty="0">
                <a:solidFill>
                  <a:srgbClr val="0000CC"/>
                </a:solidFill>
                <a:latin typeface="Times New Roman" panose="02020603050405020304" pitchFamily="18" charset="0"/>
                <a:cs typeface="Times New Roman" panose="02020603050405020304" pitchFamily="18" charset="0"/>
              </a:rPr>
              <a:t>d </a:t>
            </a:r>
            <a:r>
              <a:rPr lang="zh-CN" altLang="en-US" sz="2000" kern="0" dirty="0">
                <a:solidFill>
                  <a:srgbClr val="0000CC"/>
                </a:solidFill>
                <a:latin typeface="Times New Roman" panose="02020603050405020304" pitchFamily="18" charset="0"/>
                <a:cs typeface="Times New Roman" panose="02020603050405020304" pitchFamily="18" charset="0"/>
              </a:rPr>
              <a:t>亚层。</a:t>
            </a:r>
            <a:endParaRPr lang="zh-CN" altLang="en-US" sz="2000" kern="0" dirty="0">
              <a:latin typeface="Times New Roman" panose="02020603050405020304" pitchFamily="18" charset="0"/>
              <a:cs typeface="Times New Roman" panose="02020603050405020304" pitchFamily="18" charset="0"/>
            </a:endParaRPr>
          </a:p>
          <a:p>
            <a:pPr indent="0">
              <a:spcBef>
                <a:spcPts val="1200"/>
              </a:spcBef>
              <a:buFont typeface="Wingdings" panose="05000000000000000000" pitchFamily="2" charset="2"/>
              <a:buNone/>
              <a:defRPr/>
            </a:pPr>
            <a:r>
              <a:rPr lang="zh-CN" altLang="en-US" sz="2400" kern="0" dirty="0">
                <a:latin typeface="Times New Roman" panose="02020603050405020304" pitchFamily="18" charset="0"/>
                <a:cs typeface="Times New Roman" panose="02020603050405020304" pitchFamily="18" charset="0"/>
              </a:rPr>
              <a:t>价电子</a:t>
            </a:r>
          </a:p>
          <a:p>
            <a:pPr indent="0">
              <a:buFont typeface="Wingdings" panose="05000000000000000000" pitchFamily="2" charset="2"/>
              <a:buNone/>
              <a:defRPr/>
            </a:pPr>
            <a:r>
              <a:rPr lang="zh-CN" altLang="en-US" sz="2000" kern="0" dirty="0">
                <a:solidFill>
                  <a:srgbClr val="0000CC"/>
                </a:solidFill>
                <a:latin typeface="Times New Roman" panose="02020603050405020304" pitchFamily="18" charset="0"/>
                <a:cs typeface="Times New Roman" panose="02020603050405020304" pitchFamily="18" charset="0"/>
              </a:rPr>
              <a:t>是指元素的原子中能用来参与反应形成化学键的电子。</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dissolve">
                                      <p:cBhvr>
                                        <p:cTn id="7" dur="500"/>
                                        <p:tgtEl>
                                          <p:spTgt spid="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dissolve">
                                      <p:cBhvr>
                                        <p:cTn id="12" dur="500"/>
                                        <p:tgtEl>
                                          <p:spTgt spid="5">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dissolve">
                                      <p:cBhvr>
                                        <p:cTn id="17" dur="500"/>
                                        <p:tgtEl>
                                          <p:spTgt spid="5">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dissolve">
                                      <p:cBhvr>
                                        <p:cTn id="22" dur="500"/>
                                        <p:tgtEl>
                                          <p:spTgt spid="5">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dissolve">
                                      <p:cBhvr>
                                        <p:cTn id="27" dur="500"/>
                                        <p:tgtEl>
                                          <p:spTgt spid="5">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dissolve">
                                      <p:cBhvr>
                                        <p:cTn id="32"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0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 Box 55"/>
          <p:cNvSpPr txBox="1">
            <a:spLocks noChangeArrowheads="1"/>
          </p:cNvSpPr>
          <p:nvPr/>
        </p:nvSpPr>
        <p:spPr bwMode="auto">
          <a:xfrm>
            <a:off x="442913" y="247650"/>
            <a:ext cx="554513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9" tIns="45709" rIns="91419" bIns="45709">
            <a:spAutoFit/>
          </a:bodyPr>
          <a:lstStyle>
            <a:lvl1pPr>
              <a:defRPr b="1">
                <a:solidFill>
                  <a:schemeClr val="tx1"/>
                </a:solidFill>
                <a:latin typeface="Arial" panose="020B0604020202020204" pitchFamily="34" charset="0"/>
                <a:ea typeface="华文细黑" panose="02010600040101010101" pitchFamily="2" charset="-122"/>
              </a:defRPr>
            </a:lvl1pPr>
            <a:lvl2pPr marL="742950" indent="-285750">
              <a:defRPr b="1">
                <a:solidFill>
                  <a:schemeClr val="tx1"/>
                </a:solidFill>
                <a:latin typeface="Arial" panose="020B0604020202020204" pitchFamily="34" charset="0"/>
                <a:ea typeface="华文细黑" panose="02010600040101010101" pitchFamily="2" charset="-122"/>
              </a:defRPr>
            </a:lvl2pPr>
            <a:lvl3pPr marL="1143000" indent="-228600">
              <a:defRPr b="1">
                <a:solidFill>
                  <a:schemeClr val="tx1"/>
                </a:solidFill>
                <a:latin typeface="Arial" panose="020B0604020202020204" pitchFamily="34" charset="0"/>
                <a:ea typeface="华文细黑" panose="02010600040101010101" pitchFamily="2" charset="-122"/>
              </a:defRPr>
            </a:lvl3pPr>
            <a:lvl4pPr marL="1600200" indent="-228600">
              <a:defRPr b="1">
                <a:solidFill>
                  <a:schemeClr val="tx1"/>
                </a:solidFill>
                <a:latin typeface="Arial" panose="020B0604020202020204" pitchFamily="34" charset="0"/>
                <a:ea typeface="华文细黑" panose="02010600040101010101" pitchFamily="2" charset="-122"/>
              </a:defRPr>
            </a:lvl4pPr>
            <a:lvl5pPr marL="2057400" indent="-228600">
              <a:defRPr b="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9pPr>
          </a:lstStyle>
          <a:p>
            <a:pPr eaLnBrk="1" hangingPunct="1">
              <a:defRPr/>
            </a:pPr>
            <a:r>
              <a:rPr lang="en-US" altLang="zh-CN" sz="2800" dirty="0">
                <a:latin typeface="+mn-ea"/>
                <a:cs typeface="Times New Roman" panose="02020603050405020304" pitchFamily="18" charset="0"/>
              </a:rPr>
              <a:t>1.3.4</a:t>
            </a:r>
            <a:r>
              <a:rPr lang="en-US" altLang="zh-CN" sz="2400" dirty="0">
                <a:latin typeface="Times New Roman" panose="02020603050405020304" pitchFamily="18" charset="0"/>
                <a:ea typeface="+mn-ea"/>
                <a:cs typeface="Times New Roman" panose="02020603050405020304" pitchFamily="18" charset="0"/>
              </a:rPr>
              <a:t> </a:t>
            </a:r>
            <a:r>
              <a:rPr lang="zh-CN" altLang="en-US" sz="2800" dirty="0">
                <a:latin typeface="Times New Roman" panose="02020603050405020304" pitchFamily="18" charset="0"/>
                <a:ea typeface="+mn-ea"/>
                <a:cs typeface="Times New Roman" panose="02020603050405020304" pitchFamily="18" charset="0"/>
              </a:rPr>
              <a:t>元素性质变化的周期性</a:t>
            </a:r>
          </a:p>
        </p:txBody>
      </p:sp>
      <p:sp>
        <p:nvSpPr>
          <p:cNvPr id="8" name="文本框 7"/>
          <p:cNvSpPr txBox="1"/>
          <p:nvPr/>
        </p:nvSpPr>
        <p:spPr>
          <a:xfrm>
            <a:off x="923925" y="877888"/>
            <a:ext cx="5089525" cy="461962"/>
          </a:xfrm>
          <a:prstGeom prst="rect">
            <a:avLst/>
          </a:prstGeom>
          <a:noFill/>
        </p:spPr>
        <p:txBody>
          <a:bodyPr>
            <a:spAutoFit/>
          </a:bodyPr>
          <a:lstStyle/>
          <a:p>
            <a:pPr marL="342900" indent="-342900">
              <a:buClr>
                <a:schemeClr val="tx1"/>
              </a:buClr>
              <a:buFont typeface="Wingdings" panose="05000000000000000000" pitchFamily="2" charset="2"/>
              <a:buChar char="n"/>
              <a:defRPr/>
            </a:pPr>
            <a:r>
              <a:rPr lang="zh-CN" altLang="en-US" sz="2400" dirty="0">
                <a:solidFill>
                  <a:srgbClr val="FF0000"/>
                </a:solidFill>
                <a:latin typeface="Times New Roman" panose="02020603050405020304" pitchFamily="18" charset="0"/>
                <a:ea typeface="+mn-ea"/>
                <a:cs typeface="Times New Roman" panose="02020603050405020304" pitchFamily="18" charset="0"/>
              </a:rPr>
              <a:t> 氧化数</a:t>
            </a:r>
          </a:p>
        </p:txBody>
      </p:sp>
      <p:sp>
        <p:nvSpPr>
          <p:cNvPr id="6" name="Rectangle 2"/>
          <p:cNvSpPr txBox="1">
            <a:spLocks noChangeArrowheads="1"/>
          </p:cNvSpPr>
          <p:nvPr/>
        </p:nvSpPr>
        <p:spPr>
          <a:xfrm>
            <a:off x="1323975" y="1690688"/>
            <a:ext cx="941388" cy="403225"/>
          </a:xfrm>
          <a:prstGeom prst="rect">
            <a:avLst/>
          </a:prstGeom>
        </p:spPr>
        <p:txBody>
          <a:bodyPr/>
          <a:lstStyle>
            <a:lvl1pPr algn="l" rtl="0" eaLnBrk="0" fontAlgn="base" hangingPunct="0">
              <a:spcBef>
                <a:spcPct val="0"/>
              </a:spcBef>
              <a:spcAft>
                <a:spcPct val="0"/>
              </a:spcAft>
              <a:defRPr sz="2600" b="1">
                <a:solidFill>
                  <a:schemeClr val="tx1"/>
                </a:solidFill>
                <a:latin typeface="+mj-lt"/>
                <a:ea typeface="+mj-ea"/>
                <a:cs typeface="+mj-cs"/>
              </a:defRPr>
            </a:lvl1pPr>
            <a:lvl2pPr algn="l" rtl="0" eaLnBrk="0" fontAlgn="base" hangingPunct="0">
              <a:spcBef>
                <a:spcPct val="0"/>
              </a:spcBef>
              <a:spcAft>
                <a:spcPct val="0"/>
              </a:spcAft>
              <a:defRPr sz="2600" b="1">
                <a:solidFill>
                  <a:schemeClr val="tx1"/>
                </a:solidFill>
                <a:latin typeface="Arial" charset="0"/>
                <a:ea typeface="微软雅黑" pitchFamily="34" charset="-122"/>
                <a:cs typeface="宋体" pitchFamily="2" charset="-122"/>
              </a:defRPr>
            </a:lvl2pPr>
            <a:lvl3pPr algn="l" rtl="0" eaLnBrk="0" fontAlgn="base" hangingPunct="0">
              <a:spcBef>
                <a:spcPct val="0"/>
              </a:spcBef>
              <a:spcAft>
                <a:spcPct val="0"/>
              </a:spcAft>
              <a:defRPr sz="2600" b="1">
                <a:solidFill>
                  <a:schemeClr val="tx1"/>
                </a:solidFill>
                <a:latin typeface="Arial" charset="0"/>
                <a:ea typeface="微软雅黑" pitchFamily="34" charset="-122"/>
                <a:cs typeface="宋体" pitchFamily="2" charset="-122"/>
              </a:defRPr>
            </a:lvl3pPr>
            <a:lvl4pPr algn="l" rtl="0" eaLnBrk="0" fontAlgn="base" hangingPunct="0">
              <a:spcBef>
                <a:spcPct val="0"/>
              </a:spcBef>
              <a:spcAft>
                <a:spcPct val="0"/>
              </a:spcAft>
              <a:defRPr sz="2600" b="1">
                <a:solidFill>
                  <a:schemeClr val="tx1"/>
                </a:solidFill>
                <a:latin typeface="Arial" charset="0"/>
                <a:ea typeface="微软雅黑" pitchFamily="34" charset="-122"/>
                <a:cs typeface="宋体" pitchFamily="2" charset="-122"/>
              </a:defRPr>
            </a:lvl4pPr>
            <a:lvl5pPr algn="l" rtl="0" eaLnBrk="0" fontAlgn="base" hangingPunct="0">
              <a:spcBef>
                <a:spcPct val="0"/>
              </a:spcBef>
              <a:spcAft>
                <a:spcPct val="0"/>
              </a:spcAft>
              <a:defRPr sz="2600" b="1">
                <a:solidFill>
                  <a:schemeClr val="tx1"/>
                </a:solidFill>
                <a:latin typeface="Arial" charset="0"/>
                <a:ea typeface="微软雅黑" pitchFamily="34" charset="-122"/>
                <a:cs typeface="宋体" pitchFamily="2" charset="-122"/>
              </a:defRPr>
            </a:lvl5pPr>
            <a:lvl6pPr marL="424041" algn="l" rtl="0" fontAlgn="base">
              <a:spcBef>
                <a:spcPct val="0"/>
              </a:spcBef>
              <a:spcAft>
                <a:spcPct val="0"/>
              </a:spcAft>
              <a:defRPr sz="2600" b="1">
                <a:solidFill>
                  <a:schemeClr val="tx1"/>
                </a:solidFill>
                <a:latin typeface="Arial" charset="0"/>
                <a:ea typeface="微软雅黑" pitchFamily="34" charset="-122"/>
                <a:cs typeface="宋体" pitchFamily="2" charset="-122"/>
              </a:defRPr>
            </a:lvl6pPr>
            <a:lvl7pPr marL="848081" algn="l" rtl="0" fontAlgn="base">
              <a:spcBef>
                <a:spcPct val="0"/>
              </a:spcBef>
              <a:spcAft>
                <a:spcPct val="0"/>
              </a:spcAft>
              <a:defRPr sz="2600" b="1">
                <a:solidFill>
                  <a:schemeClr val="tx1"/>
                </a:solidFill>
                <a:latin typeface="Arial" charset="0"/>
                <a:ea typeface="微软雅黑" pitchFamily="34" charset="-122"/>
                <a:cs typeface="宋体" pitchFamily="2" charset="-122"/>
              </a:defRPr>
            </a:lvl7pPr>
            <a:lvl8pPr marL="1272122" algn="l" rtl="0" fontAlgn="base">
              <a:spcBef>
                <a:spcPct val="0"/>
              </a:spcBef>
              <a:spcAft>
                <a:spcPct val="0"/>
              </a:spcAft>
              <a:defRPr sz="2600" b="1">
                <a:solidFill>
                  <a:schemeClr val="tx1"/>
                </a:solidFill>
                <a:latin typeface="Arial" charset="0"/>
                <a:ea typeface="微软雅黑" pitchFamily="34" charset="-122"/>
                <a:cs typeface="宋体" pitchFamily="2" charset="-122"/>
              </a:defRPr>
            </a:lvl8pPr>
            <a:lvl9pPr marL="1696164" algn="l" rtl="0" fontAlgn="base">
              <a:spcBef>
                <a:spcPct val="0"/>
              </a:spcBef>
              <a:spcAft>
                <a:spcPct val="0"/>
              </a:spcAft>
              <a:defRPr sz="2600" b="1">
                <a:solidFill>
                  <a:schemeClr val="tx1"/>
                </a:solidFill>
                <a:latin typeface="Arial" charset="0"/>
                <a:ea typeface="微软雅黑" pitchFamily="34" charset="-122"/>
                <a:cs typeface="宋体" pitchFamily="2" charset="-122"/>
              </a:defRPr>
            </a:lvl9pPr>
          </a:lstStyle>
          <a:p>
            <a:pPr>
              <a:defRPr/>
            </a:pPr>
            <a:r>
              <a:rPr lang="zh-CN" altLang="en-US" sz="2400" kern="0" dirty="0">
                <a:solidFill>
                  <a:srgbClr val="FF0000"/>
                </a:solidFill>
                <a:latin typeface="+mn-ea"/>
                <a:ea typeface="+mn-ea"/>
              </a:rPr>
              <a:t>例如</a:t>
            </a:r>
            <a:r>
              <a:rPr lang="en-US" altLang="zh-CN" sz="2400" kern="0" dirty="0">
                <a:solidFill>
                  <a:srgbClr val="FF0000"/>
                </a:solidFill>
                <a:latin typeface="+mn-ea"/>
                <a:ea typeface="+mn-ea"/>
              </a:rPr>
              <a:t>:</a:t>
            </a:r>
            <a:endParaRPr lang="zh-CN" altLang="en-US" sz="2400" kern="0" dirty="0">
              <a:solidFill>
                <a:srgbClr val="FF0000"/>
              </a:solidFill>
              <a:latin typeface="+mn-ea"/>
              <a:ea typeface="+mn-ea"/>
            </a:endParaRPr>
          </a:p>
        </p:txBody>
      </p:sp>
      <p:sp>
        <p:nvSpPr>
          <p:cNvPr id="7" name="Rectangle 3"/>
          <p:cNvSpPr txBox="1">
            <a:spLocks noChangeArrowheads="1"/>
          </p:cNvSpPr>
          <p:nvPr/>
        </p:nvSpPr>
        <p:spPr bwMode="auto">
          <a:xfrm>
            <a:off x="2195513" y="1449388"/>
            <a:ext cx="5257800" cy="2954337"/>
          </a:xfrm>
          <a:prstGeom prst="rect">
            <a:avLst/>
          </a:prstGeom>
        </p:spPr>
        <p:txBody>
          <a:bodyPr/>
          <a:lstStyle>
            <a:lvl1pPr marL="166688" indent="-166688" algn="l" rtl="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sz="1900" b="1">
                <a:solidFill>
                  <a:schemeClr val="tx1"/>
                </a:solidFill>
                <a:latin typeface="+mn-lt"/>
                <a:ea typeface="+mn-ea"/>
                <a:cs typeface="+mn-cs"/>
              </a:defRPr>
            </a:lvl1pPr>
            <a:lvl2pPr marL="500063" indent="-166688" algn="l" rtl="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a:solidFill>
                  <a:schemeClr val="tx1"/>
                </a:solidFill>
                <a:latin typeface="+mn-lt"/>
                <a:ea typeface="+mn-ea"/>
                <a:cs typeface="+mn-cs"/>
              </a:defRPr>
            </a:lvl2pPr>
            <a:lvl3pPr marL="828675" indent="-160338" algn="l" rtl="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sz="1400">
                <a:solidFill>
                  <a:schemeClr val="tx1"/>
                </a:solidFill>
                <a:latin typeface="+mn-lt"/>
                <a:ea typeface="+mn-ea"/>
                <a:cs typeface="+mn-cs"/>
              </a:defRPr>
            </a:lvl3pPr>
            <a:lvl4pPr marL="1163638" indent="-166688" algn="l" rtl="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sz="1300">
                <a:solidFill>
                  <a:schemeClr val="tx1"/>
                </a:solidFill>
                <a:latin typeface="+mn-lt"/>
                <a:ea typeface="+mn-ea"/>
                <a:cs typeface="+mn-cs"/>
              </a:defRPr>
            </a:lvl4pPr>
            <a:lvl5pPr marL="1500188" indent="-169863" algn="l" rtl="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sz="1100">
                <a:solidFill>
                  <a:schemeClr val="tx1"/>
                </a:solidFill>
                <a:latin typeface="+mn-lt"/>
                <a:ea typeface="+mn-ea"/>
                <a:cs typeface="+mn-cs"/>
              </a:defRPr>
            </a:lvl5pPr>
            <a:lvl6pPr marL="1925853" indent="-170794" algn="l" rtl="0" fontAlgn="ctr">
              <a:lnSpc>
                <a:spcPct val="120000"/>
              </a:lnSpc>
              <a:spcBef>
                <a:spcPct val="20000"/>
              </a:spcBef>
              <a:spcAft>
                <a:spcPct val="0"/>
              </a:spcAft>
              <a:buClr>
                <a:schemeClr val="accent1"/>
              </a:buClr>
              <a:buSzPct val="60000"/>
              <a:buFont typeface="Wingdings" pitchFamily="2" charset="2"/>
              <a:buChar char="l"/>
              <a:defRPr sz="1100">
                <a:solidFill>
                  <a:schemeClr val="tx1"/>
                </a:solidFill>
                <a:latin typeface="+mn-lt"/>
                <a:ea typeface="+mn-ea"/>
                <a:cs typeface="+mn-cs"/>
              </a:defRPr>
            </a:lvl6pPr>
            <a:lvl7pPr marL="2349895" indent="-170794" algn="l" rtl="0" fontAlgn="ctr">
              <a:lnSpc>
                <a:spcPct val="120000"/>
              </a:lnSpc>
              <a:spcBef>
                <a:spcPct val="20000"/>
              </a:spcBef>
              <a:spcAft>
                <a:spcPct val="0"/>
              </a:spcAft>
              <a:buClr>
                <a:schemeClr val="accent1"/>
              </a:buClr>
              <a:buSzPct val="60000"/>
              <a:buFont typeface="Wingdings" pitchFamily="2" charset="2"/>
              <a:buChar char="l"/>
              <a:defRPr sz="1100">
                <a:solidFill>
                  <a:schemeClr val="tx1"/>
                </a:solidFill>
                <a:latin typeface="+mn-lt"/>
                <a:ea typeface="+mn-ea"/>
                <a:cs typeface="+mn-cs"/>
              </a:defRPr>
            </a:lvl7pPr>
            <a:lvl8pPr marL="2773937" indent="-170794" algn="l" rtl="0" fontAlgn="ctr">
              <a:lnSpc>
                <a:spcPct val="120000"/>
              </a:lnSpc>
              <a:spcBef>
                <a:spcPct val="20000"/>
              </a:spcBef>
              <a:spcAft>
                <a:spcPct val="0"/>
              </a:spcAft>
              <a:buClr>
                <a:schemeClr val="accent1"/>
              </a:buClr>
              <a:buSzPct val="60000"/>
              <a:buFont typeface="Wingdings" pitchFamily="2" charset="2"/>
              <a:buChar char="l"/>
              <a:defRPr sz="1100">
                <a:solidFill>
                  <a:schemeClr val="tx1"/>
                </a:solidFill>
                <a:latin typeface="+mn-lt"/>
                <a:ea typeface="+mn-ea"/>
                <a:cs typeface="+mn-cs"/>
              </a:defRPr>
            </a:lvl8pPr>
            <a:lvl9pPr marL="3197976" indent="-170794" algn="l" rtl="0" fontAlgn="ctr">
              <a:lnSpc>
                <a:spcPct val="120000"/>
              </a:lnSpc>
              <a:spcBef>
                <a:spcPct val="20000"/>
              </a:spcBef>
              <a:spcAft>
                <a:spcPct val="0"/>
              </a:spcAft>
              <a:buClr>
                <a:schemeClr val="accent1"/>
              </a:buClr>
              <a:buSzPct val="60000"/>
              <a:buFont typeface="Wingdings" pitchFamily="2" charset="2"/>
              <a:buChar char="l"/>
              <a:defRPr sz="1100">
                <a:solidFill>
                  <a:schemeClr val="tx1"/>
                </a:solidFill>
                <a:latin typeface="+mn-lt"/>
                <a:ea typeface="+mn-ea"/>
                <a:cs typeface="+mn-cs"/>
              </a:defRPr>
            </a:lvl9pPr>
          </a:lstStyle>
          <a:p>
            <a:pPr>
              <a:defRPr/>
            </a:pPr>
            <a:endParaRPr lang="zh-CN" altLang="en-US" sz="4000" kern="0" dirty="0">
              <a:latin typeface="Times New Roman" pitchFamily="18" charset="0"/>
            </a:endParaRPr>
          </a:p>
          <a:p>
            <a:pPr>
              <a:buFont typeface="Wingdings" panose="05000000000000000000" pitchFamily="2" charset="2"/>
              <a:buNone/>
              <a:defRPr/>
            </a:pPr>
            <a:r>
              <a:rPr lang="zh-CN" altLang="en-US" sz="2400" kern="0" dirty="0">
                <a:solidFill>
                  <a:srgbClr val="0000CC"/>
                </a:solidFill>
                <a:latin typeface="Times New Roman" panose="02020603050405020304" pitchFamily="18" charset="0"/>
                <a:cs typeface="Times New Roman" panose="02020603050405020304" pitchFamily="18" charset="0"/>
              </a:rPr>
              <a:t>  镁为     </a:t>
            </a:r>
            <a:r>
              <a:rPr lang="en-US" altLang="zh-CN" sz="2400" kern="0" dirty="0">
                <a:solidFill>
                  <a:srgbClr val="0000CC"/>
                </a:solidFill>
                <a:latin typeface="Times New Roman" panose="02020603050405020304" pitchFamily="18" charset="0"/>
                <a:cs typeface="Times New Roman" panose="02020603050405020304" pitchFamily="18" charset="0"/>
              </a:rPr>
              <a:t>3</a:t>
            </a:r>
            <a:r>
              <a:rPr lang="en-US" altLang="zh-CN" sz="2400" i="1" kern="0" dirty="0">
                <a:solidFill>
                  <a:srgbClr val="0000CC"/>
                </a:solidFill>
                <a:latin typeface="Times New Roman" panose="02020603050405020304" pitchFamily="18" charset="0"/>
                <a:cs typeface="Times New Roman" panose="02020603050405020304" pitchFamily="18" charset="0"/>
              </a:rPr>
              <a:t>s </a:t>
            </a:r>
            <a:r>
              <a:rPr lang="en-US" altLang="zh-CN" sz="2400" kern="0" baseline="30000" dirty="0">
                <a:solidFill>
                  <a:srgbClr val="0000CC"/>
                </a:solidFill>
                <a:latin typeface="Times New Roman" panose="02020603050405020304" pitchFamily="18" charset="0"/>
                <a:cs typeface="Times New Roman" panose="02020603050405020304" pitchFamily="18" charset="0"/>
              </a:rPr>
              <a:t>2 </a:t>
            </a:r>
            <a:r>
              <a:rPr lang="en-US" altLang="zh-CN" sz="2400" kern="0" dirty="0">
                <a:solidFill>
                  <a:srgbClr val="0000CC"/>
                </a:solidFill>
                <a:latin typeface="Times New Roman" panose="02020603050405020304" pitchFamily="18" charset="0"/>
                <a:cs typeface="Times New Roman" panose="02020603050405020304" pitchFamily="18" charset="0"/>
              </a:rPr>
              <a:t>                             2</a:t>
            </a:r>
          </a:p>
          <a:p>
            <a:pPr>
              <a:buFont typeface="Wingdings" panose="05000000000000000000" pitchFamily="2" charset="2"/>
              <a:buNone/>
              <a:defRPr/>
            </a:pPr>
            <a:r>
              <a:rPr lang="zh-CN" altLang="en-US" sz="2400" kern="0" dirty="0">
                <a:solidFill>
                  <a:srgbClr val="0000CC"/>
                </a:solidFill>
                <a:latin typeface="Times New Roman" panose="02020603050405020304" pitchFamily="18" charset="0"/>
                <a:cs typeface="Times New Roman" panose="02020603050405020304" pitchFamily="18" charset="0"/>
              </a:rPr>
              <a:t>  氯为     </a:t>
            </a:r>
            <a:r>
              <a:rPr lang="en-US" altLang="zh-CN" sz="2400" kern="0" dirty="0">
                <a:solidFill>
                  <a:srgbClr val="0000CC"/>
                </a:solidFill>
                <a:latin typeface="Times New Roman" panose="02020603050405020304" pitchFamily="18" charset="0"/>
                <a:cs typeface="Times New Roman" panose="02020603050405020304" pitchFamily="18" charset="0"/>
              </a:rPr>
              <a:t>3</a:t>
            </a:r>
            <a:r>
              <a:rPr lang="en-US" altLang="zh-CN" sz="2400" i="1" kern="0" dirty="0">
                <a:solidFill>
                  <a:srgbClr val="0000CC"/>
                </a:solidFill>
                <a:latin typeface="Times New Roman" panose="02020603050405020304" pitchFamily="18" charset="0"/>
                <a:cs typeface="Times New Roman" panose="02020603050405020304" pitchFamily="18" charset="0"/>
              </a:rPr>
              <a:t>s </a:t>
            </a:r>
            <a:r>
              <a:rPr lang="en-US" altLang="zh-CN" sz="2400" kern="0" baseline="30000" dirty="0">
                <a:solidFill>
                  <a:srgbClr val="0000CC"/>
                </a:solidFill>
                <a:latin typeface="Times New Roman" panose="02020603050405020304" pitchFamily="18" charset="0"/>
                <a:cs typeface="Times New Roman" panose="02020603050405020304" pitchFamily="18" charset="0"/>
              </a:rPr>
              <a:t>2</a:t>
            </a:r>
            <a:r>
              <a:rPr lang="en-US" altLang="zh-CN" sz="2400" kern="0" dirty="0">
                <a:solidFill>
                  <a:srgbClr val="0000CC"/>
                </a:solidFill>
                <a:latin typeface="Times New Roman" panose="02020603050405020304" pitchFamily="18" charset="0"/>
                <a:cs typeface="Times New Roman" panose="02020603050405020304" pitchFamily="18" charset="0"/>
              </a:rPr>
              <a:t>3</a:t>
            </a:r>
            <a:r>
              <a:rPr lang="en-US" altLang="zh-CN" sz="2400" i="1" kern="0" dirty="0">
                <a:solidFill>
                  <a:srgbClr val="0000CC"/>
                </a:solidFill>
                <a:latin typeface="Times New Roman" panose="02020603050405020304" pitchFamily="18" charset="0"/>
                <a:cs typeface="Times New Roman" panose="02020603050405020304" pitchFamily="18" charset="0"/>
              </a:rPr>
              <a:t>p</a:t>
            </a:r>
            <a:r>
              <a:rPr lang="en-US" altLang="zh-CN" sz="2400" kern="0" baseline="30000" dirty="0">
                <a:solidFill>
                  <a:srgbClr val="0000CC"/>
                </a:solidFill>
                <a:latin typeface="Times New Roman" panose="02020603050405020304" pitchFamily="18" charset="0"/>
                <a:cs typeface="Times New Roman" panose="02020603050405020304" pitchFamily="18" charset="0"/>
              </a:rPr>
              <a:t>5</a:t>
            </a:r>
            <a:r>
              <a:rPr lang="en-US" altLang="zh-CN" sz="2400" kern="0" dirty="0">
                <a:solidFill>
                  <a:srgbClr val="0000CC"/>
                </a:solidFill>
                <a:latin typeface="Times New Roman" panose="02020603050405020304" pitchFamily="18" charset="0"/>
                <a:cs typeface="Times New Roman" panose="02020603050405020304" pitchFamily="18" charset="0"/>
              </a:rPr>
              <a:t>                        7</a:t>
            </a:r>
          </a:p>
          <a:p>
            <a:pPr>
              <a:buFont typeface="Wingdings" panose="05000000000000000000" pitchFamily="2" charset="2"/>
              <a:buNone/>
              <a:defRPr/>
            </a:pPr>
            <a:r>
              <a:rPr lang="zh-CN" altLang="en-US" sz="2400" kern="0" dirty="0">
                <a:solidFill>
                  <a:srgbClr val="0000CC"/>
                </a:solidFill>
                <a:latin typeface="Times New Roman" panose="02020603050405020304" pitchFamily="18" charset="0"/>
                <a:cs typeface="Times New Roman" panose="02020603050405020304" pitchFamily="18" charset="0"/>
              </a:rPr>
              <a:t>  铬为     </a:t>
            </a:r>
            <a:r>
              <a:rPr lang="en-US" altLang="zh-CN" sz="2400" kern="0" dirty="0">
                <a:solidFill>
                  <a:srgbClr val="0000CC"/>
                </a:solidFill>
                <a:latin typeface="Times New Roman" panose="02020603050405020304" pitchFamily="18" charset="0"/>
                <a:cs typeface="Times New Roman" panose="02020603050405020304" pitchFamily="18" charset="0"/>
              </a:rPr>
              <a:t>3</a:t>
            </a:r>
            <a:r>
              <a:rPr lang="en-US" altLang="zh-CN" sz="2400" i="1" kern="0" dirty="0">
                <a:solidFill>
                  <a:srgbClr val="0000CC"/>
                </a:solidFill>
                <a:latin typeface="Times New Roman" panose="02020603050405020304" pitchFamily="18" charset="0"/>
                <a:cs typeface="Times New Roman" panose="02020603050405020304" pitchFamily="18" charset="0"/>
              </a:rPr>
              <a:t>d </a:t>
            </a:r>
            <a:r>
              <a:rPr lang="en-US" altLang="zh-CN" sz="2400" kern="0" baseline="30000" dirty="0">
                <a:solidFill>
                  <a:srgbClr val="0000CC"/>
                </a:solidFill>
                <a:latin typeface="Times New Roman" panose="02020603050405020304" pitchFamily="18" charset="0"/>
                <a:cs typeface="Times New Roman" panose="02020603050405020304" pitchFamily="18" charset="0"/>
              </a:rPr>
              <a:t>5</a:t>
            </a:r>
            <a:r>
              <a:rPr lang="en-US" altLang="zh-CN" sz="2400" kern="0" dirty="0">
                <a:solidFill>
                  <a:srgbClr val="0000CC"/>
                </a:solidFill>
                <a:latin typeface="Times New Roman" panose="02020603050405020304" pitchFamily="18" charset="0"/>
                <a:cs typeface="Times New Roman" panose="02020603050405020304" pitchFamily="18" charset="0"/>
              </a:rPr>
              <a:t>4</a:t>
            </a:r>
            <a:r>
              <a:rPr lang="en-US" altLang="zh-CN" sz="2400" i="1" kern="0" dirty="0">
                <a:solidFill>
                  <a:srgbClr val="0000CC"/>
                </a:solidFill>
                <a:latin typeface="Times New Roman" panose="02020603050405020304" pitchFamily="18" charset="0"/>
                <a:cs typeface="Times New Roman" panose="02020603050405020304" pitchFamily="18" charset="0"/>
              </a:rPr>
              <a:t>s</a:t>
            </a:r>
            <a:r>
              <a:rPr lang="en-US" altLang="zh-CN" sz="2400" kern="0" baseline="30000" dirty="0">
                <a:solidFill>
                  <a:srgbClr val="0000CC"/>
                </a:solidFill>
                <a:latin typeface="Times New Roman" panose="02020603050405020304" pitchFamily="18" charset="0"/>
                <a:cs typeface="Times New Roman" panose="02020603050405020304" pitchFamily="18" charset="0"/>
              </a:rPr>
              <a:t>1</a:t>
            </a:r>
            <a:r>
              <a:rPr lang="en-US" altLang="zh-CN" sz="2400" kern="0" dirty="0">
                <a:solidFill>
                  <a:srgbClr val="0000CC"/>
                </a:solidFill>
                <a:latin typeface="Times New Roman" panose="02020603050405020304" pitchFamily="18" charset="0"/>
                <a:cs typeface="Times New Roman" panose="02020603050405020304" pitchFamily="18" charset="0"/>
              </a:rPr>
              <a:t>                        6</a:t>
            </a:r>
          </a:p>
          <a:p>
            <a:pPr>
              <a:buFont typeface="Wingdings" panose="05000000000000000000" pitchFamily="2" charset="2"/>
              <a:buNone/>
              <a:defRPr/>
            </a:pPr>
            <a:r>
              <a:rPr lang="zh-CN" altLang="en-US" sz="2400" kern="0" dirty="0">
                <a:solidFill>
                  <a:srgbClr val="0000CC"/>
                </a:solidFill>
                <a:latin typeface="Times New Roman" panose="02020603050405020304" pitchFamily="18" charset="0"/>
                <a:cs typeface="Times New Roman" panose="02020603050405020304" pitchFamily="18" charset="0"/>
              </a:rPr>
              <a:t>  锆为     </a:t>
            </a:r>
            <a:r>
              <a:rPr lang="en-US" altLang="zh-CN" sz="2400" kern="0" dirty="0">
                <a:solidFill>
                  <a:srgbClr val="0000CC"/>
                </a:solidFill>
                <a:latin typeface="Times New Roman" panose="02020603050405020304" pitchFamily="18" charset="0"/>
                <a:cs typeface="Times New Roman" panose="02020603050405020304" pitchFamily="18" charset="0"/>
              </a:rPr>
              <a:t>4</a:t>
            </a:r>
            <a:r>
              <a:rPr lang="en-US" altLang="zh-CN" sz="2400" i="1" kern="0" dirty="0">
                <a:solidFill>
                  <a:srgbClr val="0000CC"/>
                </a:solidFill>
                <a:latin typeface="Times New Roman" panose="02020603050405020304" pitchFamily="18" charset="0"/>
                <a:cs typeface="Times New Roman" panose="02020603050405020304" pitchFamily="18" charset="0"/>
              </a:rPr>
              <a:t>d </a:t>
            </a:r>
            <a:r>
              <a:rPr lang="en-US" altLang="zh-CN" sz="2400" kern="0" baseline="30000" dirty="0">
                <a:solidFill>
                  <a:srgbClr val="0000CC"/>
                </a:solidFill>
                <a:latin typeface="Times New Roman" panose="02020603050405020304" pitchFamily="18" charset="0"/>
                <a:cs typeface="Times New Roman" panose="02020603050405020304" pitchFamily="18" charset="0"/>
              </a:rPr>
              <a:t>2</a:t>
            </a:r>
            <a:r>
              <a:rPr lang="en-US" altLang="zh-CN" sz="2400" kern="0" dirty="0">
                <a:solidFill>
                  <a:srgbClr val="0000CC"/>
                </a:solidFill>
                <a:latin typeface="Times New Roman" panose="02020603050405020304" pitchFamily="18" charset="0"/>
                <a:cs typeface="Times New Roman" panose="02020603050405020304" pitchFamily="18" charset="0"/>
              </a:rPr>
              <a:t>5</a:t>
            </a:r>
            <a:r>
              <a:rPr lang="en-US" altLang="zh-CN" sz="2400" i="1" kern="0" dirty="0">
                <a:solidFill>
                  <a:srgbClr val="0000CC"/>
                </a:solidFill>
                <a:latin typeface="Times New Roman" panose="02020603050405020304" pitchFamily="18" charset="0"/>
                <a:cs typeface="Times New Roman" panose="02020603050405020304" pitchFamily="18" charset="0"/>
              </a:rPr>
              <a:t>s</a:t>
            </a:r>
            <a:r>
              <a:rPr lang="en-US" altLang="zh-CN" sz="2400" kern="0" baseline="30000" dirty="0">
                <a:solidFill>
                  <a:srgbClr val="0000CC"/>
                </a:solidFill>
                <a:latin typeface="Times New Roman" panose="02020603050405020304" pitchFamily="18" charset="0"/>
                <a:cs typeface="Times New Roman" panose="02020603050405020304" pitchFamily="18" charset="0"/>
              </a:rPr>
              <a:t>2   </a:t>
            </a:r>
            <a:r>
              <a:rPr lang="en-US" altLang="zh-CN" sz="2400" kern="0" dirty="0">
                <a:solidFill>
                  <a:srgbClr val="0000CC"/>
                </a:solidFill>
                <a:latin typeface="Times New Roman" panose="02020603050405020304" pitchFamily="18" charset="0"/>
                <a:cs typeface="Times New Roman" panose="02020603050405020304" pitchFamily="18" charset="0"/>
              </a:rPr>
              <a:t>                      4</a:t>
            </a:r>
          </a:p>
          <a:p>
            <a:pPr>
              <a:defRPr/>
            </a:pPr>
            <a:endParaRPr lang="zh-CN" altLang="en-US" kern="0" dirty="0">
              <a:solidFill>
                <a:srgbClr val="0000CC"/>
              </a:solidFill>
              <a:latin typeface="Times New Roman" pitchFamily="18" charset="0"/>
            </a:endParaRPr>
          </a:p>
        </p:txBody>
      </p:sp>
      <p:sp>
        <p:nvSpPr>
          <p:cNvPr id="9" name="Rectangle 4"/>
          <p:cNvSpPr>
            <a:spLocks noChangeArrowheads="1"/>
          </p:cNvSpPr>
          <p:nvPr/>
        </p:nvSpPr>
        <p:spPr bwMode="auto">
          <a:xfrm>
            <a:off x="2351088" y="1700213"/>
            <a:ext cx="2041525" cy="460375"/>
          </a:xfrm>
          <a:prstGeom prst="rect">
            <a:avLst/>
          </a:prstGeom>
          <a:noFill/>
          <a:ln w="9525">
            <a:noFill/>
            <a:miter lim="800000"/>
            <a:headEnd/>
            <a:tailEnd/>
          </a:ln>
        </p:spPr>
        <p:txBody>
          <a:bodyPr wrap="none">
            <a:spAutoFit/>
          </a:bodyPr>
          <a:lstStyle/>
          <a:p>
            <a:pPr>
              <a:defRPr/>
            </a:pPr>
            <a:r>
              <a:rPr kumimoji="1" lang="zh-CN" altLang="en-US" sz="2400" dirty="0">
                <a:latin typeface="+mn-ea"/>
                <a:ea typeface="+mn-ea"/>
              </a:rPr>
              <a:t>价电子层构型</a:t>
            </a:r>
          </a:p>
        </p:txBody>
      </p:sp>
      <p:sp>
        <p:nvSpPr>
          <p:cNvPr id="10" name="Rectangle 5"/>
          <p:cNvSpPr>
            <a:spLocks noChangeArrowheads="1"/>
          </p:cNvSpPr>
          <p:nvPr/>
        </p:nvSpPr>
        <p:spPr bwMode="auto">
          <a:xfrm>
            <a:off x="5275263" y="1770063"/>
            <a:ext cx="1598612" cy="461962"/>
          </a:xfrm>
          <a:prstGeom prst="rect">
            <a:avLst/>
          </a:prstGeom>
          <a:noFill/>
          <a:ln w="9525">
            <a:noFill/>
            <a:miter lim="800000"/>
            <a:headEnd/>
            <a:tailEnd/>
          </a:ln>
        </p:spPr>
        <p:txBody>
          <a:bodyPr wrap="none">
            <a:spAutoFit/>
          </a:bodyPr>
          <a:lstStyle/>
          <a:p>
            <a:pPr>
              <a:defRPr/>
            </a:pPr>
            <a:r>
              <a:rPr kumimoji="1" lang="zh-CN" altLang="en-US" sz="2400" dirty="0">
                <a:latin typeface="+mn-ea"/>
                <a:ea typeface="+mn-ea"/>
              </a:rPr>
              <a:t>  价电子数</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 Box 55"/>
          <p:cNvSpPr txBox="1">
            <a:spLocks noChangeArrowheads="1"/>
          </p:cNvSpPr>
          <p:nvPr/>
        </p:nvSpPr>
        <p:spPr bwMode="auto">
          <a:xfrm>
            <a:off x="1116013" y="63500"/>
            <a:ext cx="3024187"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9" tIns="45709" rIns="91419" bIns="45709">
            <a:spAutoFit/>
          </a:bodyPr>
          <a:lstStyle>
            <a:lvl1pPr>
              <a:defRPr b="1">
                <a:solidFill>
                  <a:schemeClr val="tx1"/>
                </a:solidFill>
                <a:latin typeface="Arial" panose="020B0604020202020204" pitchFamily="34" charset="0"/>
                <a:ea typeface="华文细黑" panose="02010600040101010101" pitchFamily="2" charset="-122"/>
              </a:defRPr>
            </a:lvl1pPr>
            <a:lvl2pPr marL="742950" indent="-285750">
              <a:defRPr b="1">
                <a:solidFill>
                  <a:schemeClr val="tx1"/>
                </a:solidFill>
                <a:latin typeface="Arial" panose="020B0604020202020204" pitchFamily="34" charset="0"/>
                <a:ea typeface="华文细黑" panose="02010600040101010101" pitchFamily="2" charset="-122"/>
              </a:defRPr>
            </a:lvl2pPr>
            <a:lvl3pPr marL="1143000" indent="-228600">
              <a:defRPr b="1">
                <a:solidFill>
                  <a:schemeClr val="tx1"/>
                </a:solidFill>
                <a:latin typeface="Arial" panose="020B0604020202020204" pitchFamily="34" charset="0"/>
                <a:ea typeface="华文细黑" panose="02010600040101010101" pitchFamily="2" charset="-122"/>
              </a:defRPr>
            </a:lvl3pPr>
            <a:lvl4pPr marL="1600200" indent="-228600">
              <a:defRPr b="1">
                <a:solidFill>
                  <a:schemeClr val="tx1"/>
                </a:solidFill>
                <a:latin typeface="Arial" panose="020B0604020202020204" pitchFamily="34" charset="0"/>
                <a:ea typeface="华文细黑" panose="02010600040101010101" pitchFamily="2" charset="-122"/>
              </a:defRPr>
            </a:lvl4pPr>
            <a:lvl5pPr marL="2057400" indent="-228600">
              <a:defRPr b="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9pPr>
          </a:lstStyle>
          <a:p>
            <a:pPr eaLnBrk="1" hangingPunct="1">
              <a:defRPr/>
            </a:pPr>
            <a:r>
              <a:rPr lang="zh-CN" altLang="en-US" sz="4000" dirty="0">
                <a:latin typeface="+mn-ea"/>
                <a:ea typeface="+mn-ea"/>
                <a:cs typeface="Times New Roman" panose="02020603050405020304" pitchFamily="18" charset="0"/>
              </a:rPr>
              <a:t>作业</a:t>
            </a:r>
            <a:r>
              <a:rPr lang="zh-CN" altLang="en-US" sz="2800" dirty="0">
                <a:latin typeface="+mn-ea"/>
                <a:ea typeface="+mn-ea"/>
                <a:cs typeface="Times New Roman" panose="02020603050405020304" pitchFamily="18" charset="0"/>
              </a:rPr>
              <a:t>   </a:t>
            </a:r>
          </a:p>
        </p:txBody>
      </p:sp>
      <p:sp>
        <p:nvSpPr>
          <p:cNvPr id="11" name="内容占位符 2"/>
          <p:cNvSpPr txBox="1">
            <a:spLocks/>
          </p:cNvSpPr>
          <p:nvPr/>
        </p:nvSpPr>
        <p:spPr>
          <a:xfrm>
            <a:off x="1089025" y="1131888"/>
            <a:ext cx="4203700" cy="1295400"/>
          </a:xfrm>
          <a:prstGeom prst="rect">
            <a:avLst/>
          </a:prstGeom>
        </p:spPr>
        <p:txBody>
          <a:bodyPr/>
          <a:lstStyle>
            <a:lvl1pPr marL="166688" indent="-166688" algn="l" rtl="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sz="1900" b="1">
                <a:solidFill>
                  <a:schemeClr val="tx1"/>
                </a:solidFill>
                <a:latin typeface="+mn-lt"/>
                <a:ea typeface="+mn-ea"/>
                <a:cs typeface="+mn-cs"/>
              </a:defRPr>
            </a:lvl1pPr>
            <a:lvl2pPr marL="500063" indent="-166688" algn="l" rtl="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a:solidFill>
                  <a:schemeClr val="tx1"/>
                </a:solidFill>
                <a:latin typeface="+mn-lt"/>
                <a:ea typeface="+mn-ea"/>
                <a:cs typeface="+mn-cs"/>
              </a:defRPr>
            </a:lvl2pPr>
            <a:lvl3pPr marL="828675" indent="-160338" algn="l" rtl="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sz="1400">
                <a:solidFill>
                  <a:schemeClr val="tx1"/>
                </a:solidFill>
                <a:latin typeface="+mn-lt"/>
                <a:ea typeface="+mn-ea"/>
                <a:cs typeface="+mn-cs"/>
              </a:defRPr>
            </a:lvl3pPr>
            <a:lvl4pPr marL="1163638" indent="-166688" algn="l" rtl="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sz="1300">
                <a:solidFill>
                  <a:schemeClr val="tx1"/>
                </a:solidFill>
                <a:latin typeface="+mn-lt"/>
                <a:ea typeface="+mn-ea"/>
                <a:cs typeface="+mn-cs"/>
              </a:defRPr>
            </a:lvl4pPr>
            <a:lvl5pPr marL="1500188" indent="-169863" algn="l" rtl="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sz="1100">
                <a:solidFill>
                  <a:schemeClr val="tx1"/>
                </a:solidFill>
                <a:latin typeface="+mn-lt"/>
                <a:ea typeface="+mn-ea"/>
                <a:cs typeface="+mn-cs"/>
              </a:defRPr>
            </a:lvl5pPr>
            <a:lvl6pPr marL="1925853" indent="-170794" algn="l" rtl="0" fontAlgn="ctr">
              <a:lnSpc>
                <a:spcPct val="120000"/>
              </a:lnSpc>
              <a:spcBef>
                <a:spcPct val="20000"/>
              </a:spcBef>
              <a:spcAft>
                <a:spcPct val="0"/>
              </a:spcAft>
              <a:buClr>
                <a:schemeClr val="accent1"/>
              </a:buClr>
              <a:buSzPct val="60000"/>
              <a:buFont typeface="Wingdings" pitchFamily="2" charset="2"/>
              <a:buChar char="l"/>
              <a:defRPr sz="1100">
                <a:solidFill>
                  <a:schemeClr val="tx1"/>
                </a:solidFill>
                <a:latin typeface="+mn-lt"/>
                <a:ea typeface="+mn-ea"/>
                <a:cs typeface="+mn-cs"/>
              </a:defRPr>
            </a:lvl6pPr>
            <a:lvl7pPr marL="2349895" indent="-170794" algn="l" rtl="0" fontAlgn="ctr">
              <a:lnSpc>
                <a:spcPct val="120000"/>
              </a:lnSpc>
              <a:spcBef>
                <a:spcPct val="20000"/>
              </a:spcBef>
              <a:spcAft>
                <a:spcPct val="0"/>
              </a:spcAft>
              <a:buClr>
                <a:schemeClr val="accent1"/>
              </a:buClr>
              <a:buSzPct val="60000"/>
              <a:buFont typeface="Wingdings" pitchFamily="2" charset="2"/>
              <a:buChar char="l"/>
              <a:defRPr sz="1100">
                <a:solidFill>
                  <a:schemeClr val="tx1"/>
                </a:solidFill>
                <a:latin typeface="+mn-lt"/>
                <a:ea typeface="+mn-ea"/>
                <a:cs typeface="+mn-cs"/>
              </a:defRPr>
            </a:lvl7pPr>
            <a:lvl8pPr marL="2773937" indent="-170794" algn="l" rtl="0" fontAlgn="ctr">
              <a:lnSpc>
                <a:spcPct val="120000"/>
              </a:lnSpc>
              <a:spcBef>
                <a:spcPct val="20000"/>
              </a:spcBef>
              <a:spcAft>
                <a:spcPct val="0"/>
              </a:spcAft>
              <a:buClr>
                <a:schemeClr val="accent1"/>
              </a:buClr>
              <a:buSzPct val="60000"/>
              <a:buFont typeface="Wingdings" pitchFamily="2" charset="2"/>
              <a:buChar char="l"/>
              <a:defRPr sz="1100">
                <a:solidFill>
                  <a:schemeClr val="tx1"/>
                </a:solidFill>
                <a:latin typeface="+mn-lt"/>
                <a:ea typeface="+mn-ea"/>
                <a:cs typeface="+mn-cs"/>
              </a:defRPr>
            </a:lvl8pPr>
            <a:lvl9pPr marL="3197976" indent="-170794" algn="l" rtl="0" fontAlgn="ctr">
              <a:lnSpc>
                <a:spcPct val="120000"/>
              </a:lnSpc>
              <a:spcBef>
                <a:spcPct val="20000"/>
              </a:spcBef>
              <a:spcAft>
                <a:spcPct val="0"/>
              </a:spcAft>
              <a:buClr>
                <a:schemeClr val="accent1"/>
              </a:buClr>
              <a:buSzPct val="60000"/>
              <a:buFont typeface="Wingdings" pitchFamily="2" charset="2"/>
              <a:buChar char="l"/>
              <a:defRPr sz="1100">
                <a:solidFill>
                  <a:schemeClr val="tx1"/>
                </a:solidFill>
                <a:latin typeface="+mn-lt"/>
                <a:ea typeface="+mn-ea"/>
                <a:cs typeface="+mn-cs"/>
              </a:defRPr>
            </a:lvl9pPr>
          </a:lstStyle>
          <a:p>
            <a:pPr>
              <a:defRPr/>
            </a:pPr>
            <a:r>
              <a:rPr lang="zh-CN" altLang="en-US" sz="3200" kern="0" dirty="0">
                <a:solidFill>
                  <a:srgbClr val="C00000"/>
                </a:solidFill>
                <a:latin typeface="Times New Roman" panose="02020603050405020304" pitchFamily="18" charset="0"/>
                <a:cs typeface="Times New Roman" panose="02020603050405020304" pitchFamily="18" charset="0"/>
              </a:rPr>
              <a:t>  </a:t>
            </a:r>
            <a:r>
              <a:rPr lang="zh-CN" altLang="en-US" sz="3200" kern="0" dirty="0">
                <a:solidFill>
                  <a:srgbClr val="FF0000"/>
                </a:solidFill>
                <a:latin typeface="Times New Roman" panose="02020603050405020304" pitchFamily="18" charset="0"/>
                <a:cs typeface="Times New Roman" panose="02020603050405020304" pitchFamily="18" charset="0"/>
              </a:rPr>
              <a:t>课后习题</a:t>
            </a:r>
            <a:endParaRPr lang="en-US" altLang="zh-CN" sz="3200" kern="0" dirty="0">
              <a:solidFill>
                <a:srgbClr val="FF0000"/>
              </a:solidFill>
              <a:latin typeface="Times New Roman" panose="02020603050405020304" pitchFamily="18" charset="0"/>
              <a:cs typeface="Times New Roman" panose="02020603050405020304" pitchFamily="18" charset="0"/>
            </a:endParaRPr>
          </a:p>
          <a:p>
            <a:pPr marL="0" indent="0">
              <a:buFont typeface="Wingdings" panose="05000000000000000000" pitchFamily="2" charset="2"/>
              <a:buNone/>
              <a:defRPr/>
            </a:pPr>
            <a:r>
              <a:rPr lang="en-US" altLang="zh-CN" sz="3200" kern="0" dirty="0">
                <a:solidFill>
                  <a:srgbClr val="000099"/>
                </a:solidFill>
                <a:latin typeface="Times New Roman" panose="02020603050405020304" pitchFamily="18" charset="0"/>
                <a:cs typeface="Times New Roman" panose="02020603050405020304" pitchFamily="18" charset="0"/>
              </a:rPr>
              <a:t>    1</a:t>
            </a:r>
            <a:r>
              <a:rPr lang="zh-CN" altLang="zh-CN" sz="3200" dirty="0">
                <a:solidFill>
                  <a:srgbClr val="000099"/>
                </a:solidFill>
              </a:rPr>
              <a:t>、</a:t>
            </a:r>
            <a:r>
              <a:rPr lang="en-US" altLang="zh-CN" sz="3200" kern="0" dirty="0">
                <a:solidFill>
                  <a:srgbClr val="000099"/>
                </a:solidFill>
                <a:latin typeface="Times New Roman" panose="02020603050405020304" pitchFamily="18" charset="0"/>
                <a:cs typeface="Times New Roman" panose="02020603050405020304" pitchFamily="18" charset="0"/>
              </a:rPr>
              <a:t>2</a:t>
            </a:r>
            <a:r>
              <a:rPr lang="zh-CN" altLang="zh-CN" sz="3200" kern="0" dirty="0">
                <a:solidFill>
                  <a:srgbClr val="000099"/>
                </a:solidFill>
                <a:latin typeface="Times New Roman" panose="02020603050405020304" pitchFamily="18" charset="0"/>
                <a:cs typeface="Times New Roman" panose="02020603050405020304" pitchFamily="18" charset="0"/>
              </a:rPr>
              <a:t>、</a:t>
            </a:r>
            <a:r>
              <a:rPr lang="en-US" altLang="zh-CN" sz="3200" kern="0" dirty="0">
                <a:solidFill>
                  <a:srgbClr val="000099"/>
                </a:solidFill>
                <a:latin typeface="Times New Roman" panose="02020603050405020304" pitchFamily="18" charset="0"/>
                <a:cs typeface="Times New Roman" panose="02020603050405020304" pitchFamily="18" charset="0"/>
              </a:rPr>
              <a:t>3</a:t>
            </a:r>
            <a:r>
              <a:rPr lang="zh-CN" altLang="zh-CN" sz="3200" kern="0" dirty="0">
                <a:solidFill>
                  <a:srgbClr val="000099"/>
                </a:solidFill>
                <a:latin typeface="Times New Roman" panose="02020603050405020304" pitchFamily="18" charset="0"/>
                <a:cs typeface="Times New Roman" panose="02020603050405020304" pitchFamily="18" charset="0"/>
              </a:rPr>
              <a:t>、</a:t>
            </a:r>
            <a:r>
              <a:rPr lang="en-US" altLang="zh-CN" sz="3200" kern="0" dirty="0">
                <a:solidFill>
                  <a:srgbClr val="000099"/>
                </a:solidFill>
                <a:latin typeface="Times New Roman" panose="02020603050405020304" pitchFamily="18" charset="0"/>
                <a:cs typeface="Times New Roman" panose="02020603050405020304" pitchFamily="18" charset="0"/>
              </a:rPr>
              <a:t>5</a:t>
            </a:r>
            <a:r>
              <a:rPr lang="zh-CN" altLang="en-US" sz="3200" kern="0" dirty="0">
                <a:solidFill>
                  <a:srgbClr val="000099"/>
                </a:solidFill>
                <a:latin typeface="Times New Roman" panose="02020603050405020304" pitchFamily="18" charset="0"/>
                <a:cs typeface="Times New Roman" panose="02020603050405020304" pitchFamily="18" charset="0"/>
              </a:rPr>
              <a:t>、</a:t>
            </a:r>
            <a:r>
              <a:rPr lang="en-US" altLang="zh-CN" sz="3200" kern="0" dirty="0">
                <a:solidFill>
                  <a:srgbClr val="000099"/>
                </a:solidFill>
                <a:latin typeface="Times New Roman" panose="02020603050405020304" pitchFamily="18" charset="0"/>
                <a:cs typeface="Times New Roman" panose="02020603050405020304" pitchFamily="18" charset="0"/>
              </a:rPr>
              <a:t>6</a:t>
            </a:r>
            <a:r>
              <a:rPr lang="zh-CN" altLang="en-US" sz="3200" kern="0" dirty="0">
                <a:solidFill>
                  <a:srgbClr val="000099"/>
                </a:solidFill>
                <a:latin typeface="Times New Roman" panose="02020603050405020304" pitchFamily="18" charset="0"/>
                <a:cs typeface="Times New Roman" panose="02020603050405020304" pitchFamily="18" charset="0"/>
              </a:rPr>
              <a:t>、</a:t>
            </a:r>
            <a:r>
              <a:rPr lang="en-US" altLang="zh-CN" sz="3200" kern="0" dirty="0">
                <a:solidFill>
                  <a:srgbClr val="000099"/>
                </a:solidFill>
                <a:latin typeface="Times New Roman" panose="02020603050405020304" pitchFamily="18" charset="0"/>
                <a:cs typeface="Times New Roman" panose="02020603050405020304" pitchFamily="18" charset="0"/>
              </a:rPr>
              <a:t>11</a:t>
            </a:r>
            <a:endParaRPr lang="zh-CN" altLang="en-US" sz="3200" kern="0" dirty="0">
              <a:solidFill>
                <a:srgbClr val="000099"/>
              </a:solidFill>
              <a:latin typeface="Times New Roman" panose="02020603050405020304" pitchFamily="18" charset="0"/>
              <a:cs typeface="Times New Roman" panose="02020603050405020304" pitchFamily="18" charset="0"/>
            </a:endParaRPr>
          </a:p>
        </p:txBody>
      </p:sp>
    </p:spTree>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ext Box 55"/>
          <p:cNvSpPr txBox="1">
            <a:spLocks noChangeArrowheads="1"/>
          </p:cNvSpPr>
          <p:nvPr/>
        </p:nvSpPr>
        <p:spPr bwMode="auto">
          <a:xfrm>
            <a:off x="590223" y="188223"/>
            <a:ext cx="4953000"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9" tIns="45709" rIns="91419" bIns="45709">
            <a:spAutoFit/>
          </a:bodyPr>
          <a:lstStyle>
            <a:lvl1pPr>
              <a:defRPr b="1">
                <a:solidFill>
                  <a:schemeClr val="tx1"/>
                </a:solidFill>
                <a:latin typeface="Arial" panose="020B0604020202020204" pitchFamily="34" charset="0"/>
                <a:ea typeface="华文细黑" panose="02010600040101010101" pitchFamily="2" charset="-122"/>
              </a:defRPr>
            </a:lvl1pPr>
            <a:lvl2pPr marL="742950" indent="-285750">
              <a:defRPr b="1">
                <a:solidFill>
                  <a:schemeClr val="tx1"/>
                </a:solidFill>
                <a:latin typeface="Arial" panose="020B0604020202020204" pitchFamily="34" charset="0"/>
                <a:ea typeface="华文细黑" panose="02010600040101010101" pitchFamily="2" charset="-122"/>
              </a:defRPr>
            </a:lvl2pPr>
            <a:lvl3pPr marL="1143000" indent="-228600">
              <a:defRPr b="1">
                <a:solidFill>
                  <a:schemeClr val="tx1"/>
                </a:solidFill>
                <a:latin typeface="Arial" panose="020B0604020202020204" pitchFamily="34" charset="0"/>
                <a:ea typeface="华文细黑" panose="02010600040101010101" pitchFamily="2" charset="-122"/>
              </a:defRPr>
            </a:lvl3pPr>
            <a:lvl4pPr marL="1600200" indent="-228600">
              <a:defRPr b="1">
                <a:solidFill>
                  <a:schemeClr val="tx1"/>
                </a:solidFill>
                <a:latin typeface="Arial" panose="020B0604020202020204" pitchFamily="34" charset="0"/>
                <a:ea typeface="华文细黑" panose="02010600040101010101" pitchFamily="2" charset="-122"/>
              </a:defRPr>
            </a:lvl4pPr>
            <a:lvl5pPr marL="2057400" indent="-228600">
              <a:defRPr b="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9pPr>
          </a:lstStyle>
          <a:p>
            <a:pPr eaLnBrk="1" hangingPunct="1"/>
            <a:r>
              <a:rPr lang="en-US" altLang="zh-CN" sz="2800" dirty="0">
                <a:latin typeface="微软雅黑" panose="020B0503020204020204" pitchFamily="34" charset="-122"/>
                <a:ea typeface="微软雅黑" panose="020B0503020204020204" pitchFamily="34" charset="-122"/>
              </a:rPr>
              <a:t>1.1 </a:t>
            </a:r>
            <a:r>
              <a:rPr lang="zh-CN" altLang="en-US" sz="2800" dirty="0">
                <a:latin typeface="微软雅黑" panose="020B0503020204020204" pitchFamily="34" charset="-122"/>
                <a:ea typeface="微软雅黑" panose="020B0503020204020204" pitchFamily="34" charset="-122"/>
              </a:rPr>
              <a:t>近代原子结构的发展</a:t>
            </a:r>
          </a:p>
        </p:txBody>
      </p:sp>
      <p:sp>
        <p:nvSpPr>
          <p:cNvPr id="9" name="Rectangle 4"/>
          <p:cNvSpPr>
            <a:spLocks noChangeArrowheads="1"/>
          </p:cNvSpPr>
          <p:nvPr/>
        </p:nvSpPr>
        <p:spPr bwMode="auto">
          <a:xfrm>
            <a:off x="590223" y="1275680"/>
            <a:ext cx="6334125" cy="3816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spcBef>
                <a:spcPct val="20000"/>
              </a:spcBef>
              <a:buClr>
                <a:srgbClr val="FF0000"/>
              </a:buClr>
              <a:buFont typeface="Wingdings" panose="05000000000000000000" pitchFamily="2" charset="2"/>
              <a:buChar char="n"/>
              <a:defRPr/>
            </a:pPr>
            <a:r>
              <a:rPr lang="zh-CN" altLang="en-US" sz="2000" dirty="0">
                <a:solidFill>
                  <a:srgbClr val="000099"/>
                </a:solidFill>
                <a:latin typeface="+mn-ea"/>
                <a:ea typeface="+mn-ea"/>
                <a:sym typeface="cajcd fnta1" pitchFamily="18" charset="2"/>
              </a:rPr>
              <a:t> 古代物质的认识论</a:t>
            </a:r>
          </a:p>
          <a:p>
            <a:pPr>
              <a:spcBef>
                <a:spcPct val="20000"/>
              </a:spcBef>
              <a:buClr>
                <a:srgbClr val="FF0000"/>
              </a:buClr>
              <a:buFont typeface="Wingdings" panose="05000000000000000000" pitchFamily="2" charset="2"/>
              <a:buChar char="Ø"/>
              <a:defRPr/>
            </a:pPr>
            <a:r>
              <a:rPr lang="zh-CN" altLang="en-US" sz="1800" dirty="0">
                <a:solidFill>
                  <a:srgbClr val="000099"/>
                </a:solidFill>
                <a:latin typeface="+mn-ea"/>
                <a:ea typeface="+mn-ea"/>
                <a:sym typeface="cajcd fnta1" pitchFamily="18" charset="2"/>
              </a:rPr>
              <a:t>“五行说”，组成物质的基本材料</a:t>
            </a:r>
            <a:endParaRPr lang="en-US" altLang="zh-CN" sz="1800" dirty="0">
              <a:solidFill>
                <a:srgbClr val="000099"/>
              </a:solidFill>
              <a:latin typeface="+mn-ea"/>
              <a:ea typeface="+mn-ea"/>
              <a:sym typeface="cajcd fnta1" pitchFamily="18" charset="2"/>
            </a:endParaRPr>
          </a:p>
          <a:p>
            <a:pPr marL="0" indent="0">
              <a:spcBef>
                <a:spcPct val="20000"/>
              </a:spcBef>
              <a:defRPr/>
            </a:pPr>
            <a:r>
              <a:rPr lang="zh-CN" altLang="en-US" sz="1800" dirty="0">
                <a:solidFill>
                  <a:srgbClr val="000099"/>
                </a:solidFill>
                <a:latin typeface="+mn-ea"/>
                <a:ea typeface="+mn-ea"/>
                <a:sym typeface="cajcd fnta1" pitchFamily="18" charset="2"/>
              </a:rPr>
              <a:t>       是水、火、木、金、土</a:t>
            </a:r>
          </a:p>
          <a:p>
            <a:pPr>
              <a:lnSpc>
                <a:spcPct val="120000"/>
              </a:lnSpc>
              <a:spcBef>
                <a:spcPct val="20000"/>
              </a:spcBef>
              <a:buClr>
                <a:srgbClr val="FF0000"/>
              </a:buClr>
              <a:buFont typeface="Wingdings" panose="05000000000000000000" pitchFamily="2" charset="2"/>
              <a:buChar char="Ø"/>
              <a:defRPr/>
            </a:pPr>
            <a:r>
              <a:rPr lang="zh-CN" altLang="en-US" sz="1800" dirty="0">
                <a:solidFill>
                  <a:srgbClr val="000099"/>
                </a:solidFill>
                <a:latin typeface="+mn-ea"/>
                <a:ea typeface="+mn-ea"/>
                <a:sym typeface="cajcd fnta1" pitchFamily="18" charset="2"/>
              </a:rPr>
              <a:t> 四种基本原始性质冷、热、干、湿</a:t>
            </a:r>
          </a:p>
          <a:p>
            <a:pPr marL="0" indent="0">
              <a:lnSpc>
                <a:spcPct val="120000"/>
              </a:lnSpc>
              <a:spcBef>
                <a:spcPct val="20000"/>
              </a:spcBef>
              <a:defRPr/>
            </a:pPr>
            <a:r>
              <a:rPr lang="zh-CN" altLang="en-US" sz="1800" dirty="0">
                <a:solidFill>
                  <a:srgbClr val="000099"/>
                </a:solidFill>
                <a:latin typeface="+mn-ea"/>
                <a:ea typeface="+mn-ea"/>
                <a:sym typeface="cajcd fnta1" pitchFamily="18" charset="2"/>
              </a:rPr>
              <a:t>      两两结合，就形成了四种元素：</a:t>
            </a:r>
            <a:endParaRPr lang="en-US" altLang="zh-CN" sz="1800" dirty="0">
              <a:solidFill>
                <a:srgbClr val="000099"/>
              </a:solidFill>
              <a:latin typeface="+mn-ea"/>
              <a:ea typeface="+mn-ea"/>
              <a:sym typeface="cajcd fnta1" pitchFamily="18" charset="2"/>
            </a:endParaRPr>
          </a:p>
          <a:p>
            <a:pPr marL="0" indent="0">
              <a:lnSpc>
                <a:spcPct val="120000"/>
              </a:lnSpc>
              <a:spcBef>
                <a:spcPct val="20000"/>
              </a:spcBef>
              <a:defRPr/>
            </a:pPr>
            <a:r>
              <a:rPr lang="en-US" altLang="zh-CN" sz="1800" dirty="0">
                <a:solidFill>
                  <a:srgbClr val="000099"/>
                </a:solidFill>
                <a:latin typeface="+mn-ea"/>
                <a:ea typeface="+mn-ea"/>
                <a:sym typeface="cajcd fnta1" pitchFamily="18" charset="2"/>
              </a:rPr>
              <a:t>      </a:t>
            </a:r>
            <a:r>
              <a:rPr lang="zh-CN" altLang="en-US" sz="1800" dirty="0">
                <a:solidFill>
                  <a:srgbClr val="000099"/>
                </a:solidFill>
                <a:latin typeface="+mn-ea"/>
                <a:ea typeface="+mn-ea"/>
                <a:sym typeface="cajcd fnta1" pitchFamily="18" charset="2"/>
              </a:rPr>
              <a:t>土、水、气和火</a:t>
            </a:r>
          </a:p>
          <a:p>
            <a:pPr marL="0" indent="0">
              <a:lnSpc>
                <a:spcPct val="120000"/>
              </a:lnSpc>
              <a:spcBef>
                <a:spcPct val="20000"/>
              </a:spcBef>
              <a:defRPr/>
            </a:pPr>
            <a:r>
              <a:rPr lang="zh-CN" altLang="en-US" sz="1800" dirty="0">
                <a:solidFill>
                  <a:srgbClr val="000099"/>
                </a:solidFill>
                <a:latin typeface="+mn-ea"/>
                <a:ea typeface="+mn-ea"/>
                <a:sym typeface="cajcd fnta1" pitchFamily="18" charset="2"/>
              </a:rPr>
              <a:t>      按不同的比例结合，就成为各种各样的物质</a:t>
            </a:r>
          </a:p>
          <a:p>
            <a:pPr>
              <a:spcBef>
                <a:spcPct val="20000"/>
              </a:spcBef>
              <a:buClr>
                <a:srgbClr val="FF0000"/>
              </a:buClr>
              <a:buFont typeface="Wingdings" panose="05000000000000000000" pitchFamily="2" charset="2"/>
              <a:buChar char="Ø"/>
              <a:defRPr/>
            </a:pPr>
            <a:r>
              <a:rPr lang="zh-CN" altLang="en-US" sz="1800" dirty="0">
                <a:solidFill>
                  <a:srgbClr val="000099"/>
                </a:solidFill>
                <a:latin typeface="+mn-ea"/>
                <a:ea typeface="+mn-ea"/>
                <a:sym typeface="cajcd fnta1" pitchFamily="18" charset="2"/>
              </a:rPr>
              <a:t> 世界上万物郁是由地、水、火、风（气）和“以太”构成</a:t>
            </a:r>
          </a:p>
          <a:p>
            <a:pPr>
              <a:spcBef>
                <a:spcPct val="20000"/>
              </a:spcBef>
              <a:buClr>
                <a:srgbClr val="FF0000"/>
              </a:buClr>
              <a:buFont typeface="Wingdings" panose="05000000000000000000" pitchFamily="2" charset="2"/>
              <a:buChar char="Ø"/>
              <a:defRPr/>
            </a:pPr>
            <a:r>
              <a:rPr lang="zh-CN" altLang="en-US" sz="1800" dirty="0">
                <a:solidFill>
                  <a:srgbClr val="000099"/>
                </a:solidFill>
                <a:latin typeface="+mn-ea"/>
                <a:ea typeface="+mn-ea"/>
                <a:sym typeface="cajcd fnta1" pitchFamily="18" charset="2"/>
              </a:rPr>
              <a:t> 空气、水和土看成是世界的主要组成元素</a:t>
            </a:r>
          </a:p>
          <a:p>
            <a:pPr>
              <a:spcBef>
                <a:spcPct val="20000"/>
              </a:spcBef>
              <a:buFont typeface="cajcd fnta1" pitchFamily="18" charset="2"/>
              <a:buNone/>
              <a:defRPr/>
            </a:pPr>
            <a:r>
              <a:rPr lang="zh-CN" altLang="en-US" sz="2000" dirty="0">
                <a:solidFill>
                  <a:schemeClr val="accent2"/>
                </a:solidFill>
                <a:sym typeface="cajcd fnta1" pitchFamily="18" charset="2"/>
              </a:rPr>
              <a:t>          </a:t>
            </a:r>
            <a:r>
              <a:rPr lang="zh-CN" altLang="en-US" sz="2000" dirty="0">
                <a:sym typeface="cajcd fnta1" pitchFamily="18" charset="2"/>
              </a:rPr>
              <a:t>  </a:t>
            </a:r>
            <a:endParaRPr lang="zh-CN" altLang="en-US" sz="2000" dirty="0">
              <a:solidFill>
                <a:schemeClr val="accent2"/>
              </a:solidFill>
              <a:sym typeface="cajcd fnta1" pitchFamily="18" charset="2"/>
            </a:endParaRPr>
          </a:p>
        </p:txBody>
      </p:sp>
      <p:grpSp>
        <p:nvGrpSpPr>
          <p:cNvPr id="10" name="组合 9"/>
          <p:cNvGrpSpPr/>
          <p:nvPr/>
        </p:nvGrpSpPr>
        <p:grpSpPr>
          <a:xfrm>
            <a:off x="5057387" y="944098"/>
            <a:ext cx="3733922" cy="2513434"/>
            <a:chOff x="4211960" y="1059582"/>
            <a:chExt cx="4125293" cy="2513434"/>
          </a:xfrm>
          <a:noFill/>
        </p:grpSpPr>
        <p:grpSp>
          <p:nvGrpSpPr>
            <p:cNvPr id="12" name="组合 11"/>
            <p:cNvGrpSpPr/>
            <p:nvPr/>
          </p:nvGrpSpPr>
          <p:grpSpPr>
            <a:xfrm>
              <a:off x="4211960" y="1059582"/>
              <a:ext cx="4125293" cy="2513434"/>
              <a:chOff x="1600197" y="3697496"/>
              <a:chExt cx="4220428" cy="3076113"/>
            </a:xfrm>
            <a:grpFill/>
          </p:grpSpPr>
          <p:sp>
            <p:nvSpPr>
              <p:cNvPr id="14" name="矩形 13"/>
              <p:cNvSpPr/>
              <p:nvPr/>
            </p:nvSpPr>
            <p:spPr>
              <a:xfrm>
                <a:off x="1600197" y="3697496"/>
                <a:ext cx="4220428" cy="3076113"/>
              </a:xfrm>
              <a:prstGeom prst="rect">
                <a:avLst/>
              </a:prstGeom>
              <a:grpFill/>
              <a:ln w="12700">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zh-CN" altLang="en-US" sz="1600" dirty="0">
                    <a:solidFill>
                      <a:schemeClr val="tx1"/>
                    </a:solidFill>
                    <a:latin typeface="微软雅黑" panose="020B0503020204020204" pitchFamily="34" charset="-122"/>
                  </a:rPr>
                  <a:t>        </a:t>
                </a:r>
                <a:r>
                  <a:rPr lang="zh-CN" altLang="en-US" sz="1600" dirty="0">
                    <a:solidFill>
                      <a:srgbClr val="FF0000"/>
                    </a:solidFill>
                    <a:latin typeface="微软雅黑" panose="020B0503020204020204" pitchFamily="34" charset="-122"/>
                  </a:rPr>
                  <a:t>古希腊原子学说</a:t>
                </a:r>
                <a:endParaRPr lang="en-US" altLang="zh-CN" sz="1600" dirty="0">
                  <a:solidFill>
                    <a:srgbClr val="FF0000"/>
                  </a:solidFill>
                  <a:latin typeface="微软雅黑" panose="020B0503020204020204" pitchFamily="34" charset="-122"/>
                </a:endParaRPr>
              </a:p>
              <a:p>
                <a:pPr>
                  <a:defRPr/>
                </a:pPr>
                <a:r>
                  <a:rPr lang="zh-CN" altLang="en-US" sz="1600" dirty="0">
                    <a:solidFill>
                      <a:schemeClr val="tx1"/>
                    </a:solidFill>
                    <a:latin typeface="微软雅黑" panose="020B0503020204020204" pitchFamily="34" charset="-122"/>
                  </a:rPr>
                  <a:t>世界上任何东西都是由原子组成的</a:t>
                </a:r>
                <a:r>
                  <a:rPr lang="en-US" altLang="zh-CN" sz="1600" dirty="0">
                    <a:solidFill>
                      <a:schemeClr val="tx1"/>
                    </a:solidFill>
                    <a:latin typeface="微软雅黑" panose="020B0503020204020204" pitchFamily="34" charset="-122"/>
                  </a:rPr>
                  <a:t>(</a:t>
                </a:r>
                <a:r>
                  <a:rPr lang="zh-CN" altLang="en-US" sz="1600" dirty="0">
                    <a:solidFill>
                      <a:schemeClr val="tx1"/>
                    </a:solidFill>
                    <a:latin typeface="微软雅黑" panose="020B0503020204020204" pitchFamily="34" charset="-122"/>
                  </a:rPr>
                  <a:t>包括物质和灵魂</a:t>
                </a:r>
                <a:r>
                  <a:rPr lang="en-US" altLang="zh-CN" sz="1600" dirty="0">
                    <a:solidFill>
                      <a:schemeClr val="tx1"/>
                    </a:solidFill>
                    <a:latin typeface="微软雅黑" panose="020B0503020204020204" pitchFamily="34" charset="-122"/>
                  </a:rPr>
                  <a:t>)</a:t>
                </a:r>
                <a:r>
                  <a:rPr lang="zh-CN" altLang="en-US" sz="1600" dirty="0">
                    <a:solidFill>
                      <a:schemeClr val="tx1"/>
                    </a:solidFill>
                    <a:latin typeface="微软雅黑" panose="020B0503020204020204" pitchFamily="34" charset="-122"/>
                  </a:rPr>
                  <a:t>。原子是不可分割的。</a:t>
                </a:r>
                <a:endParaRPr lang="en-US" altLang="zh-CN" sz="1600" dirty="0">
                  <a:solidFill>
                    <a:schemeClr val="tx1"/>
                  </a:solidFill>
                  <a:latin typeface="微软雅黑" panose="020B0503020204020204" pitchFamily="34" charset="-122"/>
                </a:endParaRPr>
              </a:p>
              <a:p>
                <a:pPr>
                  <a:defRPr/>
                </a:pPr>
                <a:endParaRPr lang="en-US" altLang="zh-CN" dirty="0">
                  <a:solidFill>
                    <a:schemeClr val="tx1"/>
                  </a:solidFill>
                  <a:latin typeface="微软雅黑" panose="020B0503020204020204" pitchFamily="34" charset="-122"/>
                </a:endParaRPr>
              </a:p>
              <a:p>
                <a:pPr>
                  <a:defRPr/>
                </a:pPr>
                <a:endParaRPr lang="en-US" altLang="zh-CN" dirty="0">
                  <a:solidFill>
                    <a:schemeClr val="tx1"/>
                  </a:solidFill>
                  <a:latin typeface="微软雅黑" panose="020B0503020204020204" pitchFamily="34" charset="-122"/>
                </a:endParaRPr>
              </a:p>
              <a:p>
                <a:pPr>
                  <a:defRPr/>
                </a:pPr>
                <a:endParaRPr lang="en-US" altLang="zh-CN" dirty="0">
                  <a:solidFill>
                    <a:schemeClr val="tx1"/>
                  </a:solidFill>
                  <a:latin typeface="微软雅黑" panose="020B0503020204020204" pitchFamily="34" charset="-122"/>
                </a:endParaRPr>
              </a:p>
              <a:p>
                <a:pPr>
                  <a:defRPr/>
                </a:pPr>
                <a:endParaRPr lang="en-US" altLang="zh-CN" dirty="0">
                  <a:solidFill>
                    <a:schemeClr val="tx1"/>
                  </a:solidFill>
                  <a:latin typeface="微软雅黑" panose="020B0503020204020204" pitchFamily="34" charset="-122"/>
                </a:endParaRPr>
              </a:p>
              <a:p>
                <a:pPr>
                  <a:defRPr/>
                </a:pPr>
                <a:endParaRPr lang="en-US" altLang="zh-CN" dirty="0">
                  <a:solidFill>
                    <a:schemeClr val="tx1"/>
                  </a:solidFill>
                  <a:latin typeface="微软雅黑" panose="020B0503020204020204" pitchFamily="34" charset="-122"/>
                </a:endParaRPr>
              </a:p>
              <a:p>
                <a:pPr>
                  <a:defRPr/>
                </a:pPr>
                <a:endParaRPr lang="zh-CN" altLang="en-US" dirty="0">
                  <a:solidFill>
                    <a:schemeClr val="tx1"/>
                  </a:solidFill>
                  <a:latin typeface="微软雅黑" panose="020B0503020204020204" pitchFamily="34" charset="-122"/>
                </a:endParaRPr>
              </a:p>
            </p:txBody>
          </p:sp>
          <p:sp>
            <p:nvSpPr>
              <p:cNvPr id="16" name="文本框 15"/>
              <p:cNvSpPr txBox="1"/>
              <p:nvPr/>
            </p:nvSpPr>
            <p:spPr bwMode="auto">
              <a:xfrm>
                <a:off x="2766675" y="5235552"/>
                <a:ext cx="2984421" cy="1364359"/>
              </a:xfrm>
              <a:prstGeom prst="rect">
                <a:avLst/>
              </a:prstGeom>
              <a:grpFill/>
              <a:ln w="9525">
                <a:noFill/>
                <a:miter lim="800000"/>
                <a:headEnd/>
                <a:tailEnd/>
              </a:ln>
            </p:spPr>
            <p:txBody>
              <a:bodyPr/>
              <a:lstStyle/>
              <a:p>
                <a:pPr algn="r">
                  <a:lnSpc>
                    <a:spcPts val="1200"/>
                  </a:lnSpc>
                  <a:spcBef>
                    <a:spcPct val="50000"/>
                  </a:spcBef>
                  <a:defRPr/>
                </a:pPr>
                <a:r>
                  <a:rPr lang="zh-CN" altLang="en-US" sz="1600" dirty="0">
                    <a:latin typeface="+mn-lt"/>
                    <a:ea typeface="微软雅黑" panose="020B0503020204020204" pitchFamily="34" charset="-122"/>
                  </a:rPr>
                  <a:t>德谟克利特</a:t>
                </a:r>
                <a:endParaRPr lang="en-US" altLang="zh-CN" sz="1600" dirty="0">
                  <a:latin typeface="+mn-lt"/>
                  <a:ea typeface="微软雅黑" panose="020B0503020204020204" pitchFamily="34" charset="-122"/>
                </a:endParaRPr>
              </a:p>
              <a:p>
                <a:pPr algn="r">
                  <a:lnSpc>
                    <a:spcPts val="1200"/>
                  </a:lnSpc>
                  <a:spcBef>
                    <a:spcPct val="50000"/>
                  </a:spcBef>
                  <a:defRPr/>
                </a:pPr>
                <a:r>
                  <a:rPr lang="en-US" altLang="zh-CN" sz="1600" dirty="0">
                    <a:latin typeface="+mn-lt"/>
                    <a:ea typeface="微软雅黑" panose="020B0503020204020204" pitchFamily="34" charset="-122"/>
                  </a:rPr>
                  <a:t>Democritus(</a:t>
                </a:r>
                <a:r>
                  <a:rPr lang="zh-CN" altLang="en-US" sz="1600" dirty="0">
                    <a:latin typeface="+mn-lt"/>
                    <a:ea typeface="微软雅黑" panose="020B0503020204020204" pitchFamily="34" charset="-122"/>
                  </a:rPr>
                  <a:t>公元前</a:t>
                </a:r>
                <a:r>
                  <a:rPr lang="en-US" altLang="zh-CN" sz="1600" dirty="0">
                    <a:latin typeface="+mn-lt"/>
                    <a:ea typeface="微软雅黑" panose="020B0503020204020204" pitchFamily="34" charset="-122"/>
                  </a:rPr>
                  <a:t>440</a:t>
                </a:r>
                <a:r>
                  <a:rPr lang="zh-CN" altLang="en-US" sz="1600" dirty="0">
                    <a:latin typeface="+mn-lt"/>
                    <a:ea typeface="微软雅黑" panose="020B0503020204020204" pitchFamily="34" charset="-122"/>
                  </a:rPr>
                  <a:t>年</a:t>
                </a:r>
                <a:r>
                  <a:rPr lang="en-US" altLang="zh-CN" sz="1600" dirty="0">
                    <a:latin typeface="+mn-lt"/>
                    <a:ea typeface="微软雅黑" panose="020B0503020204020204" pitchFamily="34" charset="-122"/>
                  </a:rPr>
                  <a:t>)</a:t>
                </a:r>
              </a:p>
              <a:p>
                <a:pPr algn="r">
                  <a:lnSpc>
                    <a:spcPts val="1200"/>
                  </a:lnSpc>
                  <a:spcBef>
                    <a:spcPct val="50000"/>
                  </a:spcBef>
                  <a:defRPr/>
                </a:pPr>
                <a:r>
                  <a:rPr lang="en-US" altLang="zh-CN" sz="1600" dirty="0">
                    <a:latin typeface="+mn-lt"/>
                    <a:ea typeface="微软雅黑" panose="020B0503020204020204" pitchFamily="34" charset="-122"/>
                  </a:rPr>
                  <a:t>BC460-370</a:t>
                </a:r>
              </a:p>
              <a:p>
                <a:pPr algn="r">
                  <a:lnSpc>
                    <a:spcPts val="1200"/>
                  </a:lnSpc>
                  <a:spcBef>
                    <a:spcPct val="50000"/>
                  </a:spcBef>
                  <a:defRPr/>
                </a:pPr>
                <a:r>
                  <a:rPr lang="zh-CN" altLang="en-US" sz="1600" dirty="0">
                    <a:latin typeface="+mn-lt"/>
                    <a:ea typeface="微软雅黑" panose="020B0503020204020204" pitchFamily="34" charset="-122"/>
                  </a:rPr>
                  <a:t>古希腊哲学家</a:t>
                </a:r>
                <a:endParaRPr lang="en-US" altLang="zh-CN" sz="1600" dirty="0">
                  <a:latin typeface="+mn-lt"/>
                  <a:ea typeface="微软雅黑" panose="020B0503020204020204" pitchFamily="34" charset="-122"/>
                </a:endParaRPr>
              </a:p>
            </p:txBody>
          </p:sp>
        </p:grpSp>
        <p:pic>
          <p:nvPicPr>
            <p:cNvPr id="13" name="图片 12"/>
            <p:cNvPicPr>
              <a:picLocks noChangeAspect="1"/>
            </p:cNvPicPr>
            <p:nvPr/>
          </p:nvPicPr>
          <p:blipFill>
            <a:blip r:embed="rId3"/>
            <a:stretch>
              <a:fillRect/>
            </a:stretch>
          </p:blipFill>
          <p:spPr>
            <a:xfrm>
              <a:off x="4359478" y="1923678"/>
              <a:ext cx="1157947" cy="1555200"/>
            </a:xfrm>
            <a:prstGeom prst="rect">
              <a:avLst/>
            </a:prstGeom>
            <a:grpFill/>
            <a:ln w="9525">
              <a:solidFill>
                <a:schemeClr val="bg1">
                  <a:lumMod val="75000"/>
                </a:schemeClr>
              </a:solidFill>
            </a:ln>
          </p:spPr>
        </p:pic>
      </p:grpSp>
      <p:sp>
        <p:nvSpPr>
          <p:cNvPr id="11" name="矩形 10"/>
          <p:cNvSpPr/>
          <p:nvPr/>
        </p:nvSpPr>
        <p:spPr>
          <a:xfrm>
            <a:off x="612478" y="804649"/>
            <a:ext cx="6840537" cy="830997"/>
          </a:xfrm>
          <a:prstGeom prst="rect">
            <a:avLst/>
          </a:prstGeom>
        </p:spPr>
        <p:txBody>
          <a:bodyPr>
            <a:spAutoFit/>
          </a:bodyPr>
          <a:lstStyle/>
          <a:p>
            <a:pPr marL="342900" indent="-342900" eaLnBrk="1" fontAlgn="auto" hangingPunct="1">
              <a:spcBef>
                <a:spcPct val="20000"/>
              </a:spcBef>
              <a:spcAft>
                <a:spcPts val="0"/>
              </a:spcAft>
              <a:buClr>
                <a:schemeClr val="tx1"/>
              </a:buClr>
              <a:buFont typeface="Wingdings" panose="05000000000000000000" pitchFamily="2" charset="2"/>
              <a:buChar char="n"/>
              <a:defRPr/>
            </a:pPr>
            <a:r>
              <a:rPr lang="zh-CN" altLang="en-US" sz="2400" dirty="0">
                <a:solidFill>
                  <a:srgbClr val="FF0000"/>
                </a:solidFill>
                <a:latin typeface="+mj-ea"/>
                <a:ea typeface="+mj-ea"/>
                <a:sym typeface="cajcd fnta1" pitchFamily="18" charset="2"/>
              </a:rPr>
              <a:t>物质的最基本粒子早期认识</a:t>
            </a:r>
            <a:endParaRPr lang="en-US" altLang="zh-CN" sz="2400" dirty="0">
              <a:solidFill>
                <a:srgbClr val="FF0000"/>
              </a:solidFill>
              <a:latin typeface="+mj-ea"/>
              <a:ea typeface="+mj-ea"/>
              <a:sym typeface="cajcd fnta1" pitchFamily="18" charset="2"/>
            </a:endParaRPr>
          </a:p>
          <a:p>
            <a:pPr eaLnBrk="1" fontAlgn="auto" hangingPunct="1">
              <a:spcBef>
                <a:spcPct val="20000"/>
              </a:spcBef>
              <a:spcAft>
                <a:spcPts val="0"/>
              </a:spcAft>
              <a:buClr>
                <a:schemeClr val="tx1"/>
              </a:buClr>
              <a:defRPr/>
            </a:pPr>
            <a:endParaRPr kumimoji="1" lang="zh-CN" altLang="en-US" sz="2000" kern="0" dirty="0">
              <a:solidFill>
                <a:srgbClr val="FF0000"/>
              </a:solidFill>
              <a:latin typeface="+mn-lt"/>
              <a:ea typeface="+mn-ea"/>
              <a:sym typeface="cajcd fnta1" pitchFamily="18" charset="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7"/>
          <p:cNvSpPr>
            <a:spLocks noChangeArrowheads="1"/>
          </p:cNvSpPr>
          <p:nvPr/>
        </p:nvSpPr>
        <p:spPr bwMode="auto">
          <a:xfrm>
            <a:off x="107950" y="735013"/>
            <a:ext cx="8229600" cy="774700"/>
          </a:xfrm>
          <a:prstGeom prst="rect">
            <a:avLst/>
          </a:prstGeom>
          <a:noFill/>
          <a:ln w="9525">
            <a:noFill/>
            <a:miter lim="800000"/>
            <a:headEnd/>
            <a:tailEnd/>
          </a:ln>
        </p:spPr>
        <p:txBody>
          <a:bodyPr/>
          <a:lstStyle/>
          <a:p>
            <a:pPr marL="342900" indent="-342900">
              <a:spcBef>
                <a:spcPct val="20000"/>
              </a:spcBef>
              <a:buClr>
                <a:schemeClr val="bg2"/>
              </a:buClr>
              <a:buSzPct val="75000"/>
              <a:buFont typeface="Wingdings" pitchFamily="2" charset="2"/>
              <a:buNone/>
              <a:defRPr/>
            </a:pPr>
            <a:r>
              <a:rPr lang="en-US" altLang="zh-CN" sz="3600" dirty="0">
                <a:ea typeface="黑体" pitchFamily="2" charset="-122"/>
              </a:rPr>
              <a:t>     </a:t>
            </a:r>
            <a:r>
              <a:rPr lang="en-US" altLang="zh-CN" sz="2400" dirty="0">
                <a:latin typeface="+mn-ea"/>
                <a:ea typeface="+mn-ea"/>
              </a:rPr>
              <a:t>——</a:t>
            </a:r>
            <a:r>
              <a:rPr lang="zh-CN" altLang="en-US" sz="2400" dirty="0">
                <a:latin typeface="+mn-ea"/>
                <a:ea typeface="+mn-ea"/>
              </a:rPr>
              <a:t>原子是物质的不可再分的最小实心微粒。</a:t>
            </a:r>
          </a:p>
        </p:txBody>
      </p:sp>
      <p:pic>
        <p:nvPicPr>
          <p:cNvPr id="18" name="Picture 9" descr="PKJ_00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97013" y="1457325"/>
            <a:ext cx="2036762" cy="223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Text Box 10"/>
          <p:cNvSpPr txBox="1">
            <a:spLocks noChangeArrowheads="1"/>
          </p:cNvSpPr>
          <p:nvPr/>
        </p:nvSpPr>
        <p:spPr bwMode="auto">
          <a:xfrm>
            <a:off x="1508125" y="3689350"/>
            <a:ext cx="8280400" cy="815975"/>
          </a:xfrm>
          <a:prstGeom prst="rect">
            <a:avLst/>
          </a:prstGeom>
          <a:noFill/>
          <a:ln w="9525">
            <a:noFill/>
            <a:miter lim="800000"/>
            <a:headEnd/>
            <a:tailEnd/>
          </a:ln>
        </p:spPr>
        <p:txBody>
          <a:bodyPr/>
          <a:lstStyle/>
          <a:p>
            <a:pPr>
              <a:lnSpc>
                <a:spcPct val="150000"/>
              </a:lnSpc>
              <a:defRPr/>
            </a:pPr>
            <a:r>
              <a:rPr kumimoji="1" lang="zh-CN" altLang="en-US" dirty="0">
                <a:latin typeface="+mn-ea"/>
                <a:ea typeface="+mn-ea"/>
              </a:rPr>
              <a:t>近代化学之父：</a:t>
            </a:r>
          </a:p>
          <a:p>
            <a:pPr>
              <a:lnSpc>
                <a:spcPct val="150000"/>
              </a:lnSpc>
              <a:defRPr/>
            </a:pPr>
            <a:r>
              <a:rPr kumimoji="1" lang="zh-CN" altLang="en-US" dirty="0">
                <a:solidFill>
                  <a:srgbClr val="FF0000"/>
                </a:solidFill>
                <a:latin typeface="+mn-ea"/>
                <a:ea typeface="+mn-ea"/>
              </a:rPr>
              <a:t>一个科学家放在哪里是无关紧要的，重要的是，他要对科学作出贡献</a:t>
            </a:r>
          </a:p>
        </p:txBody>
      </p:sp>
      <p:pic>
        <p:nvPicPr>
          <p:cNvPr id="22" name="道尔顿模型.avi">
            <a:hlinkClick r:id="" action="ppaction://media"/>
          </p:cNvPr>
          <p:cNvPicPr>
            <a:picLocks noRot="1" noChangeAspect="1" noChangeArrowheads="1"/>
          </p:cNvPicPr>
          <p:nvPr>
            <a:videoFile r:link="rId1"/>
          </p:nvPr>
        </p:nvPicPr>
        <p:blipFill>
          <a:blip r:embed="rId5">
            <a:extLst>
              <a:ext uri="{28A0092B-C50C-407E-A947-70E740481C1C}">
                <a14:useLocalDpi xmlns:a14="http://schemas.microsoft.com/office/drawing/2010/main" val="0"/>
              </a:ext>
            </a:extLst>
          </a:blip>
          <a:srcRect l="10909" r="12727"/>
          <a:stretch>
            <a:fillRect/>
          </a:stretch>
        </p:blipFill>
        <p:spPr bwMode="auto">
          <a:xfrm>
            <a:off x="4524375" y="1447800"/>
            <a:ext cx="2225675" cy="208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 Box 55"/>
          <p:cNvSpPr txBox="1">
            <a:spLocks noChangeArrowheads="1"/>
          </p:cNvSpPr>
          <p:nvPr/>
        </p:nvSpPr>
        <p:spPr bwMode="auto">
          <a:xfrm>
            <a:off x="539750" y="246063"/>
            <a:ext cx="460851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9" tIns="45709" rIns="91419" bIns="45709">
            <a:spAutoFit/>
          </a:bodyPr>
          <a:lstStyle>
            <a:lvl1pPr>
              <a:defRPr b="1">
                <a:solidFill>
                  <a:schemeClr val="tx1"/>
                </a:solidFill>
                <a:latin typeface="Arial" panose="020B0604020202020204" pitchFamily="34" charset="0"/>
                <a:ea typeface="华文细黑" panose="02010600040101010101" pitchFamily="2" charset="-122"/>
              </a:defRPr>
            </a:lvl1pPr>
            <a:lvl2pPr marL="742950" indent="-285750">
              <a:defRPr b="1">
                <a:solidFill>
                  <a:schemeClr val="tx1"/>
                </a:solidFill>
                <a:latin typeface="Arial" panose="020B0604020202020204" pitchFamily="34" charset="0"/>
                <a:ea typeface="华文细黑" panose="02010600040101010101" pitchFamily="2" charset="-122"/>
              </a:defRPr>
            </a:lvl2pPr>
            <a:lvl3pPr marL="1143000" indent="-228600">
              <a:defRPr b="1">
                <a:solidFill>
                  <a:schemeClr val="tx1"/>
                </a:solidFill>
                <a:latin typeface="Arial" panose="020B0604020202020204" pitchFamily="34" charset="0"/>
                <a:ea typeface="华文细黑" panose="02010600040101010101" pitchFamily="2" charset="-122"/>
              </a:defRPr>
            </a:lvl3pPr>
            <a:lvl4pPr marL="1600200" indent="-228600">
              <a:defRPr b="1">
                <a:solidFill>
                  <a:schemeClr val="tx1"/>
                </a:solidFill>
                <a:latin typeface="Arial" panose="020B0604020202020204" pitchFamily="34" charset="0"/>
                <a:ea typeface="华文细黑" panose="02010600040101010101" pitchFamily="2" charset="-122"/>
              </a:defRPr>
            </a:lvl4pPr>
            <a:lvl5pPr marL="2057400" indent="-228600">
              <a:defRPr b="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9pPr>
          </a:lstStyle>
          <a:p>
            <a:pPr eaLnBrk="1" hangingPunct="1">
              <a:defRPr/>
            </a:pPr>
            <a:r>
              <a:rPr lang="en-US" altLang="zh-CN" sz="2800" dirty="0">
                <a:latin typeface="微软雅黑" panose="020B0503020204020204" pitchFamily="34" charset="-122"/>
                <a:ea typeface="微软雅黑" panose="020B0503020204020204" pitchFamily="34" charset="-122"/>
              </a:rPr>
              <a:t>1.1.1 </a:t>
            </a:r>
            <a:r>
              <a:rPr lang="zh-CN" altLang="en-US" sz="2800" dirty="0">
                <a:latin typeface="微软雅黑" panose="020B0503020204020204" pitchFamily="34" charset="-122"/>
                <a:ea typeface="微软雅黑" panose="020B0503020204020204" pitchFamily="34" charset="-122"/>
              </a:rPr>
              <a:t>道尔顿原子模型</a:t>
            </a:r>
            <a:r>
              <a:rPr lang="en-US" altLang="zh-CN" sz="2800" dirty="0">
                <a:latin typeface="+mn-lt"/>
                <a:ea typeface="微软雅黑" panose="020B0503020204020204" pitchFamily="34" charset="-122"/>
              </a:rPr>
              <a:t>(1803)</a:t>
            </a:r>
            <a:endParaRPr lang="zh-CN" altLang="en-US" sz="2800" dirty="0">
              <a:latin typeface="+mn-lt"/>
              <a:ea typeface="微软雅黑" panose="020B0503020204020204" pitchFamily="34"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animEffect transition="in" filter="dissolve">
                                      <p:cBhvr>
                                        <p:cTn id="7" dur="500"/>
                                        <p:tgtEl>
                                          <p:spTgt spid="1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4"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 calcmode="lin" valueType="num">
                                      <p:cBhvr additive="base">
                                        <p:cTn id="12" dur="500" fill="hold"/>
                                        <p:tgtEl>
                                          <p:spTgt spid="18"/>
                                        </p:tgtEl>
                                        <p:attrNameLst>
                                          <p:attrName>ppt_x</p:attrName>
                                        </p:attrNameLst>
                                      </p:cBhvr>
                                      <p:tavLst>
                                        <p:tav tm="0">
                                          <p:val>
                                            <p:strVal val="#ppt_x"/>
                                          </p:val>
                                        </p:tav>
                                        <p:tav tm="100000">
                                          <p:val>
                                            <p:strVal val="#ppt_x"/>
                                          </p:val>
                                        </p:tav>
                                      </p:tavLst>
                                    </p:anim>
                                    <p:anim calcmode="lin" valueType="num">
                                      <p:cBhvr additive="base">
                                        <p:cTn id="13"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2" presetClass="entr" presetSubtype="4" fill="hold" nodeType="clickEffect">
                                  <p:stCondLst>
                                    <p:cond delay="0"/>
                                  </p:stCondLst>
                                  <p:childTnLst>
                                    <p:set>
                                      <p:cBhvr>
                                        <p:cTn id="17" dur="1" fill="hold">
                                          <p:stCondLst>
                                            <p:cond delay="0"/>
                                          </p:stCondLst>
                                        </p:cTn>
                                        <p:tgtEl>
                                          <p:spTgt spid="22"/>
                                        </p:tgtEl>
                                        <p:attrNameLst>
                                          <p:attrName>style.visibility</p:attrName>
                                        </p:attrNameLst>
                                      </p:cBhvr>
                                      <p:to>
                                        <p:strVal val="visible"/>
                                      </p:to>
                                    </p:set>
                                    <p:anim calcmode="lin" valueType="num">
                                      <p:cBhvr additive="base">
                                        <p:cTn id="18" dur="500" fill="hold"/>
                                        <p:tgtEl>
                                          <p:spTgt spid="22"/>
                                        </p:tgtEl>
                                        <p:attrNameLst>
                                          <p:attrName>ppt_x</p:attrName>
                                        </p:attrNameLst>
                                      </p:cBhvr>
                                      <p:tavLst>
                                        <p:tav tm="0">
                                          <p:val>
                                            <p:strVal val="#ppt_x"/>
                                          </p:val>
                                        </p:tav>
                                        <p:tav tm="100000">
                                          <p:val>
                                            <p:strVal val="#ppt_x"/>
                                          </p:val>
                                        </p:tav>
                                      </p:tavLst>
                                    </p:anim>
                                    <p:anim calcmode="lin" valueType="num">
                                      <p:cBhvr additive="base">
                                        <p:cTn id="19"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20" fill="hold" nodeType="clickPar">
                      <p:stCondLst>
                        <p:cond delay="indefinite"/>
                      </p:stCondLst>
                      <p:childTnLst>
                        <p:par>
                          <p:cTn id="21" fill="hold" nodeType="withGroup">
                            <p:stCondLst>
                              <p:cond delay="0"/>
                            </p:stCondLst>
                            <p:childTnLst>
                              <p:par>
                                <p:cTn id="22" presetID="22" presetClass="entr" presetSubtype="4" fill="hold" grpId="0" nodeType="click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wipe(down)">
                                      <p:cBhvr>
                                        <p:cTn id="24"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25" display="0">
                  <p:stCondLst>
                    <p:cond delay="indefinite"/>
                  </p:stCondLst>
                </p:cTn>
                <p:tgtEl>
                  <p:spTgt spid="22"/>
                </p:tgtEl>
              </p:cMediaNode>
            </p:video>
          </p:childTnLst>
        </p:cTn>
      </p:par>
    </p:tnLst>
    <p:bldLst>
      <p:bldP spid="15" grpId="0" build="p"/>
      <p:bldP spid="1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8"/>
          <p:cNvSpPr>
            <a:spLocks noChangeArrowheads="1"/>
          </p:cNvSpPr>
          <p:nvPr/>
        </p:nvSpPr>
        <p:spPr bwMode="auto">
          <a:xfrm>
            <a:off x="1187450" y="1371600"/>
            <a:ext cx="7200900" cy="3368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285750" indent="-285750" eaLnBrk="1" fontAlgn="auto" hangingPunct="1">
              <a:lnSpc>
                <a:spcPct val="130000"/>
              </a:lnSpc>
              <a:spcBef>
                <a:spcPts val="0"/>
              </a:spcBef>
              <a:spcAft>
                <a:spcPts val="0"/>
              </a:spcAft>
              <a:buClr>
                <a:srgbClr val="FF0000"/>
              </a:buClr>
              <a:buFont typeface="Wingdings" panose="05000000000000000000" pitchFamily="2" charset="2"/>
              <a:buChar char="p"/>
              <a:defRPr/>
            </a:pPr>
            <a:r>
              <a:rPr lang="zh-CN" altLang="en-US" sz="1800" kern="0" dirty="0">
                <a:solidFill>
                  <a:srgbClr val="3333CC"/>
                </a:solidFill>
                <a:latin typeface="+mn-ea"/>
                <a:ea typeface="+mn-ea"/>
                <a:sym typeface="cajcd fnta1" pitchFamily="18" charset="2"/>
              </a:rPr>
              <a:t>所有物质都是由原子构成的，原子是一种</a:t>
            </a:r>
            <a:r>
              <a:rPr lang="zh-CN" altLang="en-US" sz="1800" kern="0" dirty="0">
                <a:solidFill>
                  <a:srgbClr val="FF0000"/>
                </a:solidFill>
                <a:latin typeface="+mn-ea"/>
                <a:ea typeface="+mn-ea"/>
                <a:sym typeface="cajcd fnta1" pitchFamily="18" charset="2"/>
              </a:rPr>
              <a:t>元素不可分割</a:t>
            </a:r>
            <a:r>
              <a:rPr lang="zh-CN" altLang="en-US" sz="1800" kern="0" dirty="0">
                <a:solidFill>
                  <a:srgbClr val="3333CC"/>
                </a:solidFill>
                <a:latin typeface="+mn-ea"/>
                <a:ea typeface="+mn-ea"/>
                <a:sym typeface="cajcd fnta1" pitchFamily="18" charset="2"/>
              </a:rPr>
              <a:t> 的微粒，是</a:t>
            </a:r>
            <a:r>
              <a:rPr lang="zh-CN" altLang="en-US" sz="1800" kern="0" dirty="0">
                <a:solidFill>
                  <a:srgbClr val="FF0000"/>
                </a:solidFill>
                <a:latin typeface="+mn-ea"/>
                <a:ea typeface="+mn-ea"/>
                <a:sym typeface="cajcd fnta1" pitchFamily="18" charset="2"/>
              </a:rPr>
              <a:t>不可 创造也不可毁灭</a:t>
            </a:r>
            <a:r>
              <a:rPr lang="zh-CN" altLang="en-US" sz="1800" kern="0" dirty="0">
                <a:solidFill>
                  <a:srgbClr val="3333CC"/>
                </a:solidFill>
                <a:latin typeface="+mn-ea"/>
                <a:ea typeface="+mn-ea"/>
                <a:sym typeface="cajcd fnta1" pitchFamily="18" charset="2"/>
              </a:rPr>
              <a:t>的。</a:t>
            </a:r>
            <a:endParaRPr lang="en-US" altLang="zh-CN" sz="1800" kern="0" dirty="0">
              <a:solidFill>
                <a:srgbClr val="FF0000"/>
              </a:solidFill>
              <a:latin typeface="+mn-ea"/>
              <a:ea typeface="+mn-ea"/>
              <a:sym typeface="cajcd fnta1" pitchFamily="18" charset="2"/>
            </a:endParaRPr>
          </a:p>
          <a:p>
            <a:pPr marL="285750" indent="-285750" eaLnBrk="1" fontAlgn="auto" hangingPunct="1">
              <a:lnSpc>
                <a:spcPct val="130000"/>
              </a:lnSpc>
              <a:spcBef>
                <a:spcPts val="0"/>
              </a:spcBef>
              <a:spcAft>
                <a:spcPts val="0"/>
              </a:spcAft>
              <a:buClr>
                <a:srgbClr val="FF0000"/>
              </a:buClr>
              <a:buFont typeface="Wingdings" panose="05000000000000000000" pitchFamily="2" charset="2"/>
              <a:buChar char="p"/>
              <a:defRPr/>
            </a:pPr>
            <a:r>
              <a:rPr lang="zh-CN" altLang="en-US" sz="1800" kern="0" dirty="0">
                <a:solidFill>
                  <a:srgbClr val="3333CC"/>
                </a:solidFill>
                <a:latin typeface="+mn-ea"/>
                <a:ea typeface="+mn-ea"/>
                <a:sym typeface="cajcd fnta1" pitchFamily="18" charset="2"/>
              </a:rPr>
              <a:t>一种元素的原子不能被转化为另外一种元素的原子，在 化学反应中，起始物质的原子可以结合成为不同的物质。</a:t>
            </a:r>
            <a:endParaRPr lang="en-US" altLang="zh-CN" sz="1800" kern="0" dirty="0">
              <a:solidFill>
                <a:srgbClr val="3333CC"/>
              </a:solidFill>
              <a:latin typeface="+mn-ea"/>
              <a:ea typeface="+mn-ea"/>
              <a:sym typeface="cajcd fnta1" pitchFamily="18" charset="2"/>
            </a:endParaRPr>
          </a:p>
          <a:p>
            <a:pPr marL="285750" indent="-285750" eaLnBrk="1" fontAlgn="auto" hangingPunct="1">
              <a:lnSpc>
                <a:spcPct val="130000"/>
              </a:lnSpc>
              <a:spcBef>
                <a:spcPts val="0"/>
              </a:spcBef>
              <a:spcAft>
                <a:spcPts val="0"/>
              </a:spcAft>
              <a:buClr>
                <a:srgbClr val="FF0000"/>
              </a:buClr>
              <a:buFont typeface="Wingdings" panose="05000000000000000000" pitchFamily="2" charset="2"/>
              <a:buChar char="p"/>
              <a:defRPr/>
            </a:pPr>
            <a:r>
              <a:rPr lang="zh-CN" altLang="en-US" sz="1800" kern="0" dirty="0">
                <a:solidFill>
                  <a:srgbClr val="3333CC"/>
                </a:solidFill>
                <a:latin typeface="+mn-ea"/>
                <a:ea typeface="+mn-ea"/>
                <a:sym typeface="cajcd fnta1" pitchFamily="18" charset="2"/>
              </a:rPr>
              <a:t>元素的原子具有确定的质量及其它性质，且不同于其它元素的原子。</a:t>
            </a:r>
            <a:endParaRPr lang="en-US" altLang="zh-CN" sz="1800" kern="0" dirty="0">
              <a:solidFill>
                <a:srgbClr val="3333CC"/>
              </a:solidFill>
              <a:latin typeface="+mn-ea"/>
              <a:ea typeface="+mn-ea"/>
              <a:sym typeface="cajcd fnta1" pitchFamily="18" charset="2"/>
            </a:endParaRPr>
          </a:p>
          <a:p>
            <a:pPr marL="285750" indent="-285750" eaLnBrk="1" fontAlgn="auto" hangingPunct="1">
              <a:lnSpc>
                <a:spcPct val="130000"/>
              </a:lnSpc>
              <a:spcBef>
                <a:spcPts val="0"/>
              </a:spcBef>
              <a:spcAft>
                <a:spcPts val="0"/>
              </a:spcAft>
              <a:buClr>
                <a:srgbClr val="FF0000"/>
              </a:buClr>
              <a:buFont typeface="Wingdings" panose="05000000000000000000" pitchFamily="2" charset="2"/>
              <a:buChar char="p"/>
              <a:defRPr/>
            </a:pPr>
            <a:r>
              <a:rPr lang="zh-CN" altLang="en-US" sz="1800" kern="0" dirty="0">
                <a:solidFill>
                  <a:srgbClr val="3333CC"/>
                </a:solidFill>
                <a:latin typeface="+mn-ea"/>
                <a:ea typeface="+mn-ea"/>
                <a:sym typeface="cajcd fnta1" pitchFamily="18" charset="2"/>
              </a:rPr>
              <a:t>化学反应得到的化合物是不同元素原子以</a:t>
            </a:r>
            <a:r>
              <a:rPr lang="zh-CN" altLang="en-US" sz="1800" kern="0" dirty="0">
                <a:solidFill>
                  <a:srgbClr val="FF0000"/>
                </a:solidFill>
                <a:latin typeface="+mn-ea"/>
                <a:ea typeface="+mn-ea"/>
                <a:sym typeface="cajcd fnta1" pitchFamily="18" charset="2"/>
              </a:rPr>
              <a:t>特定比例组合的产物</a:t>
            </a:r>
            <a:r>
              <a:rPr lang="zh-CN" altLang="en-US" sz="1800" kern="0" dirty="0">
                <a:solidFill>
                  <a:srgbClr val="3333CC"/>
                </a:solidFill>
                <a:latin typeface="+mn-ea"/>
                <a:ea typeface="+mn-ea"/>
                <a:sym typeface="cajcd fnta1" pitchFamily="18" charset="2"/>
              </a:rPr>
              <a:t>。</a:t>
            </a:r>
            <a:r>
              <a:rPr lang="zh-CN" altLang="en-US" sz="1800" b="0" kern="0" dirty="0">
                <a:solidFill>
                  <a:srgbClr val="000000"/>
                </a:solidFill>
                <a:latin typeface="+mn-ea"/>
                <a:ea typeface="+mn-ea"/>
                <a:sym typeface="cajcd fnta1" pitchFamily="18" charset="2"/>
              </a:rPr>
              <a:t> </a:t>
            </a:r>
            <a:endParaRPr lang="zh-CN" altLang="en-US" sz="1800" kern="0" dirty="0">
              <a:solidFill>
                <a:srgbClr val="FF0000"/>
              </a:solidFill>
              <a:latin typeface="+mn-ea"/>
              <a:ea typeface="+mn-ea"/>
              <a:sym typeface="cajcd fnta1" pitchFamily="18" charset="2"/>
            </a:endParaRPr>
          </a:p>
          <a:p>
            <a:pPr eaLnBrk="1" fontAlgn="auto" hangingPunct="1">
              <a:lnSpc>
                <a:spcPct val="120000"/>
              </a:lnSpc>
              <a:spcBef>
                <a:spcPts val="1800"/>
              </a:spcBef>
              <a:spcAft>
                <a:spcPts val="0"/>
              </a:spcAft>
              <a:buFont typeface="cajcd fnta1" pitchFamily="18" charset="2"/>
              <a:buNone/>
              <a:defRPr/>
            </a:pPr>
            <a:r>
              <a:rPr lang="en-US" altLang="zh-CN" sz="1800" kern="0" dirty="0">
                <a:solidFill>
                  <a:srgbClr val="FF0000"/>
                </a:solidFill>
                <a:latin typeface="+mn-ea"/>
                <a:ea typeface="+mn-ea"/>
                <a:sym typeface="cajcd fnta1" pitchFamily="18" charset="2"/>
              </a:rPr>
              <a:t>——</a:t>
            </a:r>
            <a:r>
              <a:rPr lang="zh-CN" altLang="en-US" sz="1800" kern="0" dirty="0">
                <a:solidFill>
                  <a:srgbClr val="3333CC"/>
                </a:solidFill>
                <a:latin typeface="+mn-ea"/>
                <a:ea typeface="+mn-ea"/>
                <a:sym typeface="cajcd fnta1" pitchFamily="18" charset="2"/>
              </a:rPr>
              <a:t>解释现象</a:t>
            </a:r>
            <a:r>
              <a:rPr lang="en-US" altLang="zh-CN" sz="1800" kern="0" dirty="0">
                <a:solidFill>
                  <a:srgbClr val="3333CC"/>
                </a:solidFill>
                <a:latin typeface="+mn-ea"/>
                <a:ea typeface="+mn-ea"/>
                <a:sym typeface="cajcd fnta1" pitchFamily="18" charset="2"/>
              </a:rPr>
              <a:t>:  </a:t>
            </a:r>
            <a:r>
              <a:rPr lang="zh-CN" altLang="en-US" sz="1800" kern="0" dirty="0">
                <a:solidFill>
                  <a:srgbClr val="FF0000"/>
                </a:solidFill>
                <a:latin typeface="+mn-ea"/>
                <a:ea typeface="+mn-ea"/>
                <a:sym typeface="cajcd fnta1" pitchFamily="18" charset="2"/>
              </a:rPr>
              <a:t>质量守恒定律</a:t>
            </a:r>
            <a:endParaRPr lang="en-US" altLang="zh-CN" sz="1800" kern="0" dirty="0">
              <a:solidFill>
                <a:srgbClr val="FF0000"/>
              </a:solidFill>
              <a:latin typeface="+mn-ea"/>
              <a:ea typeface="+mn-ea"/>
              <a:sym typeface="cajcd fnta1" pitchFamily="18" charset="2"/>
            </a:endParaRPr>
          </a:p>
          <a:p>
            <a:pPr eaLnBrk="1" fontAlgn="auto" hangingPunct="1">
              <a:lnSpc>
                <a:spcPct val="120000"/>
              </a:lnSpc>
              <a:spcBef>
                <a:spcPts val="0"/>
              </a:spcBef>
              <a:spcAft>
                <a:spcPts val="0"/>
              </a:spcAft>
              <a:buFont typeface="cajcd fnta1" pitchFamily="18" charset="2"/>
              <a:buNone/>
              <a:defRPr/>
            </a:pPr>
            <a:r>
              <a:rPr lang="zh-CN" altLang="en-US" sz="1800" kern="0" dirty="0">
                <a:solidFill>
                  <a:srgbClr val="FF0000"/>
                </a:solidFill>
                <a:latin typeface="+mn-ea"/>
                <a:ea typeface="+mn-ea"/>
                <a:sym typeface="cajcd fnta1" pitchFamily="18" charset="2"/>
              </a:rPr>
              <a:t>                        定比定律</a:t>
            </a:r>
          </a:p>
          <a:p>
            <a:pPr eaLnBrk="1" fontAlgn="auto" hangingPunct="1">
              <a:spcBef>
                <a:spcPts val="0"/>
              </a:spcBef>
              <a:spcAft>
                <a:spcPts val="0"/>
              </a:spcAft>
              <a:buFont typeface="cajcd fnta1" pitchFamily="18" charset="2"/>
              <a:buNone/>
              <a:defRPr/>
            </a:pPr>
            <a:r>
              <a:rPr lang="zh-CN" altLang="en-US" sz="1800" kern="0" dirty="0">
                <a:solidFill>
                  <a:srgbClr val="FF0000"/>
                </a:solidFill>
                <a:latin typeface="+mn-ea"/>
                <a:ea typeface="+mn-ea"/>
                <a:sym typeface="cajcd fnta1" pitchFamily="18" charset="2"/>
              </a:rPr>
              <a:t>                        倍比定律             </a:t>
            </a:r>
          </a:p>
        </p:txBody>
      </p:sp>
      <p:sp>
        <p:nvSpPr>
          <p:cNvPr id="2" name="矩形 1"/>
          <p:cNvSpPr/>
          <p:nvPr/>
        </p:nvSpPr>
        <p:spPr>
          <a:xfrm>
            <a:off x="1042988" y="914400"/>
            <a:ext cx="6840537" cy="400050"/>
          </a:xfrm>
          <a:prstGeom prst="rect">
            <a:avLst/>
          </a:prstGeom>
        </p:spPr>
        <p:txBody>
          <a:bodyPr>
            <a:spAutoFit/>
          </a:bodyPr>
          <a:lstStyle/>
          <a:p>
            <a:pPr marL="342900" indent="-342900" eaLnBrk="1" fontAlgn="auto" hangingPunct="1">
              <a:spcBef>
                <a:spcPct val="20000"/>
              </a:spcBef>
              <a:spcAft>
                <a:spcPts val="0"/>
              </a:spcAft>
              <a:buClr>
                <a:schemeClr val="tx1"/>
              </a:buClr>
              <a:buFont typeface="Wingdings" panose="05000000000000000000" pitchFamily="2" charset="2"/>
              <a:buChar char="n"/>
              <a:defRPr/>
            </a:pPr>
            <a:r>
              <a:rPr kumimoji="1" lang="zh-CN" altLang="en-US" sz="2000" kern="0" dirty="0">
                <a:solidFill>
                  <a:srgbClr val="FF0000"/>
                </a:solidFill>
                <a:latin typeface="+mn-lt"/>
                <a:ea typeface="+mn-ea"/>
                <a:sym typeface="cajcd fnta1" pitchFamily="18" charset="2"/>
              </a:rPr>
              <a:t>道尔顿原子模型（原子学说的提出</a:t>
            </a:r>
            <a:r>
              <a:rPr kumimoji="1" lang="en-US" altLang="zh-CN" sz="2000" kern="0" dirty="0">
                <a:solidFill>
                  <a:srgbClr val="FF0000"/>
                </a:solidFill>
                <a:latin typeface="+mn-lt"/>
                <a:ea typeface="+mn-ea"/>
                <a:sym typeface="cajcd fnta1" pitchFamily="18" charset="2"/>
              </a:rPr>
              <a:t>Dalton1803</a:t>
            </a:r>
            <a:r>
              <a:rPr kumimoji="1" lang="zh-CN" altLang="en-US" sz="2000" kern="0" dirty="0">
                <a:solidFill>
                  <a:srgbClr val="FF0000"/>
                </a:solidFill>
                <a:latin typeface="+mn-lt"/>
                <a:ea typeface="+mn-ea"/>
                <a:sym typeface="cajcd fnta1" pitchFamily="18" charset="2"/>
              </a:rPr>
              <a:t>年）</a:t>
            </a:r>
          </a:p>
        </p:txBody>
      </p:sp>
      <p:sp>
        <p:nvSpPr>
          <p:cNvPr id="5" name="Text Box 55"/>
          <p:cNvSpPr txBox="1">
            <a:spLocks noChangeArrowheads="1"/>
          </p:cNvSpPr>
          <p:nvPr/>
        </p:nvSpPr>
        <p:spPr bwMode="auto">
          <a:xfrm>
            <a:off x="539750" y="246063"/>
            <a:ext cx="460851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9" tIns="45709" rIns="91419" bIns="45709">
            <a:spAutoFit/>
          </a:bodyPr>
          <a:lstStyle>
            <a:lvl1pPr>
              <a:defRPr b="1">
                <a:solidFill>
                  <a:schemeClr val="tx1"/>
                </a:solidFill>
                <a:latin typeface="Arial" panose="020B0604020202020204" pitchFamily="34" charset="0"/>
                <a:ea typeface="华文细黑" panose="02010600040101010101" pitchFamily="2" charset="-122"/>
              </a:defRPr>
            </a:lvl1pPr>
            <a:lvl2pPr marL="742950" indent="-285750">
              <a:defRPr b="1">
                <a:solidFill>
                  <a:schemeClr val="tx1"/>
                </a:solidFill>
                <a:latin typeface="Arial" panose="020B0604020202020204" pitchFamily="34" charset="0"/>
                <a:ea typeface="华文细黑" panose="02010600040101010101" pitchFamily="2" charset="-122"/>
              </a:defRPr>
            </a:lvl2pPr>
            <a:lvl3pPr marL="1143000" indent="-228600">
              <a:defRPr b="1">
                <a:solidFill>
                  <a:schemeClr val="tx1"/>
                </a:solidFill>
                <a:latin typeface="Arial" panose="020B0604020202020204" pitchFamily="34" charset="0"/>
                <a:ea typeface="华文细黑" panose="02010600040101010101" pitchFamily="2" charset="-122"/>
              </a:defRPr>
            </a:lvl3pPr>
            <a:lvl4pPr marL="1600200" indent="-228600">
              <a:defRPr b="1">
                <a:solidFill>
                  <a:schemeClr val="tx1"/>
                </a:solidFill>
                <a:latin typeface="Arial" panose="020B0604020202020204" pitchFamily="34" charset="0"/>
                <a:ea typeface="华文细黑" panose="02010600040101010101" pitchFamily="2" charset="-122"/>
              </a:defRPr>
            </a:lvl4pPr>
            <a:lvl5pPr marL="2057400" indent="-228600">
              <a:defRPr b="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9pPr>
          </a:lstStyle>
          <a:p>
            <a:pPr eaLnBrk="1" hangingPunct="1">
              <a:defRPr/>
            </a:pPr>
            <a:r>
              <a:rPr lang="en-US" altLang="zh-CN" sz="2800" dirty="0">
                <a:latin typeface="微软雅黑" panose="020B0503020204020204" pitchFamily="34" charset="-122"/>
                <a:ea typeface="微软雅黑" panose="020B0503020204020204" pitchFamily="34" charset="-122"/>
              </a:rPr>
              <a:t>1.1.1 </a:t>
            </a:r>
            <a:r>
              <a:rPr lang="zh-CN" altLang="en-US" sz="2800" dirty="0">
                <a:latin typeface="微软雅黑" panose="020B0503020204020204" pitchFamily="34" charset="-122"/>
                <a:ea typeface="微软雅黑" panose="020B0503020204020204" pitchFamily="34" charset="-122"/>
              </a:rPr>
              <a:t>道尔顿原子模型</a:t>
            </a:r>
            <a:r>
              <a:rPr lang="en-US" altLang="zh-CN" sz="2800" dirty="0">
                <a:latin typeface="+mn-lt"/>
                <a:ea typeface="微软雅黑" panose="020B0503020204020204" pitchFamily="34" charset="-122"/>
              </a:rPr>
              <a:t>(1803)</a:t>
            </a:r>
            <a:endParaRPr lang="zh-CN" altLang="en-US" sz="2800" dirty="0">
              <a:latin typeface="+mn-lt"/>
              <a:ea typeface="微软雅黑" panose="020B0503020204020204" pitchFamily="34" charset="-122"/>
            </a:endParaRPr>
          </a:p>
        </p:txBody>
      </p:sp>
    </p:spTree>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8"/>
          <p:cNvSpPr txBox="1">
            <a:spLocks noChangeArrowheads="1"/>
          </p:cNvSpPr>
          <p:nvPr/>
        </p:nvSpPr>
        <p:spPr bwMode="auto">
          <a:xfrm>
            <a:off x="4070350" y="4316413"/>
            <a:ext cx="1620838" cy="522287"/>
          </a:xfrm>
          <a:prstGeom prst="rect">
            <a:avLst/>
          </a:prstGeom>
          <a:noFill/>
          <a:ln w="9525">
            <a:noFill/>
            <a:miter lim="800000"/>
            <a:headEnd/>
            <a:tailEnd/>
          </a:ln>
        </p:spPr>
        <p:txBody>
          <a:bodyPr wrap="none">
            <a:spAutoFit/>
          </a:bodyPr>
          <a:lstStyle/>
          <a:p>
            <a:pPr>
              <a:defRPr/>
            </a:pPr>
            <a:r>
              <a:rPr kumimoji="1" lang="zh-CN" altLang="en-US" sz="2800" dirty="0">
                <a:solidFill>
                  <a:srgbClr val="FF0000"/>
                </a:solidFill>
                <a:latin typeface="+mn-ea"/>
                <a:ea typeface="+mn-ea"/>
              </a:rPr>
              <a:t>阴极射线</a:t>
            </a:r>
          </a:p>
        </p:txBody>
      </p:sp>
      <p:sp>
        <p:nvSpPr>
          <p:cNvPr id="6" name="Text Box 9"/>
          <p:cNvSpPr txBox="1">
            <a:spLocks noChangeArrowheads="1"/>
          </p:cNvSpPr>
          <p:nvPr/>
        </p:nvSpPr>
        <p:spPr bwMode="auto">
          <a:xfrm>
            <a:off x="755650" y="806450"/>
            <a:ext cx="7675563" cy="892175"/>
          </a:xfrm>
          <a:prstGeom prst="rect">
            <a:avLst/>
          </a:prstGeom>
          <a:solidFill>
            <a:schemeClr val="bg1"/>
          </a:solidFill>
          <a:ln w="9525">
            <a:noFill/>
            <a:miter lim="800000"/>
            <a:headEnd/>
            <a:tailEnd/>
          </a:ln>
        </p:spPr>
        <p:txBody>
          <a:bodyPr>
            <a:spAutoFit/>
          </a:bodyPr>
          <a:lstStyle/>
          <a:p>
            <a:pPr>
              <a:spcBef>
                <a:spcPct val="50000"/>
              </a:spcBef>
              <a:defRPr/>
            </a:pPr>
            <a:r>
              <a:rPr kumimoji="1" lang="zh-CN" altLang="en-US" sz="2800" dirty="0">
                <a:latin typeface="黑体" pitchFamily="2" charset="-122"/>
                <a:ea typeface="黑体" pitchFamily="2" charset="-122"/>
              </a:rPr>
              <a:t>  </a:t>
            </a:r>
            <a:r>
              <a:rPr kumimoji="1" lang="en-US" altLang="zh-CN" sz="2400" dirty="0">
                <a:latin typeface="Times New Roman" panose="02020603050405020304" pitchFamily="18" charset="0"/>
                <a:ea typeface="+mn-ea"/>
                <a:cs typeface="Times New Roman" panose="02020603050405020304" pitchFamily="18" charset="0"/>
              </a:rPr>
              <a:t>19</a:t>
            </a:r>
            <a:r>
              <a:rPr kumimoji="1" lang="zh-CN" altLang="en-US" sz="2400" dirty="0">
                <a:latin typeface="Times New Roman" panose="02020603050405020304" pitchFamily="18" charset="0"/>
                <a:ea typeface="+mn-ea"/>
                <a:cs typeface="Times New Roman" panose="02020603050405020304" pitchFamily="18" charset="0"/>
              </a:rPr>
              <a:t>世纪末，</a:t>
            </a:r>
            <a:r>
              <a:rPr kumimoji="1" lang="en-US" altLang="zh-CN" sz="2400" dirty="0">
                <a:latin typeface="Times New Roman" panose="02020603050405020304" pitchFamily="18" charset="0"/>
                <a:ea typeface="+mn-ea"/>
                <a:cs typeface="Times New Roman" panose="02020603050405020304" pitchFamily="18" charset="0"/>
              </a:rPr>
              <a:t>X </a:t>
            </a:r>
            <a:r>
              <a:rPr kumimoji="1" lang="zh-CN" altLang="en-US" sz="2400" dirty="0">
                <a:latin typeface="Times New Roman" panose="02020603050405020304" pitchFamily="18" charset="0"/>
                <a:ea typeface="+mn-ea"/>
                <a:cs typeface="Times New Roman" panose="02020603050405020304" pitchFamily="18" charset="0"/>
              </a:rPr>
              <a:t>射线、电子射线被发现，结果表明原子是可以分割的，不是最后质点。</a:t>
            </a:r>
          </a:p>
        </p:txBody>
      </p:sp>
      <p:sp>
        <p:nvSpPr>
          <p:cNvPr id="9" name="Text Box 55"/>
          <p:cNvSpPr txBox="1">
            <a:spLocks noChangeArrowheads="1"/>
          </p:cNvSpPr>
          <p:nvPr/>
        </p:nvSpPr>
        <p:spPr bwMode="auto">
          <a:xfrm>
            <a:off x="539750" y="246063"/>
            <a:ext cx="460851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9" tIns="45709" rIns="91419" bIns="45709">
            <a:spAutoFit/>
          </a:bodyPr>
          <a:lstStyle>
            <a:lvl1pPr>
              <a:defRPr b="1">
                <a:solidFill>
                  <a:schemeClr val="tx1"/>
                </a:solidFill>
                <a:latin typeface="Arial" panose="020B0604020202020204" pitchFamily="34" charset="0"/>
                <a:ea typeface="华文细黑" panose="02010600040101010101" pitchFamily="2" charset="-122"/>
              </a:defRPr>
            </a:lvl1pPr>
            <a:lvl2pPr marL="742950" indent="-285750">
              <a:defRPr b="1">
                <a:solidFill>
                  <a:schemeClr val="tx1"/>
                </a:solidFill>
                <a:latin typeface="Arial" panose="020B0604020202020204" pitchFamily="34" charset="0"/>
                <a:ea typeface="华文细黑" panose="02010600040101010101" pitchFamily="2" charset="-122"/>
              </a:defRPr>
            </a:lvl2pPr>
            <a:lvl3pPr marL="1143000" indent="-228600">
              <a:defRPr b="1">
                <a:solidFill>
                  <a:schemeClr val="tx1"/>
                </a:solidFill>
                <a:latin typeface="Arial" panose="020B0604020202020204" pitchFamily="34" charset="0"/>
                <a:ea typeface="华文细黑" panose="02010600040101010101" pitchFamily="2" charset="-122"/>
              </a:defRPr>
            </a:lvl3pPr>
            <a:lvl4pPr marL="1600200" indent="-228600">
              <a:defRPr b="1">
                <a:solidFill>
                  <a:schemeClr val="tx1"/>
                </a:solidFill>
                <a:latin typeface="Arial" panose="020B0604020202020204" pitchFamily="34" charset="0"/>
                <a:ea typeface="华文细黑" panose="02010600040101010101" pitchFamily="2" charset="-122"/>
              </a:defRPr>
            </a:lvl4pPr>
            <a:lvl5pPr marL="2057400" indent="-228600">
              <a:defRPr b="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9pPr>
          </a:lstStyle>
          <a:p>
            <a:pPr eaLnBrk="1" hangingPunct="1">
              <a:defRPr/>
            </a:pPr>
            <a:r>
              <a:rPr lang="en-US" altLang="zh-CN" sz="2800" dirty="0">
                <a:latin typeface="微软雅黑" panose="020B0503020204020204" pitchFamily="34" charset="-122"/>
                <a:ea typeface="微软雅黑" panose="020B0503020204020204" pitchFamily="34" charset="-122"/>
              </a:rPr>
              <a:t>1.1.1 </a:t>
            </a:r>
            <a:r>
              <a:rPr lang="zh-CN" altLang="en-US" sz="2800" dirty="0">
                <a:latin typeface="微软雅黑" panose="020B0503020204020204" pitchFamily="34" charset="-122"/>
                <a:ea typeface="微软雅黑" panose="020B0503020204020204" pitchFamily="34" charset="-122"/>
              </a:rPr>
              <a:t>道尔顿原子模型</a:t>
            </a:r>
            <a:r>
              <a:rPr lang="en-US" altLang="zh-CN" sz="2800" dirty="0">
                <a:latin typeface="+mn-lt"/>
                <a:ea typeface="微软雅黑" panose="020B0503020204020204" pitchFamily="34" charset="-122"/>
              </a:rPr>
              <a:t>(1803)</a:t>
            </a:r>
            <a:endParaRPr lang="zh-CN" altLang="en-US" sz="2800" dirty="0">
              <a:latin typeface="+mn-lt"/>
              <a:ea typeface="微软雅黑" panose="020B0503020204020204" pitchFamily="34" charset="-122"/>
            </a:endParaRPr>
          </a:p>
        </p:txBody>
      </p:sp>
      <p:pic>
        <p:nvPicPr>
          <p:cNvPr id="150530" name="Picture 2" descr="https://timgsa.baidu.com/timg?image&amp;quality=80&amp;size=b9999_10000&amp;sec=1566354347&amp;di=c671a49a86356bc7b9e549797c9d2f16&amp;imgtype=jpg&amp;er=1&amp;src=http%3A%2F%2Fyiqi-oss.oss-cn-hangzhou.aliyuncs.com%2Faliyun%2FUeditor%2FManage%2F2018-06-06%2F20180606-124762518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650" y="1735137"/>
            <a:ext cx="3888432" cy="2428123"/>
          </a:xfrm>
          <a:prstGeom prst="rect">
            <a:avLst/>
          </a:prstGeom>
          <a:noFill/>
          <a:extLst>
            <a:ext uri="{909E8E84-426E-40DD-AFC4-6F175D3DCCD1}">
              <a14:hiddenFill xmlns:a14="http://schemas.microsoft.com/office/drawing/2010/main">
                <a:solidFill>
                  <a:srgbClr val="FFFFFF"/>
                </a:solidFill>
              </a14:hiddenFill>
            </a:ext>
          </a:extLst>
        </p:spPr>
      </p:pic>
      <p:pic>
        <p:nvPicPr>
          <p:cNvPr id="3" name="图片 2"/>
          <p:cNvPicPr>
            <a:picLocks noChangeAspect="1"/>
          </p:cNvPicPr>
          <p:nvPr/>
        </p:nvPicPr>
        <p:blipFill>
          <a:blip r:embed="rId4"/>
          <a:stretch>
            <a:fillRect/>
          </a:stretch>
        </p:blipFill>
        <p:spPr>
          <a:xfrm>
            <a:off x="5076056" y="1764190"/>
            <a:ext cx="3428342" cy="2219147"/>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0" presetClass="entr" presetSubtype="0" fill="hold" nodeType="clickEffect">
                                  <p:stCondLst>
                                    <p:cond delay="0"/>
                                  </p:stCondLst>
                                  <p:childTnLst>
                                    <p:set>
                                      <p:cBhvr>
                                        <p:cTn id="10" dur="1" fill="hold">
                                          <p:stCondLst>
                                            <p:cond delay="0"/>
                                          </p:stCondLst>
                                        </p:cTn>
                                        <p:tgtEl>
                                          <p:spTgt spid="150530"/>
                                        </p:tgtEl>
                                        <p:attrNameLst>
                                          <p:attrName>style.visibility</p:attrName>
                                        </p:attrNameLst>
                                      </p:cBhvr>
                                      <p:to>
                                        <p:strVal val="visible"/>
                                      </p:to>
                                    </p:set>
                                    <p:animEffect transition="in" filter="fade">
                                      <p:cBhvr>
                                        <p:cTn id="11" dur="500"/>
                                        <p:tgtEl>
                                          <p:spTgt spid="150530"/>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5"/>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nodeType="click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barn(inVertical)">
                                      <p:cBhvr>
                                        <p:cTn id="2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58"/>
          <p:cNvGrpSpPr>
            <a:grpSpLocks/>
          </p:cNvGrpSpPr>
          <p:nvPr/>
        </p:nvGrpSpPr>
        <p:grpSpPr bwMode="auto">
          <a:xfrm>
            <a:off x="4356100" y="627063"/>
            <a:ext cx="1944688" cy="2436812"/>
            <a:chOff x="2789" y="675"/>
            <a:chExt cx="1225" cy="1535"/>
          </a:xfrm>
        </p:grpSpPr>
        <p:sp>
          <p:nvSpPr>
            <p:cNvPr id="27" name="Rectangle 26"/>
            <p:cNvSpPr>
              <a:spLocks noChangeArrowheads="1"/>
            </p:cNvSpPr>
            <p:nvPr/>
          </p:nvSpPr>
          <p:spPr bwMode="auto">
            <a:xfrm>
              <a:off x="2789" y="1071"/>
              <a:ext cx="1225" cy="46"/>
            </a:xfrm>
            <a:prstGeom prst="rect">
              <a:avLst/>
            </a:prstGeom>
            <a:solidFill>
              <a:schemeClr val="accent1"/>
            </a:solidFill>
            <a:ln w="9525">
              <a:solidFill>
                <a:schemeClr val="tx1"/>
              </a:solidFill>
              <a:miter lim="800000"/>
              <a:headEnd/>
              <a:tailEnd/>
            </a:ln>
            <a:effectLst/>
          </p:spPr>
          <p:txBody>
            <a:bodyPr wrap="none" anchor="ctr"/>
            <a:lstStyle/>
            <a:p>
              <a:pPr>
                <a:defRPr/>
              </a:pPr>
              <a:endParaRPr lang="zh-CN" altLang="en-US" sz="2000">
                <a:latin typeface="Times New Roman" panose="02020603050405020304" pitchFamily="18" charset="0"/>
                <a:ea typeface="+mn-ea"/>
                <a:cs typeface="Times New Roman" panose="02020603050405020304" pitchFamily="18" charset="0"/>
              </a:endParaRPr>
            </a:p>
          </p:txBody>
        </p:sp>
        <p:sp>
          <p:nvSpPr>
            <p:cNvPr id="28" name="Rectangle 27"/>
            <p:cNvSpPr>
              <a:spLocks noChangeArrowheads="1"/>
            </p:cNvSpPr>
            <p:nvPr/>
          </p:nvSpPr>
          <p:spPr bwMode="auto">
            <a:xfrm>
              <a:off x="2789" y="1570"/>
              <a:ext cx="1225" cy="46"/>
            </a:xfrm>
            <a:prstGeom prst="rect">
              <a:avLst/>
            </a:prstGeom>
            <a:solidFill>
              <a:schemeClr val="accent1"/>
            </a:solidFill>
            <a:ln w="9525">
              <a:solidFill>
                <a:schemeClr val="tx1"/>
              </a:solidFill>
              <a:miter lim="800000"/>
              <a:headEnd/>
              <a:tailEnd/>
            </a:ln>
            <a:effectLst/>
          </p:spPr>
          <p:txBody>
            <a:bodyPr wrap="none" anchor="ctr"/>
            <a:lstStyle/>
            <a:p>
              <a:pPr>
                <a:defRPr/>
              </a:pPr>
              <a:endParaRPr lang="zh-CN" altLang="en-US" sz="2000">
                <a:latin typeface="Times New Roman" panose="02020603050405020304" pitchFamily="18" charset="0"/>
                <a:ea typeface="+mn-ea"/>
                <a:cs typeface="Times New Roman" panose="02020603050405020304" pitchFamily="18" charset="0"/>
              </a:endParaRPr>
            </a:p>
          </p:txBody>
        </p:sp>
        <p:sp>
          <p:nvSpPr>
            <p:cNvPr id="29" name="Line 28"/>
            <p:cNvSpPr>
              <a:spLocks noChangeShapeType="1"/>
            </p:cNvSpPr>
            <p:nvPr/>
          </p:nvSpPr>
          <p:spPr bwMode="auto">
            <a:xfrm flipV="1">
              <a:off x="3332" y="799"/>
              <a:ext cx="2" cy="272"/>
            </a:xfrm>
            <a:prstGeom prst="line">
              <a:avLst/>
            </a:prstGeom>
            <a:noFill/>
            <a:ln w="9525">
              <a:solidFill>
                <a:schemeClr val="tx1"/>
              </a:solidFill>
              <a:round/>
              <a:headEnd/>
              <a:tailEnd/>
            </a:ln>
            <a:effectLst/>
          </p:spPr>
          <p:txBody>
            <a:bodyPr/>
            <a:lstStyle/>
            <a:p>
              <a:pPr>
                <a:defRPr/>
              </a:pPr>
              <a:endParaRPr lang="zh-CN" altLang="en-US" sz="2000">
                <a:latin typeface="Times New Roman" panose="02020603050405020304" pitchFamily="18" charset="0"/>
                <a:ea typeface="+mn-ea"/>
                <a:cs typeface="Times New Roman" panose="02020603050405020304" pitchFamily="18" charset="0"/>
              </a:endParaRPr>
            </a:p>
          </p:txBody>
        </p:sp>
        <p:sp>
          <p:nvSpPr>
            <p:cNvPr id="30" name="Line 29"/>
            <p:cNvSpPr>
              <a:spLocks noChangeShapeType="1"/>
            </p:cNvSpPr>
            <p:nvPr/>
          </p:nvSpPr>
          <p:spPr bwMode="auto">
            <a:xfrm>
              <a:off x="3333" y="1615"/>
              <a:ext cx="0" cy="318"/>
            </a:xfrm>
            <a:prstGeom prst="line">
              <a:avLst/>
            </a:prstGeom>
            <a:noFill/>
            <a:ln w="9525">
              <a:solidFill>
                <a:schemeClr val="tx1"/>
              </a:solidFill>
              <a:round/>
              <a:headEnd/>
              <a:tailEnd/>
            </a:ln>
            <a:effectLst/>
          </p:spPr>
          <p:txBody>
            <a:bodyPr/>
            <a:lstStyle/>
            <a:p>
              <a:pPr>
                <a:defRPr/>
              </a:pPr>
              <a:endParaRPr lang="zh-CN" altLang="en-US" sz="2000">
                <a:latin typeface="Times New Roman" panose="02020603050405020304" pitchFamily="18" charset="0"/>
                <a:ea typeface="+mn-ea"/>
                <a:cs typeface="Times New Roman" panose="02020603050405020304" pitchFamily="18" charset="0"/>
              </a:endParaRPr>
            </a:p>
          </p:txBody>
        </p:sp>
        <p:sp>
          <p:nvSpPr>
            <p:cNvPr id="31" name="Text Box 30"/>
            <p:cNvSpPr txBox="1">
              <a:spLocks noChangeArrowheads="1"/>
            </p:cNvSpPr>
            <p:nvPr/>
          </p:nvSpPr>
          <p:spPr bwMode="auto">
            <a:xfrm>
              <a:off x="3412" y="675"/>
              <a:ext cx="170" cy="252"/>
            </a:xfrm>
            <a:prstGeom prst="rect">
              <a:avLst/>
            </a:prstGeom>
            <a:noFill/>
            <a:ln w="9525">
              <a:noFill/>
              <a:miter lim="800000"/>
              <a:headEnd/>
              <a:tailEnd/>
            </a:ln>
            <a:effectLst/>
          </p:spPr>
          <p:txBody>
            <a:bodyPr wrap="none">
              <a:spAutoFit/>
            </a:bodyPr>
            <a:lstStyle/>
            <a:p>
              <a:pPr>
                <a:defRPr/>
              </a:pPr>
              <a:r>
                <a:rPr lang="en-US" altLang="zh-CN" sz="2000" dirty="0">
                  <a:solidFill>
                    <a:srgbClr val="0000CC"/>
                  </a:solidFill>
                  <a:latin typeface="Times New Roman" panose="02020603050405020304" pitchFamily="18" charset="0"/>
                  <a:ea typeface="+mn-ea"/>
                  <a:cs typeface="Times New Roman" panose="02020603050405020304" pitchFamily="18" charset="0"/>
                </a:rPr>
                <a:t>-</a:t>
              </a:r>
            </a:p>
          </p:txBody>
        </p:sp>
        <p:sp>
          <p:nvSpPr>
            <p:cNvPr id="32" name="Text Box 31"/>
            <p:cNvSpPr txBox="1">
              <a:spLocks noChangeArrowheads="1"/>
            </p:cNvSpPr>
            <p:nvPr/>
          </p:nvSpPr>
          <p:spPr bwMode="auto">
            <a:xfrm>
              <a:off x="3424" y="1736"/>
              <a:ext cx="208" cy="252"/>
            </a:xfrm>
            <a:prstGeom prst="rect">
              <a:avLst/>
            </a:prstGeom>
            <a:noFill/>
            <a:ln w="9525">
              <a:noFill/>
              <a:miter lim="800000"/>
              <a:headEnd/>
              <a:tailEnd/>
            </a:ln>
            <a:effectLst/>
          </p:spPr>
          <p:txBody>
            <a:bodyPr wrap="none">
              <a:spAutoFit/>
            </a:bodyPr>
            <a:lstStyle/>
            <a:p>
              <a:pPr>
                <a:defRPr/>
              </a:pPr>
              <a:r>
                <a:rPr lang="en-US" altLang="zh-CN" sz="2000" dirty="0">
                  <a:solidFill>
                    <a:srgbClr val="0000CC"/>
                  </a:solidFill>
                  <a:latin typeface="Times New Roman" panose="02020603050405020304" pitchFamily="18" charset="0"/>
                  <a:ea typeface="+mn-ea"/>
                  <a:cs typeface="Times New Roman" panose="02020603050405020304" pitchFamily="18" charset="0"/>
                </a:rPr>
                <a:t>+</a:t>
              </a:r>
            </a:p>
          </p:txBody>
        </p:sp>
        <p:sp>
          <p:nvSpPr>
            <p:cNvPr id="33" name="Text Box 41"/>
            <p:cNvSpPr txBox="1">
              <a:spLocks noChangeArrowheads="1"/>
            </p:cNvSpPr>
            <p:nvPr/>
          </p:nvSpPr>
          <p:spPr bwMode="auto">
            <a:xfrm>
              <a:off x="3206" y="1958"/>
              <a:ext cx="332" cy="252"/>
            </a:xfrm>
            <a:prstGeom prst="rect">
              <a:avLst/>
            </a:prstGeom>
            <a:noFill/>
            <a:ln w="9525">
              <a:noFill/>
              <a:miter lim="800000"/>
              <a:headEnd/>
              <a:tailEnd/>
            </a:ln>
            <a:effectLst/>
          </p:spPr>
          <p:txBody>
            <a:bodyPr wrap="none">
              <a:spAutoFit/>
            </a:bodyPr>
            <a:lstStyle/>
            <a:p>
              <a:pPr>
                <a:defRPr/>
              </a:pPr>
              <a:r>
                <a:rPr lang="zh-CN" altLang="en-US" sz="2000" dirty="0">
                  <a:solidFill>
                    <a:srgbClr val="0000CC"/>
                  </a:solidFill>
                  <a:latin typeface="Times New Roman" panose="02020603050405020304" pitchFamily="18" charset="0"/>
                  <a:ea typeface="+mn-ea"/>
                  <a:cs typeface="Times New Roman" panose="02020603050405020304" pitchFamily="18" charset="0"/>
                  <a:sym typeface="Symbol" pitchFamily="18" charset="2"/>
                </a:rPr>
                <a:t></a:t>
              </a:r>
              <a:r>
                <a:rPr lang="en-US" altLang="zh-CN" sz="2000" dirty="0">
                  <a:solidFill>
                    <a:srgbClr val="0000CC"/>
                  </a:solidFill>
                  <a:latin typeface="Times New Roman" panose="02020603050405020304" pitchFamily="18" charset="0"/>
                  <a:ea typeface="+mn-ea"/>
                  <a:cs typeface="Times New Roman" panose="02020603050405020304" pitchFamily="18" charset="0"/>
                  <a:sym typeface="Symbol" pitchFamily="18" charset="2"/>
                </a:rPr>
                <a:t>V</a:t>
              </a:r>
            </a:p>
          </p:txBody>
        </p:sp>
      </p:grpSp>
      <p:grpSp>
        <p:nvGrpSpPr>
          <p:cNvPr id="34" name="Group 69"/>
          <p:cNvGrpSpPr>
            <a:grpSpLocks/>
          </p:cNvGrpSpPr>
          <p:nvPr/>
        </p:nvGrpSpPr>
        <p:grpSpPr bwMode="auto">
          <a:xfrm>
            <a:off x="1135063" y="2894013"/>
            <a:ext cx="2409825" cy="941387"/>
            <a:chOff x="1098" y="2734"/>
            <a:chExt cx="1517" cy="593"/>
          </a:xfrm>
        </p:grpSpPr>
        <p:sp>
          <p:nvSpPr>
            <p:cNvPr id="35" name="Text Box 42"/>
            <p:cNvSpPr txBox="1">
              <a:spLocks noChangeArrowheads="1"/>
            </p:cNvSpPr>
            <p:nvPr/>
          </p:nvSpPr>
          <p:spPr bwMode="auto">
            <a:xfrm>
              <a:off x="1098" y="2895"/>
              <a:ext cx="693" cy="252"/>
            </a:xfrm>
            <a:prstGeom prst="rect">
              <a:avLst/>
            </a:prstGeom>
            <a:noFill/>
            <a:ln w="9525">
              <a:noFill/>
              <a:miter lim="800000"/>
              <a:headEnd/>
              <a:tailEnd/>
            </a:ln>
            <a:effectLst/>
          </p:spPr>
          <p:txBody>
            <a:bodyPr>
              <a:spAutoFit/>
            </a:bodyPr>
            <a:lstStyle/>
            <a:p>
              <a:pPr>
                <a:defRPr/>
              </a:pPr>
              <a:r>
                <a:rPr lang="zh-CN" altLang="en-US" sz="2000" dirty="0">
                  <a:latin typeface="Times New Roman" panose="02020603050405020304" pitchFamily="18" charset="0"/>
                  <a:ea typeface="+mn-ea"/>
                  <a:cs typeface="Times New Roman" panose="02020603050405020304" pitchFamily="18" charset="0"/>
                  <a:sym typeface="Symbol" pitchFamily="18" charset="2"/>
                </a:rPr>
                <a:t></a:t>
              </a:r>
              <a:r>
                <a:rPr lang="en-US" altLang="zh-CN" sz="2000" dirty="0">
                  <a:latin typeface="Times New Roman" panose="02020603050405020304" pitchFamily="18" charset="0"/>
                  <a:ea typeface="+mn-ea"/>
                  <a:cs typeface="Times New Roman" panose="02020603050405020304" pitchFamily="18" charset="0"/>
                  <a:sym typeface="Symbol" pitchFamily="18" charset="2"/>
                </a:rPr>
                <a:t>x</a:t>
              </a:r>
              <a:r>
                <a:rPr lang="en-US" altLang="zh-CN" sz="2000" baseline="-25000" dirty="0">
                  <a:latin typeface="Times New Roman" panose="02020603050405020304" pitchFamily="18" charset="0"/>
                  <a:ea typeface="+mn-ea"/>
                  <a:cs typeface="Times New Roman" panose="02020603050405020304" pitchFamily="18" charset="0"/>
                  <a:sym typeface="Symbol" pitchFamily="18" charset="2"/>
                </a:rPr>
                <a:t>(-) </a:t>
              </a:r>
              <a:r>
                <a:rPr lang="en-US" altLang="zh-CN" sz="2000" dirty="0">
                  <a:latin typeface="Times New Roman" panose="02020603050405020304" pitchFamily="18" charset="0"/>
                  <a:ea typeface="+mn-ea"/>
                  <a:cs typeface="Times New Roman" panose="02020603050405020304" pitchFamily="18" charset="0"/>
                  <a:sym typeface="Symbol" pitchFamily="18" charset="2"/>
                </a:rPr>
                <a:t></a:t>
              </a:r>
            </a:p>
          </p:txBody>
        </p:sp>
        <p:sp>
          <p:nvSpPr>
            <p:cNvPr id="37" name="Text Box 43"/>
            <p:cNvSpPr txBox="1">
              <a:spLocks noChangeArrowheads="1"/>
            </p:cNvSpPr>
            <p:nvPr/>
          </p:nvSpPr>
          <p:spPr bwMode="auto">
            <a:xfrm>
              <a:off x="1718" y="2734"/>
              <a:ext cx="379" cy="252"/>
            </a:xfrm>
            <a:prstGeom prst="rect">
              <a:avLst/>
            </a:prstGeom>
            <a:noFill/>
            <a:ln w="9525">
              <a:noFill/>
              <a:miter lim="800000"/>
              <a:headEnd/>
              <a:tailEnd/>
            </a:ln>
            <a:effectLst/>
          </p:spPr>
          <p:txBody>
            <a:bodyPr>
              <a:spAutoFit/>
            </a:bodyPr>
            <a:lstStyle/>
            <a:p>
              <a:pPr>
                <a:defRPr/>
              </a:pPr>
              <a:r>
                <a:rPr lang="en-US" altLang="zh-CN" sz="2000" dirty="0">
                  <a:latin typeface="Times New Roman" panose="02020603050405020304" pitchFamily="18" charset="0"/>
                  <a:ea typeface="+mn-ea"/>
                  <a:cs typeface="Times New Roman" panose="02020603050405020304" pitchFamily="18" charset="0"/>
                </a:rPr>
                <a:t>e </a:t>
              </a:r>
              <a:r>
                <a:rPr lang="en-US" altLang="zh-CN" sz="2000" baseline="-25000" dirty="0">
                  <a:latin typeface="Times New Roman" panose="02020603050405020304" pitchFamily="18" charset="0"/>
                  <a:ea typeface="+mn-ea"/>
                  <a:cs typeface="Times New Roman" panose="02020603050405020304" pitchFamily="18" charset="0"/>
                </a:rPr>
                <a:t>(-)</a:t>
              </a:r>
              <a:endParaRPr lang="en-US" altLang="zh-CN" sz="2000" dirty="0">
                <a:latin typeface="Times New Roman" panose="02020603050405020304" pitchFamily="18" charset="0"/>
                <a:ea typeface="+mn-ea"/>
                <a:cs typeface="Times New Roman" panose="02020603050405020304" pitchFamily="18" charset="0"/>
              </a:endParaRPr>
            </a:p>
          </p:txBody>
        </p:sp>
        <p:sp>
          <p:nvSpPr>
            <p:cNvPr id="38" name="Line 44"/>
            <p:cNvSpPr>
              <a:spLocks noChangeShapeType="1"/>
            </p:cNvSpPr>
            <p:nvPr/>
          </p:nvSpPr>
          <p:spPr bwMode="auto">
            <a:xfrm>
              <a:off x="1672" y="3043"/>
              <a:ext cx="505" cy="0"/>
            </a:xfrm>
            <a:prstGeom prst="line">
              <a:avLst/>
            </a:prstGeom>
            <a:noFill/>
            <a:ln w="25400">
              <a:solidFill>
                <a:schemeClr val="tx1"/>
              </a:solidFill>
              <a:round/>
              <a:headEnd/>
              <a:tailEnd/>
            </a:ln>
            <a:effectLst/>
          </p:spPr>
          <p:txBody>
            <a:bodyPr/>
            <a:lstStyle/>
            <a:p>
              <a:pPr>
                <a:defRPr/>
              </a:pPr>
              <a:endParaRPr lang="zh-CN" altLang="en-US" sz="2000">
                <a:latin typeface="Times New Roman" panose="02020603050405020304" pitchFamily="18" charset="0"/>
                <a:ea typeface="+mn-ea"/>
                <a:cs typeface="Times New Roman" panose="02020603050405020304" pitchFamily="18" charset="0"/>
              </a:endParaRPr>
            </a:p>
          </p:txBody>
        </p:sp>
        <p:sp>
          <p:nvSpPr>
            <p:cNvPr id="39" name="Text Box 45"/>
            <p:cNvSpPr txBox="1">
              <a:spLocks noChangeArrowheads="1"/>
            </p:cNvSpPr>
            <p:nvPr/>
          </p:nvSpPr>
          <p:spPr bwMode="auto">
            <a:xfrm>
              <a:off x="1718" y="3022"/>
              <a:ext cx="460" cy="252"/>
            </a:xfrm>
            <a:prstGeom prst="rect">
              <a:avLst/>
            </a:prstGeom>
            <a:noFill/>
            <a:ln w="9525">
              <a:noFill/>
              <a:miter lim="800000"/>
              <a:headEnd/>
              <a:tailEnd/>
            </a:ln>
            <a:effectLst/>
          </p:spPr>
          <p:txBody>
            <a:bodyPr>
              <a:spAutoFit/>
            </a:bodyPr>
            <a:lstStyle/>
            <a:p>
              <a:pPr>
                <a:defRPr/>
              </a:pPr>
              <a:r>
                <a:rPr lang="en-US" altLang="zh-CN" sz="2000" dirty="0">
                  <a:latin typeface="Times New Roman" panose="02020603050405020304" pitchFamily="18" charset="0"/>
                  <a:ea typeface="+mn-ea"/>
                  <a:cs typeface="Times New Roman" panose="02020603050405020304" pitchFamily="18" charset="0"/>
                </a:rPr>
                <a:t>m</a:t>
              </a:r>
              <a:r>
                <a:rPr lang="en-US" altLang="zh-CN" sz="2000" baseline="-25000" dirty="0">
                  <a:latin typeface="Times New Roman" panose="02020603050405020304" pitchFamily="18" charset="0"/>
                  <a:ea typeface="+mn-ea"/>
                  <a:cs typeface="Times New Roman" panose="02020603050405020304" pitchFamily="18" charset="0"/>
                </a:rPr>
                <a:t>(-)</a:t>
              </a:r>
              <a:endParaRPr lang="en-US" altLang="zh-CN" sz="2000" dirty="0">
                <a:latin typeface="Times New Roman" panose="02020603050405020304" pitchFamily="18" charset="0"/>
                <a:ea typeface="+mn-ea"/>
                <a:cs typeface="Times New Roman" panose="02020603050405020304" pitchFamily="18" charset="0"/>
              </a:endParaRPr>
            </a:p>
          </p:txBody>
        </p:sp>
        <p:sp>
          <p:nvSpPr>
            <p:cNvPr id="40" name="Text Box 46"/>
            <p:cNvSpPr txBox="1">
              <a:spLocks noChangeArrowheads="1"/>
            </p:cNvSpPr>
            <p:nvPr/>
          </p:nvSpPr>
          <p:spPr bwMode="auto">
            <a:xfrm>
              <a:off x="2176" y="2778"/>
              <a:ext cx="439" cy="252"/>
            </a:xfrm>
            <a:prstGeom prst="rect">
              <a:avLst/>
            </a:prstGeom>
            <a:noFill/>
            <a:ln w="9525">
              <a:noFill/>
              <a:miter lim="800000"/>
              <a:headEnd/>
              <a:tailEnd/>
            </a:ln>
            <a:effectLst/>
          </p:spPr>
          <p:txBody>
            <a:bodyPr wrap="none">
              <a:spAutoFit/>
            </a:bodyPr>
            <a:lstStyle/>
            <a:p>
              <a:pPr>
                <a:defRPr/>
              </a:pPr>
              <a:r>
                <a:rPr lang="zh-CN" altLang="en-US" sz="2000" dirty="0">
                  <a:latin typeface="Times New Roman" panose="02020603050405020304" pitchFamily="18" charset="0"/>
                  <a:ea typeface="+mn-ea"/>
                  <a:cs typeface="Times New Roman" panose="02020603050405020304" pitchFamily="18" charset="0"/>
                </a:rPr>
                <a:t>电量</a:t>
              </a:r>
            </a:p>
          </p:txBody>
        </p:sp>
        <p:sp>
          <p:nvSpPr>
            <p:cNvPr id="41" name="Text Box 47"/>
            <p:cNvSpPr txBox="1">
              <a:spLocks noChangeArrowheads="1"/>
            </p:cNvSpPr>
            <p:nvPr/>
          </p:nvSpPr>
          <p:spPr bwMode="auto">
            <a:xfrm>
              <a:off x="2175" y="3075"/>
              <a:ext cx="439" cy="252"/>
            </a:xfrm>
            <a:prstGeom prst="rect">
              <a:avLst/>
            </a:prstGeom>
            <a:noFill/>
            <a:ln w="9525">
              <a:noFill/>
              <a:miter lim="800000"/>
              <a:headEnd/>
              <a:tailEnd/>
            </a:ln>
            <a:effectLst/>
          </p:spPr>
          <p:txBody>
            <a:bodyPr wrap="none">
              <a:spAutoFit/>
            </a:bodyPr>
            <a:lstStyle/>
            <a:p>
              <a:pPr>
                <a:defRPr/>
              </a:pPr>
              <a:r>
                <a:rPr lang="zh-CN" altLang="en-US" sz="2000" dirty="0">
                  <a:latin typeface="Times New Roman" panose="02020603050405020304" pitchFamily="18" charset="0"/>
                  <a:ea typeface="+mn-ea"/>
                  <a:cs typeface="Times New Roman" panose="02020603050405020304" pitchFamily="18" charset="0"/>
                </a:rPr>
                <a:t>质量</a:t>
              </a:r>
            </a:p>
          </p:txBody>
        </p:sp>
      </p:grpSp>
      <p:grpSp>
        <p:nvGrpSpPr>
          <p:cNvPr id="42" name="Group 68"/>
          <p:cNvGrpSpPr>
            <a:grpSpLocks/>
          </p:cNvGrpSpPr>
          <p:nvPr/>
        </p:nvGrpSpPr>
        <p:grpSpPr bwMode="auto">
          <a:xfrm>
            <a:off x="1187450" y="836613"/>
            <a:ext cx="6769100" cy="2024062"/>
            <a:chOff x="748" y="618"/>
            <a:chExt cx="4264" cy="1768"/>
          </a:xfrm>
        </p:grpSpPr>
        <p:sp>
          <p:nvSpPr>
            <p:cNvPr id="43" name="Arc 11"/>
            <p:cNvSpPr>
              <a:spLocks/>
            </p:cNvSpPr>
            <p:nvPr/>
          </p:nvSpPr>
          <p:spPr bwMode="auto">
            <a:xfrm rot="2027346">
              <a:off x="4286" y="936"/>
              <a:ext cx="726" cy="907"/>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a:solidFill>
                <a:schemeClr val="tx1"/>
              </a:solidFill>
              <a:round/>
              <a:headEnd/>
              <a:tailEnd/>
            </a:ln>
            <a:effectLst/>
          </p:spPr>
          <p:txBody>
            <a:bodyPr wrap="none" anchor="ctr"/>
            <a:lstStyle/>
            <a:p>
              <a:pPr>
                <a:defRPr/>
              </a:pPr>
              <a:endParaRPr lang="zh-CN" altLang="en-US" sz="2000">
                <a:latin typeface="Times New Roman" panose="02020603050405020304" pitchFamily="18" charset="0"/>
                <a:ea typeface="+mn-ea"/>
                <a:cs typeface="Times New Roman" panose="02020603050405020304" pitchFamily="18" charset="0"/>
              </a:endParaRPr>
            </a:p>
          </p:txBody>
        </p:sp>
        <p:sp>
          <p:nvSpPr>
            <p:cNvPr id="44" name="Rectangle 4"/>
            <p:cNvSpPr>
              <a:spLocks noChangeArrowheads="1"/>
            </p:cNvSpPr>
            <p:nvPr/>
          </p:nvSpPr>
          <p:spPr bwMode="auto">
            <a:xfrm>
              <a:off x="1020" y="980"/>
              <a:ext cx="46" cy="771"/>
            </a:xfrm>
            <a:prstGeom prst="rect">
              <a:avLst/>
            </a:prstGeom>
            <a:solidFill>
              <a:schemeClr val="accent1"/>
            </a:solidFill>
            <a:ln w="9525">
              <a:solidFill>
                <a:schemeClr val="tx1"/>
              </a:solidFill>
              <a:miter lim="800000"/>
              <a:headEnd/>
              <a:tailEnd/>
            </a:ln>
            <a:effectLst/>
          </p:spPr>
          <p:txBody>
            <a:bodyPr wrap="none" anchor="ctr"/>
            <a:lstStyle/>
            <a:p>
              <a:pPr>
                <a:defRPr/>
              </a:pPr>
              <a:endParaRPr lang="zh-CN" altLang="en-US" sz="2000">
                <a:latin typeface="Times New Roman" panose="02020603050405020304" pitchFamily="18" charset="0"/>
                <a:ea typeface="+mn-ea"/>
                <a:cs typeface="Times New Roman" panose="02020603050405020304" pitchFamily="18" charset="0"/>
              </a:endParaRPr>
            </a:p>
          </p:txBody>
        </p:sp>
        <p:sp>
          <p:nvSpPr>
            <p:cNvPr id="45" name="Rectangle 5"/>
            <p:cNvSpPr>
              <a:spLocks noChangeArrowheads="1"/>
            </p:cNvSpPr>
            <p:nvPr/>
          </p:nvSpPr>
          <p:spPr bwMode="auto">
            <a:xfrm>
              <a:off x="1474" y="980"/>
              <a:ext cx="45" cy="318"/>
            </a:xfrm>
            <a:prstGeom prst="rect">
              <a:avLst/>
            </a:prstGeom>
            <a:solidFill>
              <a:schemeClr val="accent1"/>
            </a:solidFill>
            <a:ln w="9525">
              <a:solidFill>
                <a:schemeClr val="tx1"/>
              </a:solidFill>
              <a:miter lim="800000"/>
              <a:headEnd/>
              <a:tailEnd/>
            </a:ln>
            <a:effectLst/>
          </p:spPr>
          <p:txBody>
            <a:bodyPr wrap="none" anchor="ctr"/>
            <a:lstStyle/>
            <a:p>
              <a:pPr>
                <a:defRPr/>
              </a:pPr>
              <a:endParaRPr lang="zh-CN" altLang="en-US" sz="2000">
                <a:latin typeface="Times New Roman" panose="02020603050405020304" pitchFamily="18" charset="0"/>
                <a:ea typeface="+mn-ea"/>
                <a:cs typeface="Times New Roman" panose="02020603050405020304" pitchFamily="18" charset="0"/>
              </a:endParaRPr>
            </a:p>
          </p:txBody>
        </p:sp>
        <p:sp>
          <p:nvSpPr>
            <p:cNvPr id="46" name="Rectangle 6"/>
            <p:cNvSpPr>
              <a:spLocks noChangeArrowheads="1"/>
            </p:cNvSpPr>
            <p:nvPr/>
          </p:nvSpPr>
          <p:spPr bwMode="auto">
            <a:xfrm>
              <a:off x="1474" y="1433"/>
              <a:ext cx="45" cy="319"/>
            </a:xfrm>
            <a:prstGeom prst="rect">
              <a:avLst/>
            </a:prstGeom>
            <a:solidFill>
              <a:schemeClr val="accent1"/>
            </a:solidFill>
            <a:ln w="9525">
              <a:solidFill>
                <a:schemeClr val="tx1"/>
              </a:solidFill>
              <a:miter lim="800000"/>
              <a:headEnd/>
              <a:tailEnd/>
            </a:ln>
            <a:effectLst/>
          </p:spPr>
          <p:txBody>
            <a:bodyPr wrap="none" anchor="ctr"/>
            <a:lstStyle/>
            <a:p>
              <a:pPr>
                <a:defRPr/>
              </a:pPr>
              <a:endParaRPr lang="zh-CN" altLang="en-US" sz="2000">
                <a:latin typeface="Times New Roman" panose="02020603050405020304" pitchFamily="18" charset="0"/>
                <a:ea typeface="+mn-ea"/>
                <a:cs typeface="Times New Roman" panose="02020603050405020304" pitchFamily="18" charset="0"/>
              </a:endParaRPr>
            </a:p>
          </p:txBody>
        </p:sp>
        <p:sp>
          <p:nvSpPr>
            <p:cNvPr id="47" name="Text Box 7"/>
            <p:cNvSpPr txBox="1">
              <a:spLocks noChangeArrowheads="1"/>
            </p:cNvSpPr>
            <p:nvPr/>
          </p:nvSpPr>
          <p:spPr bwMode="auto">
            <a:xfrm>
              <a:off x="884" y="618"/>
              <a:ext cx="277" cy="349"/>
            </a:xfrm>
            <a:prstGeom prst="rect">
              <a:avLst/>
            </a:prstGeom>
            <a:noFill/>
            <a:ln w="9525">
              <a:noFill/>
              <a:miter lim="800000"/>
              <a:headEnd/>
              <a:tailEnd/>
            </a:ln>
            <a:effectLst/>
          </p:spPr>
          <p:txBody>
            <a:bodyPr wrap="none">
              <a:spAutoFit/>
            </a:bodyPr>
            <a:lstStyle/>
            <a:p>
              <a:pPr>
                <a:defRPr/>
              </a:pPr>
              <a:r>
                <a:rPr lang="en-US" altLang="zh-CN" sz="2000">
                  <a:latin typeface="Times New Roman" panose="02020603050405020304" pitchFamily="18" charset="0"/>
                  <a:ea typeface="+mn-ea"/>
                  <a:cs typeface="Times New Roman" panose="02020603050405020304" pitchFamily="18" charset="0"/>
                </a:rPr>
                <a:t>(-)</a:t>
              </a:r>
            </a:p>
          </p:txBody>
        </p:sp>
        <p:sp>
          <p:nvSpPr>
            <p:cNvPr id="48" name="Text Box 8"/>
            <p:cNvSpPr txBox="1">
              <a:spLocks noChangeArrowheads="1"/>
            </p:cNvSpPr>
            <p:nvPr/>
          </p:nvSpPr>
          <p:spPr bwMode="auto">
            <a:xfrm>
              <a:off x="1338" y="618"/>
              <a:ext cx="315" cy="349"/>
            </a:xfrm>
            <a:prstGeom prst="rect">
              <a:avLst/>
            </a:prstGeom>
            <a:noFill/>
            <a:ln w="9525">
              <a:noFill/>
              <a:miter lim="800000"/>
              <a:headEnd/>
              <a:tailEnd/>
            </a:ln>
            <a:effectLst/>
          </p:spPr>
          <p:txBody>
            <a:bodyPr wrap="none">
              <a:spAutoFit/>
            </a:bodyPr>
            <a:lstStyle/>
            <a:p>
              <a:pPr>
                <a:defRPr/>
              </a:pPr>
              <a:r>
                <a:rPr lang="en-US" altLang="zh-CN" sz="2000" dirty="0">
                  <a:latin typeface="Times New Roman" panose="02020603050405020304" pitchFamily="18" charset="0"/>
                  <a:ea typeface="+mn-ea"/>
                  <a:cs typeface="Times New Roman" panose="02020603050405020304" pitchFamily="18" charset="0"/>
                </a:rPr>
                <a:t>(+)</a:t>
              </a:r>
            </a:p>
          </p:txBody>
        </p:sp>
        <p:sp>
          <p:nvSpPr>
            <p:cNvPr id="49" name="Text Box 9"/>
            <p:cNvSpPr txBox="1">
              <a:spLocks noChangeArrowheads="1"/>
            </p:cNvSpPr>
            <p:nvPr/>
          </p:nvSpPr>
          <p:spPr bwMode="auto">
            <a:xfrm>
              <a:off x="1144" y="902"/>
              <a:ext cx="326" cy="348"/>
            </a:xfrm>
            <a:prstGeom prst="rect">
              <a:avLst/>
            </a:prstGeom>
            <a:noFill/>
            <a:ln w="9525">
              <a:noFill/>
              <a:miter lim="800000"/>
              <a:headEnd/>
              <a:tailEnd/>
            </a:ln>
            <a:effectLst/>
          </p:spPr>
          <p:txBody>
            <a:bodyPr>
              <a:spAutoFit/>
            </a:bodyPr>
            <a:lstStyle/>
            <a:p>
              <a:pPr>
                <a:defRPr/>
              </a:pPr>
              <a:r>
                <a:rPr lang="en-US" altLang="zh-CN" sz="2000" dirty="0">
                  <a:latin typeface="Times New Roman" panose="02020603050405020304" pitchFamily="18" charset="0"/>
                  <a:ea typeface="+mn-ea"/>
                  <a:cs typeface="Times New Roman" panose="02020603050405020304" pitchFamily="18" charset="0"/>
                </a:rPr>
                <a:t>H</a:t>
              </a:r>
              <a:r>
                <a:rPr lang="en-US" altLang="zh-CN" sz="2000" baseline="-25000" dirty="0">
                  <a:latin typeface="Times New Roman" panose="02020603050405020304" pitchFamily="18" charset="0"/>
                  <a:ea typeface="+mn-ea"/>
                  <a:cs typeface="Times New Roman" panose="02020603050405020304" pitchFamily="18" charset="0"/>
                </a:rPr>
                <a:t>2</a:t>
              </a:r>
              <a:endParaRPr lang="en-US" altLang="zh-CN" sz="2000" dirty="0">
                <a:latin typeface="Times New Roman" panose="02020603050405020304" pitchFamily="18" charset="0"/>
                <a:ea typeface="+mn-ea"/>
                <a:cs typeface="Times New Roman" panose="02020603050405020304" pitchFamily="18" charset="0"/>
              </a:endParaRPr>
            </a:p>
          </p:txBody>
        </p:sp>
        <p:sp>
          <p:nvSpPr>
            <p:cNvPr id="50" name="Line 10"/>
            <p:cNvSpPr>
              <a:spLocks noChangeShapeType="1"/>
            </p:cNvSpPr>
            <p:nvPr/>
          </p:nvSpPr>
          <p:spPr bwMode="auto">
            <a:xfrm>
              <a:off x="1111" y="1343"/>
              <a:ext cx="3719" cy="0"/>
            </a:xfrm>
            <a:prstGeom prst="line">
              <a:avLst/>
            </a:prstGeom>
            <a:noFill/>
            <a:ln w="12700">
              <a:solidFill>
                <a:schemeClr val="tx1"/>
              </a:solidFill>
              <a:prstDash val="dash"/>
              <a:round/>
              <a:headEnd/>
              <a:tailEnd/>
            </a:ln>
            <a:effectLst/>
          </p:spPr>
          <p:txBody>
            <a:bodyPr/>
            <a:lstStyle/>
            <a:p>
              <a:pPr>
                <a:defRPr/>
              </a:pPr>
              <a:endParaRPr lang="zh-CN" altLang="en-US" sz="2000">
                <a:latin typeface="Times New Roman" panose="02020603050405020304" pitchFamily="18" charset="0"/>
                <a:ea typeface="+mn-ea"/>
                <a:cs typeface="Times New Roman" panose="02020603050405020304" pitchFamily="18" charset="0"/>
              </a:endParaRPr>
            </a:p>
          </p:txBody>
        </p:sp>
        <p:sp>
          <p:nvSpPr>
            <p:cNvPr id="51" name="Oval 12"/>
            <p:cNvSpPr>
              <a:spLocks noChangeArrowheads="1"/>
            </p:cNvSpPr>
            <p:nvPr/>
          </p:nvSpPr>
          <p:spPr bwMode="auto">
            <a:xfrm>
              <a:off x="4785" y="1218"/>
              <a:ext cx="106" cy="261"/>
            </a:xfrm>
            <a:prstGeom prst="ellipse">
              <a:avLst/>
            </a:prstGeom>
            <a:solidFill>
              <a:schemeClr val="accent1"/>
            </a:solidFill>
            <a:ln w="9525">
              <a:solidFill>
                <a:schemeClr val="tx1"/>
              </a:solidFill>
              <a:round/>
              <a:headEnd/>
              <a:tailEnd/>
            </a:ln>
            <a:effectLst/>
          </p:spPr>
          <p:txBody>
            <a:bodyPr wrap="none" anchor="ctr"/>
            <a:lstStyle/>
            <a:p>
              <a:pPr>
                <a:defRPr/>
              </a:pPr>
              <a:endParaRPr lang="zh-CN" altLang="en-US" sz="2000">
                <a:latin typeface="Times New Roman" panose="02020603050405020304" pitchFamily="18" charset="0"/>
                <a:ea typeface="+mn-ea"/>
                <a:cs typeface="Times New Roman" panose="02020603050405020304" pitchFamily="18" charset="0"/>
              </a:endParaRPr>
            </a:p>
          </p:txBody>
        </p:sp>
        <p:sp>
          <p:nvSpPr>
            <p:cNvPr id="52" name="Line 13"/>
            <p:cNvSpPr>
              <a:spLocks noChangeShapeType="1"/>
            </p:cNvSpPr>
            <p:nvPr/>
          </p:nvSpPr>
          <p:spPr bwMode="auto">
            <a:xfrm flipH="1">
              <a:off x="748" y="1479"/>
              <a:ext cx="272" cy="0"/>
            </a:xfrm>
            <a:prstGeom prst="line">
              <a:avLst/>
            </a:prstGeom>
            <a:noFill/>
            <a:ln w="9525">
              <a:solidFill>
                <a:schemeClr val="tx1"/>
              </a:solidFill>
              <a:round/>
              <a:headEnd/>
              <a:tailEnd/>
            </a:ln>
            <a:effectLst/>
          </p:spPr>
          <p:txBody>
            <a:bodyPr/>
            <a:lstStyle/>
            <a:p>
              <a:pPr>
                <a:defRPr/>
              </a:pPr>
              <a:endParaRPr lang="zh-CN" altLang="en-US" sz="2000">
                <a:latin typeface="Times New Roman" panose="02020603050405020304" pitchFamily="18" charset="0"/>
                <a:ea typeface="+mn-ea"/>
                <a:cs typeface="Times New Roman" panose="02020603050405020304" pitchFamily="18" charset="0"/>
              </a:endParaRPr>
            </a:p>
          </p:txBody>
        </p:sp>
        <p:sp>
          <p:nvSpPr>
            <p:cNvPr id="53" name="Line 14"/>
            <p:cNvSpPr>
              <a:spLocks noChangeShapeType="1"/>
            </p:cNvSpPr>
            <p:nvPr/>
          </p:nvSpPr>
          <p:spPr bwMode="auto">
            <a:xfrm>
              <a:off x="748" y="1479"/>
              <a:ext cx="0" cy="772"/>
            </a:xfrm>
            <a:prstGeom prst="line">
              <a:avLst/>
            </a:prstGeom>
            <a:noFill/>
            <a:ln w="9525">
              <a:solidFill>
                <a:schemeClr val="tx1"/>
              </a:solidFill>
              <a:round/>
              <a:headEnd/>
              <a:tailEnd/>
            </a:ln>
            <a:effectLst/>
          </p:spPr>
          <p:txBody>
            <a:bodyPr/>
            <a:lstStyle/>
            <a:p>
              <a:pPr>
                <a:defRPr/>
              </a:pPr>
              <a:endParaRPr lang="zh-CN" altLang="en-US" sz="2000">
                <a:latin typeface="Times New Roman" panose="02020603050405020304" pitchFamily="18" charset="0"/>
                <a:ea typeface="+mn-ea"/>
                <a:cs typeface="Times New Roman" panose="02020603050405020304" pitchFamily="18" charset="0"/>
              </a:endParaRPr>
            </a:p>
          </p:txBody>
        </p:sp>
        <p:sp>
          <p:nvSpPr>
            <p:cNvPr id="54" name="Line 15"/>
            <p:cNvSpPr>
              <a:spLocks noChangeShapeType="1"/>
            </p:cNvSpPr>
            <p:nvPr/>
          </p:nvSpPr>
          <p:spPr bwMode="auto">
            <a:xfrm>
              <a:off x="748" y="2251"/>
              <a:ext cx="317" cy="0"/>
            </a:xfrm>
            <a:prstGeom prst="line">
              <a:avLst/>
            </a:prstGeom>
            <a:noFill/>
            <a:ln w="9525">
              <a:solidFill>
                <a:schemeClr val="tx1"/>
              </a:solidFill>
              <a:round/>
              <a:headEnd/>
              <a:tailEnd/>
            </a:ln>
            <a:effectLst/>
          </p:spPr>
          <p:txBody>
            <a:bodyPr/>
            <a:lstStyle/>
            <a:p>
              <a:pPr>
                <a:defRPr/>
              </a:pPr>
              <a:endParaRPr lang="zh-CN" altLang="en-US" sz="2000">
                <a:latin typeface="Times New Roman" panose="02020603050405020304" pitchFamily="18" charset="0"/>
                <a:ea typeface="+mn-ea"/>
                <a:cs typeface="Times New Roman" panose="02020603050405020304" pitchFamily="18" charset="0"/>
              </a:endParaRPr>
            </a:p>
          </p:txBody>
        </p:sp>
        <p:sp>
          <p:nvSpPr>
            <p:cNvPr id="55" name="Line 16"/>
            <p:cNvSpPr>
              <a:spLocks noChangeShapeType="1"/>
            </p:cNvSpPr>
            <p:nvPr/>
          </p:nvSpPr>
          <p:spPr bwMode="auto">
            <a:xfrm>
              <a:off x="1065" y="2204"/>
              <a:ext cx="0" cy="92"/>
            </a:xfrm>
            <a:prstGeom prst="line">
              <a:avLst/>
            </a:prstGeom>
            <a:noFill/>
            <a:ln w="9525">
              <a:solidFill>
                <a:schemeClr val="tx1"/>
              </a:solidFill>
              <a:round/>
              <a:headEnd/>
              <a:tailEnd/>
            </a:ln>
            <a:effectLst/>
          </p:spPr>
          <p:txBody>
            <a:bodyPr/>
            <a:lstStyle/>
            <a:p>
              <a:pPr>
                <a:defRPr/>
              </a:pPr>
              <a:endParaRPr lang="zh-CN" altLang="en-US" sz="2000">
                <a:latin typeface="Times New Roman" panose="02020603050405020304" pitchFamily="18" charset="0"/>
                <a:ea typeface="+mn-ea"/>
                <a:cs typeface="Times New Roman" panose="02020603050405020304" pitchFamily="18" charset="0"/>
              </a:endParaRPr>
            </a:p>
          </p:txBody>
        </p:sp>
        <p:sp>
          <p:nvSpPr>
            <p:cNvPr id="56" name="Line 17"/>
            <p:cNvSpPr>
              <a:spLocks noChangeShapeType="1"/>
            </p:cNvSpPr>
            <p:nvPr/>
          </p:nvSpPr>
          <p:spPr bwMode="auto">
            <a:xfrm>
              <a:off x="1111" y="2114"/>
              <a:ext cx="0" cy="272"/>
            </a:xfrm>
            <a:prstGeom prst="line">
              <a:avLst/>
            </a:prstGeom>
            <a:noFill/>
            <a:ln w="9525">
              <a:solidFill>
                <a:schemeClr val="tx1"/>
              </a:solidFill>
              <a:round/>
              <a:headEnd/>
              <a:tailEnd/>
            </a:ln>
            <a:effectLst/>
          </p:spPr>
          <p:txBody>
            <a:bodyPr/>
            <a:lstStyle/>
            <a:p>
              <a:pPr>
                <a:defRPr/>
              </a:pPr>
              <a:endParaRPr lang="zh-CN" altLang="en-US" sz="2000">
                <a:latin typeface="Times New Roman" panose="02020603050405020304" pitchFamily="18" charset="0"/>
                <a:ea typeface="+mn-ea"/>
                <a:cs typeface="Times New Roman" panose="02020603050405020304" pitchFamily="18" charset="0"/>
              </a:endParaRPr>
            </a:p>
          </p:txBody>
        </p:sp>
        <p:sp>
          <p:nvSpPr>
            <p:cNvPr id="57" name="Line 18"/>
            <p:cNvSpPr>
              <a:spLocks noChangeShapeType="1"/>
            </p:cNvSpPr>
            <p:nvPr/>
          </p:nvSpPr>
          <p:spPr bwMode="auto">
            <a:xfrm>
              <a:off x="1156" y="2204"/>
              <a:ext cx="0" cy="92"/>
            </a:xfrm>
            <a:prstGeom prst="line">
              <a:avLst/>
            </a:prstGeom>
            <a:noFill/>
            <a:ln w="9525">
              <a:solidFill>
                <a:schemeClr val="tx1"/>
              </a:solidFill>
              <a:round/>
              <a:headEnd/>
              <a:tailEnd/>
            </a:ln>
            <a:effectLst/>
          </p:spPr>
          <p:txBody>
            <a:bodyPr/>
            <a:lstStyle/>
            <a:p>
              <a:pPr>
                <a:defRPr/>
              </a:pPr>
              <a:endParaRPr lang="zh-CN" altLang="en-US" sz="2000">
                <a:latin typeface="Times New Roman" panose="02020603050405020304" pitchFamily="18" charset="0"/>
                <a:ea typeface="+mn-ea"/>
                <a:cs typeface="Times New Roman" panose="02020603050405020304" pitchFamily="18" charset="0"/>
              </a:endParaRPr>
            </a:p>
          </p:txBody>
        </p:sp>
        <p:sp>
          <p:nvSpPr>
            <p:cNvPr id="58" name="Line 19"/>
            <p:cNvSpPr>
              <a:spLocks noChangeShapeType="1"/>
            </p:cNvSpPr>
            <p:nvPr/>
          </p:nvSpPr>
          <p:spPr bwMode="auto">
            <a:xfrm>
              <a:off x="1202" y="2114"/>
              <a:ext cx="0" cy="272"/>
            </a:xfrm>
            <a:prstGeom prst="line">
              <a:avLst/>
            </a:prstGeom>
            <a:noFill/>
            <a:ln w="9525">
              <a:solidFill>
                <a:schemeClr val="tx1"/>
              </a:solidFill>
              <a:round/>
              <a:headEnd/>
              <a:tailEnd/>
            </a:ln>
            <a:effectLst/>
          </p:spPr>
          <p:txBody>
            <a:bodyPr/>
            <a:lstStyle/>
            <a:p>
              <a:pPr>
                <a:defRPr/>
              </a:pPr>
              <a:endParaRPr lang="zh-CN" altLang="en-US" sz="2000">
                <a:latin typeface="Times New Roman" panose="02020603050405020304" pitchFamily="18" charset="0"/>
                <a:ea typeface="+mn-ea"/>
                <a:cs typeface="Times New Roman" panose="02020603050405020304" pitchFamily="18" charset="0"/>
              </a:endParaRPr>
            </a:p>
          </p:txBody>
        </p:sp>
        <p:sp>
          <p:nvSpPr>
            <p:cNvPr id="59" name="Line 20"/>
            <p:cNvSpPr>
              <a:spLocks noChangeShapeType="1"/>
            </p:cNvSpPr>
            <p:nvPr/>
          </p:nvSpPr>
          <p:spPr bwMode="auto">
            <a:xfrm>
              <a:off x="1246" y="2204"/>
              <a:ext cx="0" cy="92"/>
            </a:xfrm>
            <a:prstGeom prst="line">
              <a:avLst/>
            </a:prstGeom>
            <a:noFill/>
            <a:ln w="9525">
              <a:solidFill>
                <a:schemeClr val="tx1"/>
              </a:solidFill>
              <a:round/>
              <a:headEnd/>
              <a:tailEnd/>
            </a:ln>
            <a:effectLst/>
          </p:spPr>
          <p:txBody>
            <a:bodyPr/>
            <a:lstStyle/>
            <a:p>
              <a:pPr>
                <a:defRPr/>
              </a:pPr>
              <a:endParaRPr lang="zh-CN" altLang="en-US" sz="2000">
                <a:latin typeface="Times New Roman" panose="02020603050405020304" pitchFamily="18" charset="0"/>
                <a:ea typeface="+mn-ea"/>
                <a:cs typeface="Times New Roman" panose="02020603050405020304" pitchFamily="18" charset="0"/>
              </a:endParaRPr>
            </a:p>
          </p:txBody>
        </p:sp>
        <p:sp>
          <p:nvSpPr>
            <p:cNvPr id="60" name="Line 21"/>
            <p:cNvSpPr>
              <a:spLocks noChangeShapeType="1"/>
            </p:cNvSpPr>
            <p:nvPr/>
          </p:nvSpPr>
          <p:spPr bwMode="auto">
            <a:xfrm>
              <a:off x="1292" y="2114"/>
              <a:ext cx="0" cy="272"/>
            </a:xfrm>
            <a:prstGeom prst="line">
              <a:avLst/>
            </a:prstGeom>
            <a:noFill/>
            <a:ln w="9525">
              <a:solidFill>
                <a:schemeClr val="tx1"/>
              </a:solidFill>
              <a:round/>
              <a:headEnd/>
              <a:tailEnd/>
            </a:ln>
            <a:effectLst/>
          </p:spPr>
          <p:txBody>
            <a:bodyPr/>
            <a:lstStyle/>
            <a:p>
              <a:pPr>
                <a:defRPr/>
              </a:pPr>
              <a:endParaRPr lang="zh-CN" altLang="en-US" sz="2000">
                <a:latin typeface="Times New Roman" panose="02020603050405020304" pitchFamily="18" charset="0"/>
                <a:ea typeface="+mn-ea"/>
                <a:cs typeface="Times New Roman" panose="02020603050405020304" pitchFamily="18" charset="0"/>
              </a:endParaRPr>
            </a:p>
          </p:txBody>
        </p:sp>
        <p:sp>
          <p:nvSpPr>
            <p:cNvPr id="61" name="Line 22"/>
            <p:cNvSpPr>
              <a:spLocks noChangeShapeType="1"/>
            </p:cNvSpPr>
            <p:nvPr/>
          </p:nvSpPr>
          <p:spPr bwMode="auto">
            <a:xfrm>
              <a:off x="1292" y="2251"/>
              <a:ext cx="409" cy="0"/>
            </a:xfrm>
            <a:prstGeom prst="line">
              <a:avLst/>
            </a:prstGeom>
            <a:noFill/>
            <a:ln w="9525">
              <a:solidFill>
                <a:schemeClr val="tx1"/>
              </a:solidFill>
              <a:round/>
              <a:headEnd/>
              <a:tailEnd/>
            </a:ln>
            <a:effectLst/>
          </p:spPr>
          <p:txBody>
            <a:bodyPr/>
            <a:lstStyle/>
            <a:p>
              <a:pPr>
                <a:defRPr/>
              </a:pPr>
              <a:endParaRPr lang="zh-CN" altLang="en-US" sz="2000">
                <a:latin typeface="Times New Roman" panose="02020603050405020304" pitchFamily="18" charset="0"/>
                <a:ea typeface="+mn-ea"/>
                <a:cs typeface="Times New Roman" panose="02020603050405020304" pitchFamily="18" charset="0"/>
              </a:endParaRPr>
            </a:p>
          </p:txBody>
        </p:sp>
        <p:sp>
          <p:nvSpPr>
            <p:cNvPr id="62" name="Line 23"/>
            <p:cNvSpPr>
              <a:spLocks noChangeShapeType="1"/>
            </p:cNvSpPr>
            <p:nvPr/>
          </p:nvSpPr>
          <p:spPr bwMode="auto">
            <a:xfrm flipV="1">
              <a:off x="1701" y="1571"/>
              <a:ext cx="0" cy="681"/>
            </a:xfrm>
            <a:prstGeom prst="line">
              <a:avLst/>
            </a:prstGeom>
            <a:noFill/>
            <a:ln w="9525">
              <a:solidFill>
                <a:schemeClr val="tx1"/>
              </a:solidFill>
              <a:round/>
              <a:headEnd/>
              <a:tailEnd/>
            </a:ln>
            <a:effectLst/>
          </p:spPr>
          <p:txBody>
            <a:bodyPr/>
            <a:lstStyle/>
            <a:p>
              <a:pPr>
                <a:defRPr/>
              </a:pPr>
              <a:endParaRPr lang="zh-CN" altLang="en-US" sz="2000">
                <a:latin typeface="Times New Roman" panose="02020603050405020304" pitchFamily="18" charset="0"/>
                <a:ea typeface="+mn-ea"/>
                <a:cs typeface="Times New Roman" panose="02020603050405020304" pitchFamily="18" charset="0"/>
              </a:endParaRPr>
            </a:p>
          </p:txBody>
        </p:sp>
        <p:sp>
          <p:nvSpPr>
            <p:cNvPr id="63" name="Line 24"/>
            <p:cNvSpPr>
              <a:spLocks noChangeShapeType="1"/>
            </p:cNvSpPr>
            <p:nvPr/>
          </p:nvSpPr>
          <p:spPr bwMode="auto">
            <a:xfrm flipH="1">
              <a:off x="1474" y="1571"/>
              <a:ext cx="227" cy="0"/>
            </a:xfrm>
            <a:prstGeom prst="line">
              <a:avLst/>
            </a:prstGeom>
            <a:noFill/>
            <a:ln w="9525">
              <a:solidFill>
                <a:schemeClr val="tx1"/>
              </a:solidFill>
              <a:round/>
              <a:headEnd/>
              <a:tailEnd/>
            </a:ln>
            <a:effectLst/>
          </p:spPr>
          <p:txBody>
            <a:bodyPr/>
            <a:lstStyle/>
            <a:p>
              <a:pPr>
                <a:defRPr/>
              </a:pPr>
              <a:endParaRPr lang="zh-CN" altLang="en-US" sz="2000">
                <a:latin typeface="Times New Roman" panose="02020603050405020304" pitchFamily="18" charset="0"/>
                <a:ea typeface="+mn-ea"/>
                <a:cs typeface="Times New Roman" panose="02020603050405020304" pitchFamily="18" charset="0"/>
              </a:endParaRPr>
            </a:p>
          </p:txBody>
        </p:sp>
        <p:sp>
          <p:nvSpPr>
            <p:cNvPr id="64" name="Text Box 25"/>
            <p:cNvSpPr txBox="1">
              <a:spLocks noChangeArrowheads="1"/>
            </p:cNvSpPr>
            <p:nvPr/>
          </p:nvSpPr>
          <p:spPr bwMode="auto">
            <a:xfrm>
              <a:off x="1837" y="980"/>
              <a:ext cx="763" cy="349"/>
            </a:xfrm>
            <a:prstGeom prst="rect">
              <a:avLst/>
            </a:prstGeom>
            <a:noFill/>
            <a:ln w="9525">
              <a:noFill/>
              <a:miter lim="800000"/>
              <a:headEnd/>
              <a:tailEnd/>
            </a:ln>
            <a:effectLst/>
          </p:spPr>
          <p:txBody>
            <a:bodyPr wrap="none">
              <a:spAutoFit/>
            </a:bodyPr>
            <a:lstStyle/>
            <a:p>
              <a:pPr>
                <a:defRPr/>
              </a:pPr>
              <a:r>
                <a:rPr lang="zh-CN" altLang="en-US" sz="2000" dirty="0">
                  <a:latin typeface="Times New Roman" panose="02020603050405020304" pitchFamily="18" charset="0"/>
                  <a:ea typeface="+mn-ea"/>
                  <a:cs typeface="Times New Roman" panose="02020603050405020304" pitchFamily="18" charset="0"/>
                </a:rPr>
                <a:t>阴极射线</a:t>
              </a:r>
            </a:p>
          </p:txBody>
        </p:sp>
      </p:grpSp>
      <p:grpSp>
        <p:nvGrpSpPr>
          <p:cNvPr id="65" name="Group 67"/>
          <p:cNvGrpSpPr>
            <a:grpSpLocks/>
          </p:cNvGrpSpPr>
          <p:nvPr/>
        </p:nvGrpSpPr>
        <p:grpSpPr bwMode="auto">
          <a:xfrm>
            <a:off x="4438651" y="1620838"/>
            <a:ext cx="4097338" cy="727075"/>
            <a:chOff x="2727" y="1343"/>
            <a:chExt cx="2581" cy="458"/>
          </a:xfrm>
        </p:grpSpPr>
        <p:grpSp>
          <p:nvGrpSpPr>
            <p:cNvPr id="26643" name="Group 61"/>
            <p:cNvGrpSpPr>
              <a:grpSpLocks/>
            </p:cNvGrpSpPr>
            <p:nvPr/>
          </p:nvGrpSpPr>
          <p:grpSpPr bwMode="auto">
            <a:xfrm>
              <a:off x="5012" y="1343"/>
              <a:ext cx="296" cy="318"/>
              <a:chOff x="5012" y="1343"/>
              <a:chExt cx="296" cy="318"/>
            </a:xfrm>
          </p:grpSpPr>
          <p:sp>
            <p:nvSpPr>
              <p:cNvPr id="70" name="Line 34"/>
              <p:cNvSpPr>
                <a:spLocks noChangeShapeType="1"/>
              </p:cNvSpPr>
              <p:nvPr/>
            </p:nvSpPr>
            <p:spPr bwMode="auto">
              <a:xfrm>
                <a:off x="5012" y="1343"/>
                <a:ext cx="181" cy="0"/>
              </a:xfrm>
              <a:prstGeom prst="line">
                <a:avLst/>
              </a:prstGeom>
              <a:noFill/>
              <a:ln w="9525">
                <a:solidFill>
                  <a:schemeClr val="tx1"/>
                </a:solidFill>
                <a:round/>
                <a:headEnd/>
                <a:tailEnd/>
              </a:ln>
              <a:effectLst/>
            </p:spPr>
            <p:txBody>
              <a:bodyPr/>
              <a:lstStyle/>
              <a:p>
                <a:pPr>
                  <a:defRPr/>
                </a:pPr>
                <a:endParaRPr lang="zh-CN" altLang="en-US" sz="2000">
                  <a:latin typeface="Times New Roman" panose="02020603050405020304" pitchFamily="18" charset="0"/>
                  <a:ea typeface="+mn-ea"/>
                  <a:cs typeface="Times New Roman" panose="02020603050405020304" pitchFamily="18" charset="0"/>
                </a:endParaRPr>
              </a:p>
            </p:txBody>
          </p:sp>
          <p:sp>
            <p:nvSpPr>
              <p:cNvPr id="71" name="Line 36"/>
              <p:cNvSpPr>
                <a:spLocks noChangeShapeType="1"/>
              </p:cNvSpPr>
              <p:nvPr/>
            </p:nvSpPr>
            <p:spPr bwMode="auto">
              <a:xfrm>
                <a:off x="5012" y="1661"/>
                <a:ext cx="181" cy="0"/>
              </a:xfrm>
              <a:prstGeom prst="line">
                <a:avLst/>
              </a:prstGeom>
              <a:noFill/>
              <a:ln w="9525">
                <a:solidFill>
                  <a:schemeClr val="tx1"/>
                </a:solidFill>
                <a:round/>
                <a:headEnd/>
                <a:tailEnd/>
              </a:ln>
              <a:effectLst/>
            </p:spPr>
            <p:txBody>
              <a:bodyPr/>
              <a:lstStyle/>
              <a:p>
                <a:pPr>
                  <a:defRPr/>
                </a:pPr>
                <a:endParaRPr lang="zh-CN" altLang="en-US" sz="2000">
                  <a:latin typeface="Times New Roman" panose="02020603050405020304" pitchFamily="18" charset="0"/>
                  <a:ea typeface="+mn-ea"/>
                  <a:cs typeface="Times New Roman" panose="02020603050405020304" pitchFamily="18" charset="0"/>
                </a:endParaRPr>
              </a:p>
            </p:txBody>
          </p:sp>
          <p:sp>
            <p:nvSpPr>
              <p:cNvPr id="72" name="Line 38"/>
              <p:cNvSpPr>
                <a:spLocks noChangeShapeType="1"/>
              </p:cNvSpPr>
              <p:nvPr/>
            </p:nvSpPr>
            <p:spPr bwMode="auto">
              <a:xfrm flipV="1">
                <a:off x="5102" y="1343"/>
                <a:ext cx="0" cy="91"/>
              </a:xfrm>
              <a:prstGeom prst="line">
                <a:avLst/>
              </a:prstGeom>
              <a:noFill/>
              <a:ln w="9525">
                <a:solidFill>
                  <a:schemeClr val="tx1"/>
                </a:solidFill>
                <a:round/>
                <a:headEnd/>
                <a:tailEnd type="triangle" w="med" len="med"/>
              </a:ln>
              <a:effectLst/>
            </p:spPr>
            <p:txBody>
              <a:bodyPr/>
              <a:lstStyle/>
              <a:p>
                <a:pPr>
                  <a:defRPr/>
                </a:pPr>
                <a:endParaRPr lang="zh-CN" altLang="en-US" sz="2000">
                  <a:latin typeface="Times New Roman" panose="02020603050405020304" pitchFamily="18" charset="0"/>
                  <a:ea typeface="+mn-ea"/>
                  <a:cs typeface="Times New Roman" panose="02020603050405020304" pitchFamily="18" charset="0"/>
                </a:endParaRPr>
              </a:p>
            </p:txBody>
          </p:sp>
          <p:sp>
            <p:nvSpPr>
              <p:cNvPr id="73" name="Line 39"/>
              <p:cNvSpPr>
                <a:spLocks noChangeShapeType="1"/>
              </p:cNvSpPr>
              <p:nvPr/>
            </p:nvSpPr>
            <p:spPr bwMode="auto">
              <a:xfrm>
                <a:off x="5102" y="1570"/>
                <a:ext cx="0" cy="91"/>
              </a:xfrm>
              <a:prstGeom prst="line">
                <a:avLst/>
              </a:prstGeom>
              <a:noFill/>
              <a:ln w="9525">
                <a:solidFill>
                  <a:schemeClr val="tx1"/>
                </a:solidFill>
                <a:round/>
                <a:headEnd/>
                <a:tailEnd type="triangle" w="med" len="med"/>
              </a:ln>
              <a:effectLst/>
            </p:spPr>
            <p:txBody>
              <a:bodyPr/>
              <a:lstStyle/>
              <a:p>
                <a:pPr>
                  <a:defRPr/>
                </a:pPr>
                <a:endParaRPr lang="zh-CN" altLang="en-US" sz="2000">
                  <a:latin typeface="Times New Roman" panose="02020603050405020304" pitchFamily="18" charset="0"/>
                  <a:ea typeface="+mn-ea"/>
                  <a:cs typeface="Times New Roman" panose="02020603050405020304" pitchFamily="18" charset="0"/>
                </a:endParaRPr>
              </a:p>
            </p:txBody>
          </p:sp>
          <p:sp>
            <p:nvSpPr>
              <p:cNvPr id="74" name="Text Box 40"/>
              <p:cNvSpPr txBox="1">
                <a:spLocks noChangeArrowheads="1"/>
              </p:cNvSpPr>
              <p:nvPr/>
            </p:nvSpPr>
            <p:spPr bwMode="auto">
              <a:xfrm>
                <a:off x="5012" y="1389"/>
                <a:ext cx="296" cy="252"/>
              </a:xfrm>
              <a:prstGeom prst="rect">
                <a:avLst/>
              </a:prstGeom>
              <a:noFill/>
              <a:ln w="9525">
                <a:noFill/>
                <a:miter lim="800000"/>
                <a:headEnd/>
                <a:tailEnd/>
              </a:ln>
              <a:effectLst/>
            </p:spPr>
            <p:txBody>
              <a:bodyPr wrap="none">
                <a:spAutoFit/>
              </a:bodyPr>
              <a:lstStyle/>
              <a:p>
                <a:pPr>
                  <a:defRPr/>
                </a:pPr>
                <a:r>
                  <a:rPr lang="zh-CN" altLang="en-US" sz="2000" dirty="0">
                    <a:solidFill>
                      <a:srgbClr val="0000CC"/>
                    </a:solidFill>
                    <a:latin typeface="Times New Roman" panose="02020603050405020304" pitchFamily="18" charset="0"/>
                    <a:ea typeface="+mn-ea"/>
                    <a:cs typeface="Times New Roman" panose="02020603050405020304" pitchFamily="18" charset="0"/>
                    <a:sym typeface="Symbol" pitchFamily="18" charset="2"/>
                  </a:rPr>
                  <a:t></a:t>
                </a:r>
                <a:r>
                  <a:rPr lang="en-US" altLang="zh-CN" sz="2000" dirty="0">
                    <a:solidFill>
                      <a:srgbClr val="0000CC"/>
                    </a:solidFill>
                    <a:latin typeface="Times New Roman" panose="02020603050405020304" pitchFamily="18" charset="0"/>
                    <a:ea typeface="+mn-ea"/>
                    <a:cs typeface="Times New Roman" panose="02020603050405020304" pitchFamily="18" charset="0"/>
                    <a:sym typeface="Symbol" pitchFamily="18" charset="2"/>
                  </a:rPr>
                  <a:t>x</a:t>
                </a:r>
              </a:p>
            </p:txBody>
          </p:sp>
        </p:grpSp>
        <p:grpSp>
          <p:nvGrpSpPr>
            <p:cNvPr id="26644" name="Group 66"/>
            <p:cNvGrpSpPr>
              <a:grpSpLocks/>
            </p:cNvGrpSpPr>
            <p:nvPr/>
          </p:nvGrpSpPr>
          <p:grpSpPr bwMode="auto">
            <a:xfrm>
              <a:off x="2727" y="1373"/>
              <a:ext cx="2082" cy="428"/>
              <a:chOff x="2727" y="1373"/>
              <a:chExt cx="2082" cy="428"/>
            </a:xfrm>
          </p:grpSpPr>
          <p:sp>
            <p:nvSpPr>
              <p:cNvPr id="68" name="Arc 32"/>
              <p:cNvSpPr>
                <a:spLocks/>
              </p:cNvSpPr>
              <p:nvPr/>
            </p:nvSpPr>
            <p:spPr bwMode="auto">
              <a:xfrm>
                <a:off x="2727" y="1373"/>
                <a:ext cx="2041" cy="363"/>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2225">
                <a:solidFill>
                  <a:srgbClr val="008000"/>
                </a:solidFill>
                <a:prstDash val="dashDot"/>
                <a:round/>
                <a:headEnd/>
                <a:tailEnd/>
              </a:ln>
              <a:effectLst/>
            </p:spPr>
            <p:txBody>
              <a:bodyPr wrap="none" anchor="ctr"/>
              <a:lstStyle/>
              <a:p>
                <a:pPr>
                  <a:defRPr/>
                </a:pPr>
                <a:endParaRPr lang="zh-CN" altLang="en-US" sz="2000">
                  <a:latin typeface="Times New Roman" panose="02020603050405020304" pitchFamily="18" charset="0"/>
                  <a:ea typeface="+mn-ea"/>
                  <a:cs typeface="Times New Roman" panose="02020603050405020304" pitchFamily="18" charset="0"/>
                </a:endParaRPr>
              </a:p>
            </p:txBody>
          </p:sp>
          <p:sp>
            <p:nvSpPr>
              <p:cNvPr id="69" name="Oval 33"/>
              <p:cNvSpPr>
                <a:spLocks noChangeArrowheads="1"/>
              </p:cNvSpPr>
              <p:nvPr/>
            </p:nvSpPr>
            <p:spPr bwMode="auto">
              <a:xfrm rot="1685122">
                <a:off x="4717" y="1585"/>
                <a:ext cx="92" cy="216"/>
              </a:xfrm>
              <a:prstGeom prst="ellipse">
                <a:avLst/>
              </a:prstGeom>
              <a:solidFill>
                <a:schemeClr val="accent1"/>
              </a:solidFill>
              <a:ln w="9525">
                <a:solidFill>
                  <a:schemeClr val="tx1"/>
                </a:solidFill>
                <a:round/>
                <a:headEnd/>
                <a:tailEnd/>
              </a:ln>
              <a:effectLst/>
            </p:spPr>
            <p:txBody>
              <a:bodyPr wrap="none" anchor="ctr"/>
              <a:lstStyle/>
              <a:p>
                <a:pPr>
                  <a:defRPr/>
                </a:pPr>
                <a:endParaRPr lang="zh-CN" altLang="en-US" sz="2000">
                  <a:latin typeface="Times New Roman" panose="02020603050405020304" pitchFamily="18" charset="0"/>
                  <a:ea typeface="+mn-ea"/>
                  <a:cs typeface="Times New Roman" panose="02020603050405020304" pitchFamily="18" charset="0"/>
                </a:endParaRPr>
              </a:p>
            </p:txBody>
          </p:sp>
        </p:grpSp>
      </p:grpSp>
      <p:sp>
        <p:nvSpPr>
          <p:cNvPr id="75" name="Line 48"/>
          <p:cNvSpPr>
            <a:spLocks noChangeShapeType="1"/>
          </p:cNvSpPr>
          <p:nvPr/>
        </p:nvSpPr>
        <p:spPr bwMode="auto">
          <a:xfrm flipV="1">
            <a:off x="4439445" y="1519772"/>
            <a:ext cx="3238500" cy="142875"/>
          </a:xfrm>
          <a:prstGeom prst="line">
            <a:avLst/>
          </a:prstGeom>
          <a:noFill/>
          <a:ln w="22225">
            <a:solidFill>
              <a:srgbClr val="800000"/>
            </a:solidFill>
            <a:round/>
            <a:headEnd/>
            <a:tailEnd/>
          </a:ln>
          <a:effectLst/>
        </p:spPr>
        <p:txBody>
          <a:bodyPr/>
          <a:lstStyle/>
          <a:p>
            <a:pPr>
              <a:defRPr/>
            </a:pPr>
            <a:endParaRPr lang="zh-CN" altLang="en-US" sz="2000">
              <a:latin typeface="Times New Roman" panose="02020603050405020304" pitchFamily="18" charset="0"/>
              <a:ea typeface="+mn-ea"/>
              <a:cs typeface="Times New Roman" panose="02020603050405020304" pitchFamily="18" charset="0"/>
            </a:endParaRPr>
          </a:p>
        </p:txBody>
      </p:sp>
      <p:grpSp>
        <p:nvGrpSpPr>
          <p:cNvPr id="76" name="Group 70"/>
          <p:cNvGrpSpPr>
            <a:grpSpLocks/>
          </p:cNvGrpSpPr>
          <p:nvPr/>
        </p:nvGrpSpPr>
        <p:grpSpPr bwMode="auto">
          <a:xfrm>
            <a:off x="4859338" y="2854325"/>
            <a:ext cx="1858962" cy="890588"/>
            <a:chOff x="3411" y="2699"/>
            <a:chExt cx="1171" cy="561"/>
          </a:xfrm>
        </p:grpSpPr>
        <p:sp>
          <p:nvSpPr>
            <p:cNvPr id="77" name="Text Box 49"/>
            <p:cNvSpPr txBox="1">
              <a:spLocks noChangeArrowheads="1"/>
            </p:cNvSpPr>
            <p:nvPr/>
          </p:nvSpPr>
          <p:spPr bwMode="auto">
            <a:xfrm>
              <a:off x="3411" y="2886"/>
              <a:ext cx="693" cy="252"/>
            </a:xfrm>
            <a:prstGeom prst="rect">
              <a:avLst/>
            </a:prstGeom>
            <a:noFill/>
            <a:ln w="9525">
              <a:noFill/>
              <a:miter lim="800000"/>
              <a:headEnd/>
              <a:tailEnd/>
            </a:ln>
            <a:effectLst/>
          </p:spPr>
          <p:txBody>
            <a:bodyPr>
              <a:spAutoFit/>
            </a:bodyPr>
            <a:lstStyle/>
            <a:p>
              <a:pPr>
                <a:defRPr/>
              </a:pPr>
              <a:r>
                <a:rPr lang="zh-CN" altLang="en-US" sz="2000" dirty="0">
                  <a:latin typeface="Times New Roman" panose="02020603050405020304" pitchFamily="18" charset="0"/>
                  <a:ea typeface="+mn-ea"/>
                  <a:cs typeface="Times New Roman" panose="02020603050405020304" pitchFamily="18" charset="0"/>
                  <a:sym typeface="Symbol" pitchFamily="18" charset="2"/>
                </a:rPr>
                <a:t></a:t>
              </a:r>
              <a:r>
                <a:rPr lang="en-US" altLang="zh-CN" sz="2000" dirty="0">
                  <a:latin typeface="Times New Roman" panose="02020603050405020304" pitchFamily="18" charset="0"/>
                  <a:ea typeface="+mn-ea"/>
                  <a:cs typeface="Times New Roman" panose="02020603050405020304" pitchFamily="18" charset="0"/>
                  <a:sym typeface="Symbol" pitchFamily="18" charset="2"/>
                </a:rPr>
                <a:t>x</a:t>
              </a:r>
              <a:r>
                <a:rPr lang="en-US" altLang="zh-CN" sz="2000" baseline="-25000" dirty="0">
                  <a:latin typeface="Times New Roman" panose="02020603050405020304" pitchFamily="18" charset="0"/>
                  <a:ea typeface="+mn-ea"/>
                  <a:cs typeface="Times New Roman" panose="02020603050405020304" pitchFamily="18" charset="0"/>
                  <a:sym typeface="Symbol" pitchFamily="18" charset="2"/>
                </a:rPr>
                <a:t>(+)  </a:t>
              </a:r>
              <a:r>
                <a:rPr lang="en-US" altLang="zh-CN" sz="2000" dirty="0">
                  <a:latin typeface="Times New Roman" panose="02020603050405020304" pitchFamily="18" charset="0"/>
                  <a:ea typeface="+mn-ea"/>
                  <a:cs typeface="Times New Roman" panose="02020603050405020304" pitchFamily="18" charset="0"/>
                  <a:sym typeface="Symbol" pitchFamily="18" charset="2"/>
                </a:rPr>
                <a:t></a:t>
              </a:r>
            </a:p>
          </p:txBody>
        </p:sp>
        <p:sp>
          <p:nvSpPr>
            <p:cNvPr id="78" name="Text Box 50"/>
            <p:cNvSpPr txBox="1">
              <a:spLocks noChangeArrowheads="1"/>
            </p:cNvSpPr>
            <p:nvPr/>
          </p:nvSpPr>
          <p:spPr bwMode="auto">
            <a:xfrm>
              <a:off x="4104" y="2699"/>
              <a:ext cx="373" cy="252"/>
            </a:xfrm>
            <a:prstGeom prst="rect">
              <a:avLst/>
            </a:prstGeom>
            <a:noFill/>
            <a:ln w="9525">
              <a:noFill/>
              <a:miter lim="800000"/>
              <a:headEnd/>
              <a:tailEnd/>
            </a:ln>
            <a:effectLst/>
          </p:spPr>
          <p:txBody>
            <a:bodyPr>
              <a:spAutoFit/>
            </a:bodyPr>
            <a:lstStyle/>
            <a:p>
              <a:pPr>
                <a:defRPr/>
              </a:pPr>
              <a:r>
                <a:rPr lang="en-US" altLang="zh-CN" sz="2000" dirty="0">
                  <a:latin typeface="Times New Roman" panose="02020603050405020304" pitchFamily="18" charset="0"/>
                  <a:ea typeface="+mn-ea"/>
                  <a:cs typeface="Times New Roman" panose="02020603050405020304" pitchFamily="18" charset="0"/>
                </a:rPr>
                <a:t>e</a:t>
              </a:r>
              <a:r>
                <a:rPr lang="en-US" altLang="zh-CN" sz="2000" baseline="-25000" dirty="0">
                  <a:latin typeface="Times New Roman" panose="02020603050405020304" pitchFamily="18" charset="0"/>
                  <a:ea typeface="+mn-ea"/>
                  <a:cs typeface="Times New Roman" panose="02020603050405020304" pitchFamily="18" charset="0"/>
                </a:rPr>
                <a:t>(+)</a:t>
              </a:r>
              <a:endParaRPr lang="en-US" altLang="zh-CN" sz="2000" dirty="0">
                <a:latin typeface="Times New Roman" panose="02020603050405020304" pitchFamily="18" charset="0"/>
                <a:ea typeface="+mn-ea"/>
                <a:cs typeface="Times New Roman" panose="02020603050405020304" pitchFamily="18" charset="0"/>
              </a:endParaRPr>
            </a:p>
          </p:txBody>
        </p:sp>
        <p:sp>
          <p:nvSpPr>
            <p:cNvPr id="79" name="Line 51"/>
            <p:cNvSpPr>
              <a:spLocks noChangeShapeType="1"/>
            </p:cNvSpPr>
            <p:nvPr/>
          </p:nvSpPr>
          <p:spPr bwMode="auto">
            <a:xfrm>
              <a:off x="4073" y="3013"/>
              <a:ext cx="499" cy="0"/>
            </a:xfrm>
            <a:prstGeom prst="line">
              <a:avLst/>
            </a:prstGeom>
            <a:noFill/>
            <a:ln w="25400">
              <a:solidFill>
                <a:schemeClr val="tx1"/>
              </a:solidFill>
              <a:round/>
              <a:headEnd/>
              <a:tailEnd/>
            </a:ln>
            <a:effectLst/>
          </p:spPr>
          <p:txBody>
            <a:bodyPr/>
            <a:lstStyle/>
            <a:p>
              <a:pPr>
                <a:defRPr/>
              </a:pPr>
              <a:endParaRPr lang="zh-CN" altLang="en-US" sz="2000">
                <a:latin typeface="Times New Roman" panose="02020603050405020304" pitchFamily="18" charset="0"/>
                <a:ea typeface="+mn-ea"/>
                <a:cs typeface="Times New Roman" panose="02020603050405020304" pitchFamily="18" charset="0"/>
              </a:endParaRPr>
            </a:p>
          </p:txBody>
        </p:sp>
        <p:sp>
          <p:nvSpPr>
            <p:cNvPr id="80" name="Text Box 52"/>
            <p:cNvSpPr txBox="1">
              <a:spLocks noChangeArrowheads="1"/>
            </p:cNvSpPr>
            <p:nvPr/>
          </p:nvSpPr>
          <p:spPr bwMode="auto">
            <a:xfrm>
              <a:off x="4128" y="3008"/>
              <a:ext cx="454" cy="252"/>
            </a:xfrm>
            <a:prstGeom prst="rect">
              <a:avLst/>
            </a:prstGeom>
            <a:noFill/>
            <a:ln w="9525">
              <a:noFill/>
              <a:miter lim="800000"/>
              <a:headEnd/>
              <a:tailEnd/>
            </a:ln>
            <a:effectLst/>
          </p:spPr>
          <p:txBody>
            <a:bodyPr>
              <a:spAutoFit/>
            </a:bodyPr>
            <a:lstStyle/>
            <a:p>
              <a:pPr>
                <a:defRPr/>
              </a:pPr>
              <a:r>
                <a:rPr lang="en-US" altLang="zh-CN" sz="2000" dirty="0">
                  <a:latin typeface="Times New Roman" panose="02020603050405020304" pitchFamily="18" charset="0"/>
                  <a:ea typeface="+mn-ea"/>
                  <a:cs typeface="Times New Roman" panose="02020603050405020304" pitchFamily="18" charset="0"/>
                </a:rPr>
                <a:t>m</a:t>
              </a:r>
              <a:r>
                <a:rPr lang="en-US" altLang="zh-CN" sz="2000" baseline="-25000" dirty="0">
                  <a:latin typeface="Times New Roman" panose="02020603050405020304" pitchFamily="18" charset="0"/>
                  <a:ea typeface="+mn-ea"/>
                  <a:cs typeface="Times New Roman" panose="02020603050405020304" pitchFamily="18" charset="0"/>
                </a:rPr>
                <a:t>(+)</a:t>
              </a:r>
              <a:endParaRPr lang="en-US" altLang="zh-CN" sz="2000" dirty="0">
                <a:latin typeface="Times New Roman" panose="02020603050405020304" pitchFamily="18" charset="0"/>
                <a:ea typeface="+mn-ea"/>
                <a:cs typeface="Times New Roman" panose="02020603050405020304" pitchFamily="18" charset="0"/>
              </a:endParaRPr>
            </a:p>
          </p:txBody>
        </p:sp>
      </p:grpSp>
      <p:sp>
        <p:nvSpPr>
          <p:cNvPr id="81" name="AutoShape 55"/>
          <p:cNvSpPr>
            <a:spLocks noChangeArrowheads="1"/>
          </p:cNvSpPr>
          <p:nvPr/>
        </p:nvSpPr>
        <p:spPr bwMode="auto">
          <a:xfrm>
            <a:off x="3851275" y="4371975"/>
            <a:ext cx="792163" cy="160338"/>
          </a:xfrm>
          <a:prstGeom prst="rightArrow">
            <a:avLst>
              <a:gd name="adj1" fmla="val 50000"/>
              <a:gd name="adj2" fmla="val 68923"/>
            </a:avLst>
          </a:prstGeom>
          <a:solidFill>
            <a:schemeClr val="accent1"/>
          </a:solidFill>
          <a:ln w="9525">
            <a:solidFill>
              <a:schemeClr val="tx1"/>
            </a:solidFill>
            <a:miter lim="800000"/>
            <a:headEnd/>
            <a:tailEnd/>
          </a:ln>
          <a:effectLst/>
        </p:spPr>
        <p:txBody>
          <a:bodyPr wrap="none" anchor="ctr"/>
          <a:lstStyle/>
          <a:p>
            <a:pPr>
              <a:defRPr/>
            </a:pPr>
            <a:endParaRPr lang="zh-CN" altLang="en-US" sz="2000">
              <a:latin typeface="Times New Roman" panose="02020603050405020304" pitchFamily="18" charset="0"/>
              <a:ea typeface="+mn-ea"/>
              <a:cs typeface="Times New Roman" panose="02020603050405020304" pitchFamily="18" charset="0"/>
            </a:endParaRPr>
          </a:p>
        </p:txBody>
      </p:sp>
      <p:sp>
        <p:nvSpPr>
          <p:cNvPr id="82" name="Text Box 56"/>
          <p:cNvSpPr txBox="1">
            <a:spLocks noChangeArrowheads="1"/>
          </p:cNvSpPr>
          <p:nvPr/>
        </p:nvSpPr>
        <p:spPr bwMode="auto">
          <a:xfrm>
            <a:off x="4959350" y="4222750"/>
            <a:ext cx="2592388" cy="400050"/>
          </a:xfrm>
          <a:prstGeom prst="rect">
            <a:avLst/>
          </a:prstGeom>
          <a:noFill/>
          <a:ln w="9525">
            <a:noFill/>
            <a:miter lim="800000"/>
            <a:headEnd/>
            <a:tailEnd/>
          </a:ln>
          <a:effectLst/>
        </p:spPr>
        <p:txBody>
          <a:bodyPr>
            <a:spAutoFit/>
          </a:bodyPr>
          <a:lstStyle/>
          <a:p>
            <a:pPr>
              <a:defRPr/>
            </a:pPr>
            <a:r>
              <a:rPr lang="en-US" altLang="zh-CN" sz="2000" dirty="0">
                <a:latin typeface="Times New Roman" panose="02020603050405020304" pitchFamily="18" charset="0"/>
                <a:ea typeface="+mn-ea"/>
                <a:cs typeface="Times New Roman" panose="02020603050405020304" pitchFamily="18" charset="0"/>
                <a:sym typeface="Symbol" pitchFamily="18" charset="2"/>
              </a:rPr>
              <a:t>|m</a:t>
            </a:r>
            <a:r>
              <a:rPr lang="en-US" altLang="zh-CN" sz="2000" baseline="-25000" dirty="0">
                <a:latin typeface="Times New Roman" panose="02020603050405020304" pitchFamily="18" charset="0"/>
                <a:ea typeface="+mn-ea"/>
                <a:cs typeface="Times New Roman" panose="02020603050405020304" pitchFamily="18" charset="0"/>
                <a:sym typeface="Symbol" pitchFamily="18" charset="2"/>
              </a:rPr>
              <a:t>(+)</a:t>
            </a:r>
            <a:r>
              <a:rPr lang="en-US" altLang="zh-CN" sz="2000" dirty="0">
                <a:latin typeface="Times New Roman" panose="02020603050405020304" pitchFamily="18" charset="0"/>
                <a:ea typeface="+mn-ea"/>
                <a:cs typeface="Times New Roman" panose="02020603050405020304" pitchFamily="18" charset="0"/>
                <a:sym typeface="Symbol" pitchFamily="18" charset="2"/>
              </a:rPr>
              <a:t>|</a:t>
            </a:r>
            <a:r>
              <a:rPr lang="en-US" altLang="zh-CN" sz="2000" baseline="-25000" dirty="0">
                <a:latin typeface="Times New Roman" panose="02020603050405020304" pitchFamily="18" charset="0"/>
                <a:ea typeface="+mn-ea"/>
                <a:cs typeface="Times New Roman" panose="02020603050405020304" pitchFamily="18" charset="0"/>
                <a:sym typeface="Symbol" pitchFamily="18" charset="2"/>
              </a:rPr>
              <a:t>  </a:t>
            </a:r>
            <a:r>
              <a:rPr lang="en-US" altLang="zh-CN" sz="2000" dirty="0">
                <a:latin typeface="Times New Roman" panose="02020603050405020304" pitchFamily="18" charset="0"/>
                <a:ea typeface="+mn-ea"/>
                <a:cs typeface="Times New Roman" panose="02020603050405020304" pitchFamily="18" charset="0"/>
                <a:sym typeface="Symbol" pitchFamily="18" charset="2"/>
              </a:rPr>
              <a:t>》》| m</a:t>
            </a:r>
            <a:r>
              <a:rPr lang="en-US" altLang="zh-CN" sz="2000" baseline="-25000" dirty="0">
                <a:latin typeface="Times New Roman" panose="02020603050405020304" pitchFamily="18" charset="0"/>
                <a:ea typeface="+mn-ea"/>
                <a:cs typeface="Times New Roman" panose="02020603050405020304" pitchFamily="18" charset="0"/>
                <a:sym typeface="Symbol" pitchFamily="18" charset="2"/>
              </a:rPr>
              <a:t>(-)</a:t>
            </a:r>
            <a:r>
              <a:rPr lang="en-US" altLang="zh-CN" sz="2000" dirty="0">
                <a:latin typeface="Times New Roman" panose="02020603050405020304" pitchFamily="18" charset="0"/>
                <a:ea typeface="+mn-ea"/>
                <a:cs typeface="Times New Roman" panose="02020603050405020304" pitchFamily="18" charset="0"/>
                <a:sym typeface="Symbol" pitchFamily="18" charset="2"/>
              </a:rPr>
              <a:t>|</a:t>
            </a:r>
            <a:endParaRPr lang="zh-CN" altLang="en-US" sz="2000" dirty="0">
              <a:latin typeface="Times New Roman" panose="02020603050405020304" pitchFamily="18" charset="0"/>
              <a:ea typeface="+mn-ea"/>
              <a:cs typeface="Times New Roman" panose="02020603050405020304" pitchFamily="18" charset="0"/>
              <a:sym typeface="Symbol" pitchFamily="18" charset="2"/>
            </a:endParaRPr>
          </a:p>
        </p:txBody>
      </p:sp>
      <p:grpSp>
        <p:nvGrpSpPr>
          <p:cNvPr id="83" name="Group 71"/>
          <p:cNvGrpSpPr>
            <a:grpSpLocks/>
          </p:cNvGrpSpPr>
          <p:nvPr/>
        </p:nvGrpSpPr>
        <p:grpSpPr bwMode="auto">
          <a:xfrm>
            <a:off x="1287463" y="3994150"/>
            <a:ext cx="2592387" cy="876300"/>
            <a:chOff x="955" y="3447"/>
            <a:chExt cx="1633" cy="552"/>
          </a:xfrm>
        </p:grpSpPr>
        <p:sp>
          <p:nvSpPr>
            <p:cNvPr id="84" name="Text Box 53"/>
            <p:cNvSpPr txBox="1">
              <a:spLocks noChangeArrowheads="1"/>
            </p:cNvSpPr>
            <p:nvPr/>
          </p:nvSpPr>
          <p:spPr bwMode="auto">
            <a:xfrm>
              <a:off x="955" y="3447"/>
              <a:ext cx="1633" cy="252"/>
            </a:xfrm>
            <a:prstGeom prst="rect">
              <a:avLst/>
            </a:prstGeom>
            <a:noFill/>
            <a:ln w="9525">
              <a:noFill/>
              <a:miter lim="800000"/>
              <a:headEnd/>
              <a:tailEnd/>
            </a:ln>
            <a:effectLst/>
          </p:spPr>
          <p:txBody>
            <a:bodyPr>
              <a:spAutoFit/>
            </a:bodyPr>
            <a:lstStyle/>
            <a:p>
              <a:pPr>
                <a:defRPr/>
              </a:pPr>
              <a:r>
                <a:rPr lang="en-US" altLang="zh-CN" sz="2000" dirty="0">
                  <a:latin typeface="Times New Roman" panose="02020603050405020304" pitchFamily="18" charset="0"/>
                  <a:ea typeface="+mn-ea"/>
                  <a:cs typeface="Times New Roman" panose="02020603050405020304" pitchFamily="18" charset="0"/>
                  <a:sym typeface="Symbol" pitchFamily="18" charset="2"/>
                </a:rPr>
                <a:t>|x</a:t>
              </a:r>
              <a:r>
                <a:rPr lang="en-US" altLang="zh-CN" sz="2000" baseline="-25000" dirty="0">
                  <a:latin typeface="Times New Roman" panose="02020603050405020304" pitchFamily="18" charset="0"/>
                  <a:ea typeface="+mn-ea"/>
                  <a:cs typeface="Times New Roman" panose="02020603050405020304" pitchFamily="18" charset="0"/>
                  <a:sym typeface="Symbol" pitchFamily="18" charset="2"/>
                </a:rPr>
                <a:t>(-)</a:t>
              </a:r>
              <a:r>
                <a:rPr lang="en-US" altLang="zh-CN" sz="2000" dirty="0">
                  <a:latin typeface="Times New Roman" panose="02020603050405020304" pitchFamily="18" charset="0"/>
                  <a:ea typeface="+mn-ea"/>
                  <a:cs typeface="Times New Roman" panose="02020603050405020304" pitchFamily="18" charset="0"/>
                  <a:sym typeface="Symbol" pitchFamily="18" charset="2"/>
                </a:rPr>
                <a:t>|</a:t>
              </a:r>
              <a:r>
                <a:rPr lang="en-US" altLang="zh-CN" sz="2000" baseline="-25000" dirty="0">
                  <a:latin typeface="Times New Roman" panose="02020603050405020304" pitchFamily="18" charset="0"/>
                  <a:ea typeface="+mn-ea"/>
                  <a:cs typeface="Times New Roman" panose="02020603050405020304" pitchFamily="18" charset="0"/>
                  <a:sym typeface="Symbol" pitchFamily="18" charset="2"/>
                </a:rPr>
                <a:t> </a:t>
              </a:r>
              <a:r>
                <a:rPr lang="en-US" altLang="zh-CN" sz="2000" dirty="0">
                  <a:latin typeface="Times New Roman" panose="02020603050405020304" pitchFamily="18" charset="0"/>
                  <a:ea typeface="+mn-ea"/>
                  <a:cs typeface="Times New Roman" panose="02020603050405020304" pitchFamily="18" charset="0"/>
                  <a:sym typeface="Symbol" pitchFamily="18" charset="2"/>
                </a:rPr>
                <a:t>》》| </a:t>
              </a:r>
              <a:r>
                <a:rPr lang="zh-CN" altLang="en-US" sz="2000" dirty="0">
                  <a:latin typeface="Times New Roman" panose="02020603050405020304" pitchFamily="18" charset="0"/>
                  <a:ea typeface="+mn-ea"/>
                  <a:cs typeface="Times New Roman" panose="02020603050405020304" pitchFamily="18" charset="0"/>
                  <a:sym typeface="Symbol" pitchFamily="18" charset="2"/>
                </a:rPr>
                <a:t></a:t>
              </a:r>
              <a:r>
                <a:rPr lang="en-US" altLang="zh-CN" sz="2000" dirty="0">
                  <a:latin typeface="Times New Roman" panose="02020603050405020304" pitchFamily="18" charset="0"/>
                  <a:ea typeface="+mn-ea"/>
                  <a:cs typeface="Times New Roman" panose="02020603050405020304" pitchFamily="18" charset="0"/>
                  <a:sym typeface="Symbol" pitchFamily="18" charset="2"/>
                </a:rPr>
                <a:t>x</a:t>
              </a:r>
              <a:r>
                <a:rPr lang="en-US" altLang="zh-CN" sz="2000" baseline="-25000" dirty="0">
                  <a:latin typeface="Times New Roman" panose="02020603050405020304" pitchFamily="18" charset="0"/>
                  <a:ea typeface="+mn-ea"/>
                  <a:cs typeface="Times New Roman" panose="02020603050405020304" pitchFamily="18" charset="0"/>
                  <a:sym typeface="Symbol" pitchFamily="18" charset="2"/>
                </a:rPr>
                <a:t>(+)</a:t>
              </a:r>
              <a:r>
                <a:rPr lang="en-US" altLang="zh-CN" sz="2000" dirty="0">
                  <a:latin typeface="Times New Roman" panose="02020603050405020304" pitchFamily="18" charset="0"/>
                  <a:ea typeface="+mn-ea"/>
                  <a:cs typeface="Times New Roman" panose="02020603050405020304" pitchFamily="18" charset="0"/>
                  <a:sym typeface="Symbol" pitchFamily="18" charset="2"/>
                </a:rPr>
                <a:t>|</a:t>
              </a:r>
              <a:endParaRPr lang="zh-CN" altLang="en-US" sz="2000" dirty="0">
                <a:latin typeface="Times New Roman" panose="02020603050405020304" pitchFamily="18" charset="0"/>
                <a:ea typeface="+mn-ea"/>
                <a:cs typeface="Times New Roman" panose="02020603050405020304" pitchFamily="18" charset="0"/>
                <a:sym typeface="Symbol" pitchFamily="18" charset="2"/>
              </a:endParaRPr>
            </a:p>
          </p:txBody>
        </p:sp>
        <p:sp>
          <p:nvSpPr>
            <p:cNvPr id="85" name="Text Box 54"/>
            <p:cNvSpPr txBox="1">
              <a:spLocks noChangeArrowheads="1"/>
            </p:cNvSpPr>
            <p:nvPr/>
          </p:nvSpPr>
          <p:spPr bwMode="auto">
            <a:xfrm>
              <a:off x="1170" y="3744"/>
              <a:ext cx="1088" cy="252"/>
            </a:xfrm>
            <a:prstGeom prst="rect">
              <a:avLst/>
            </a:prstGeom>
            <a:noFill/>
            <a:ln w="9525">
              <a:noFill/>
              <a:miter lim="800000"/>
              <a:headEnd/>
              <a:tailEnd/>
            </a:ln>
            <a:effectLst/>
          </p:spPr>
          <p:txBody>
            <a:bodyPr>
              <a:spAutoFit/>
            </a:bodyPr>
            <a:lstStyle/>
            <a:p>
              <a:pPr>
                <a:defRPr/>
              </a:pPr>
              <a:r>
                <a:rPr lang="en-US" altLang="zh-CN" sz="2000" dirty="0">
                  <a:latin typeface="Times New Roman" panose="02020603050405020304" pitchFamily="18" charset="0"/>
                  <a:ea typeface="+mn-ea"/>
                  <a:cs typeface="Times New Roman" panose="02020603050405020304" pitchFamily="18" charset="0"/>
                </a:rPr>
                <a:t>|e</a:t>
              </a:r>
              <a:r>
                <a:rPr lang="en-US" altLang="zh-CN" sz="2000" baseline="-25000" dirty="0">
                  <a:latin typeface="Times New Roman" panose="02020603050405020304" pitchFamily="18" charset="0"/>
                  <a:ea typeface="+mn-ea"/>
                  <a:cs typeface="Times New Roman" panose="02020603050405020304" pitchFamily="18" charset="0"/>
                </a:rPr>
                <a:t>(-)</a:t>
              </a:r>
              <a:r>
                <a:rPr lang="en-US" altLang="zh-CN" sz="2000" dirty="0">
                  <a:latin typeface="Times New Roman" panose="02020603050405020304" pitchFamily="18" charset="0"/>
                  <a:ea typeface="+mn-ea"/>
                  <a:cs typeface="Times New Roman" panose="02020603050405020304" pitchFamily="18" charset="0"/>
                </a:rPr>
                <a:t>|= |e</a:t>
              </a:r>
              <a:r>
                <a:rPr lang="en-US" altLang="zh-CN" sz="2000" baseline="-25000" dirty="0">
                  <a:latin typeface="Times New Roman" panose="02020603050405020304" pitchFamily="18" charset="0"/>
                  <a:ea typeface="+mn-ea"/>
                  <a:cs typeface="Times New Roman" panose="02020603050405020304" pitchFamily="18" charset="0"/>
                </a:rPr>
                <a:t>(+)</a:t>
              </a:r>
              <a:r>
                <a:rPr lang="en-US" altLang="zh-CN" sz="2000" dirty="0">
                  <a:latin typeface="Times New Roman" panose="02020603050405020304" pitchFamily="18" charset="0"/>
                  <a:ea typeface="+mn-ea"/>
                  <a:cs typeface="Times New Roman" panose="02020603050405020304" pitchFamily="18" charset="0"/>
                </a:rPr>
                <a:t>|</a:t>
              </a:r>
            </a:p>
          </p:txBody>
        </p:sp>
        <p:sp>
          <p:nvSpPr>
            <p:cNvPr id="86" name="AutoShape 57"/>
            <p:cNvSpPr>
              <a:spLocks/>
            </p:cNvSpPr>
            <p:nvPr/>
          </p:nvSpPr>
          <p:spPr bwMode="auto">
            <a:xfrm>
              <a:off x="2289" y="3500"/>
              <a:ext cx="136" cy="499"/>
            </a:xfrm>
            <a:prstGeom prst="rightBrace">
              <a:avLst>
                <a:gd name="adj1" fmla="val 30576"/>
                <a:gd name="adj2" fmla="val 50000"/>
              </a:avLst>
            </a:prstGeom>
            <a:ln>
              <a:solidFill>
                <a:schemeClr val="tx2"/>
              </a:solidFill>
              <a:headEnd/>
              <a:tailEnd/>
            </a:ln>
          </p:spPr>
          <p:style>
            <a:lnRef idx="2">
              <a:schemeClr val="accent1"/>
            </a:lnRef>
            <a:fillRef idx="0">
              <a:schemeClr val="accent1"/>
            </a:fillRef>
            <a:effectRef idx="1">
              <a:schemeClr val="accent1"/>
            </a:effectRef>
            <a:fontRef idx="minor">
              <a:schemeClr val="tx1"/>
            </a:fontRef>
          </p:style>
          <p:txBody>
            <a:bodyPr wrap="none" anchor="ctr"/>
            <a:lstStyle/>
            <a:p>
              <a:pPr>
                <a:defRPr/>
              </a:pPr>
              <a:endParaRPr lang="zh-CN" altLang="en-US" sz="2000">
                <a:latin typeface="Times New Roman" panose="02020603050405020304" pitchFamily="18" charset="0"/>
                <a:cs typeface="Times New Roman" panose="02020603050405020304" pitchFamily="18" charset="0"/>
              </a:endParaRPr>
            </a:p>
          </p:txBody>
        </p:sp>
      </p:grpSp>
      <p:sp>
        <p:nvSpPr>
          <p:cNvPr id="66" name="Text Box 55"/>
          <p:cNvSpPr txBox="1">
            <a:spLocks noChangeArrowheads="1"/>
          </p:cNvSpPr>
          <p:nvPr/>
        </p:nvSpPr>
        <p:spPr bwMode="auto">
          <a:xfrm>
            <a:off x="539750" y="246063"/>
            <a:ext cx="460851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9" tIns="45709" rIns="91419" bIns="45709">
            <a:spAutoFit/>
          </a:bodyPr>
          <a:lstStyle>
            <a:lvl1pPr>
              <a:defRPr b="1">
                <a:solidFill>
                  <a:schemeClr val="tx1"/>
                </a:solidFill>
                <a:latin typeface="Arial" panose="020B0604020202020204" pitchFamily="34" charset="0"/>
                <a:ea typeface="华文细黑" panose="02010600040101010101" pitchFamily="2" charset="-122"/>
              </a:defRPr>
            </a:lvl1pPr>
            <a:lvl2pPr marL="742950" indent="-285750">
              <a:defRPr b="1">
                <a:solidFill>
                  <a:schemeClr val="tx1"/>
                </a:solidFill>
                <a:latin typeface="Arial" panose="020B0604020202020204" pitchFamily="34" charset="0"/>
                <a:ea typeface="华文细黑" panose="02010600040101010101" pitchFamily="2" charset="-122"/>
              </a:defRPr>
            </a:lvl2pPr>
            <a:lvl3pPr marL="1143000" indent="-228600">
              <a:defRPr b="1">
                <a:solidFill>
                  <a:schemeClr val="tx1"/>
                </a:solidFill>
                <a:latin typeface="Arial" panose="020B0604020202020204" pitchFamily="34" charset="0"/>
                <a:ea typeface="华文细黑" panose="02010600040101010101" pitchFamily="2" charset="-122"/>
              </a:defRPr>
            </a:lvl3pPr>
            <a:lvl4pPr marL="1600200" indent="-228600">
              <a:defRPr b="1">
                <a:solidFill>
                  <a:schemeClr val="tx1"/>
                </a:solidFill>
                <a:latin typeface="Arial" panose="020B0604020202020204" pitchFamily="34" charset="0"/>
                <a:ea typeface="华文细黑" panose="02010600040101010101" pitchFamily="2" charset="-122"/>
              </a:defRPr>
            </a:lvl4pPr>
            <a:lvl5pPr marL="2057400" indent="-228600">
              <a:defRPr b="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9pPr>
          </a:lstStyle>
          <a:p>
            <a:pPr eaLnBrk="1" hangingPunct="1">
              <a:defRPr/>
            </a:pPr>
            <a:r>
              <a:rPr lang="en-US" altLang="zh-CN" sz="2800" dirty="0">
                <a:latin typeface="微软雅黑" panose="020B0503020204020204" pitchFamily="34" charset="-122"/>
                <a:ea typeface="微软雅黑" panose="020B0503020204020204" pitchFamily="34" charset="-122"/>
              </a:rPr>
              <a:t>1.1.1 </a:t>
            </a:r>
            <a:r>
              <a:rPr lang="zh-CN" altLang="en-US" sz="2800" dirty="0">
                <a:latin typeface="微软雅黑" panose="020B0503020204020204" pitchFamily="34" charset="-122"/>
                <a:ea typeface="微软雅黑" panose="020B0503020204020204" pitchFamily="34" charset="-122"/>
              </a:rPr>
              <a:t>道尔顿原子模型</a:t>
            </a:r>
            <a:r>
              <a:rPr lang="en-US" altLang="zh-CN" sz="2800" dirty="0">
                <a:latin typeface="+mn-lt"/>
                <a:ea typeface="微软雅黑" panose="020B0503020204020204" pitchFamily="34" charset="-122"/>
              </a:rPr>
              <a:t>(1803)</a:t>
            </a:r>
            <a:endParaRPr lang="zh-CN" altLang="en-US" sz="2800" dirty="0">
              <a:latin typeface="+mn-lt"/>
              <a:ea typeface="微软雅黑" panose="020B0503020204020204" pitchFamily="34"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2" presetClass="entr" presetSubtype="4" fill="hold" nodeType="clickEffect">
                                  <p:stCondLst>
                                    <p:cond delay="0"/>
                                  </p:stCondLst>
                                  <p:childTnLst>
                                    <p:set>
                                      <p:cBhvr>
                                        <p:cTn id="14" dur="1" fill="hold">
                                          <p:stCondLst>
                                            <p:cond delay="0"/>
                                          </p:stCondLst>
                                        </p:cTn>
                                        <p:tgtEl>
                                          <p:spTgt spid="65"/>
                                        </p:tgtEl>
                                        <p:attrNameLst>
                                          <p:attrName>style.visibility</p:attrName>
                                        </p:attrNameLst>
                                      </p:cBhvr>
                                      <p:to>
                                        <p:strVal val="visible"/>
                                      </p:to>
                                    </p:set>
                                    <p:animEffect transition="in" filter="slide(fromBottom)">
                                      <p:cBhvr>
                                        <p:cTn id="15" dur="500"/>
                                        <p:tgtEl>
                                          <p:spTgt spid="65"/>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12" presetClass="entr" presetSubtype="4" fill="hold" nodeType="clickEffect">
                                  <p:stCondLst>
                                    <p:cond delay="0"/>
                                  </p:stCondLst>
                                  <p:childTnLst>
                                    <p:set>
                                      <p:cBhvr>
                                        <p:cTn id="19" dur="1" fill="hold">
                                          <p:stCondLst>
                                            <p:cond delay="0"/>
                                          </p:stCondLst>
                                        </p:cTn>
                                        <p:tgtEl>
                                          <p:spTgt spid="34"/>
                                        </p:tgtEl>
                                        <p:attrNameLst>
                                          <p:attrName>style.visibility</p:attrName>
                                        </p:attrNameLst>
                                      </p:cBhvr>
                                      <p:to>
                                        <p:strVal val="visible"/>
                                      </p:to>
                                    </p:set>
                                    <p:animEffect transition="in" filter="slide(fromBottom)">
                                      <p:cBhvr>
                                        <p:cTn id="20" dur="500"/>
                                        <p:tgtEl>
                                          <p:spTgt spid="34"/>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12" presetClass="entr" presetSubtype="4" fill="hold" nodeType="clickEffect">
                                  <p:stCondLst>
                                    <p:cond delay="0"/>
                                  </p:stCondLst>
                                  <p:childTnLst>
                                    <p:set>
                                      <p:cBhvr>
                                        <p:cTn id="24" dur="1" fill="hold">
                                          <p:stCondLst>
                                            <p:cond delay="0"/>
                                          </p:stCondLst>
                                        </p:cTn>
                                        <p:tgtEl>
                                          <p:spTgt spid="75"/>
                                        </p:tgtEl>
                                        <p:attrNameLst>
                                          <p:attrName>style.visibility</p:attrName>
                                        </p:attrNameLst>
                                      </p:cBhvr>
                                      <p:to>
                                        <p:strVal val="visible"/>
                                      </p:to>
                                    </p:set>
                                    <p:animEffect transition="in" filter="slide(fromBottom)">
                                      <p:cBhvr>
                                        <p:cTn id="25" dur="500"/>
                                        <p:tgtEl>
                                          <p:spTgt spid="75"/>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12" presetClass="entr" presetSubtype="4" fill="hold" nodeType="clickEffect">
                                  <p:stCondLst>
                                    <p:cond delay="0"/>
                                  </p:stCondLst>
                                  <p:childTnLst>
                                    <p:set>
                                      <p:cBhvr>
                                        <p:cTn id="29" dur="1" fill="hold">
                                          <p:stCondLst>
                                            <p:cond delay="0"/>
                                          </p:stCondLst>
                                        </p:cTn>
                                        <p:tgtEl>
                                          <p:spTgt spid="76"/>
                                        </p:tgtEl>
                                        <p:attrNameLst>
                                          <p:attrName>style.visibility</p:attrName>
                                        </p:attrNameLst>
                                      </p:cBhvr>
                                      <p:to>
                                        <p:strVal val="visible"/>
                                      </p:to>
                                    </p:set>
                                    <p:animEffect transition="in" filter="slide(fromBottom)">
                                      <p:cBhvr>
                                        <p:cTn id="30" dur="500"/>
                                        <p:tgtEl>
                                          <p:spTgt spid="76"/>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42" presetClass="entr" presetSubtype="0" fill="hold" nodeType="clickEffect">
                                  <p:stCondLst>
                                    <p:cond delay="0"/>
                                  </p:stCondLst>
                                  <p:childTnLst>
                                    <p:set>
                                      <p:cBhvr>
                                        <p:cTn id="34" dur="1" fill="hold">
                                          <p:stCondLst>
                                            <p:cond delay="0"/>
                                          </p:stCondLst>
                                        </p:cTn>
                                        <p:tgtEl>
                                          <p:spTgt spid="83"/>
                                        </p:tgtEl>
                                        <p:attrNameLst>
                                          <p:attrName>style.visibility</p:attrName>
                                        </p:attrNameLst>
                                      </p:cBhvr>
                                      <p:to>
                                        <p:strVal val="visible"/>
                                      </p:to>
                                    </p:set>
                                    <p:animEffect transition="in" filter="fade">
                                      <p:cBhvr>
                                        <p:cTn id="35" dur="1000"/>
                                        <p:tgtEl>
                                          <p:spTgt spid="83"/>
                                        </p:tgtEl>
                                      </p:cBhvr>
                                    </p:animEffect>
                                    <p:anim calcmode="lin" valueType="num">
                                      <p:cBhvr>
                                        <p:cTn id="36" dur="1000" fill="hold"/>
                                        <p:tgtEl>
                                          <p:spTgt spid="83"/>
                                        </p:tgtEl>
                                        <p:attrNameLst>
                                          <p:attrName>ppt_x</p:attrName>
                                        </p:attrNameLst>
                                      </p:cBhvr>
                                      <p:tavLst>
                                        <p:tav tm="0">
                                          <p:val>
                                            <p:strVal val="#ppt_x"/>
                                          </p:val>
                                        </p:tav>
                                        <p:tav tm="100000">
                                          <p:val>
                                            <p:strVal val="#ppt_x"/>
                                          </p:val>
                                        </p:tav>
                                      </p:tavLst>
                                    </p:anim>
                                    <p:anim calcmode="lin" valueType="num">
                                      <p:cBhvr>
                                        <p:cTn id="37" dur="1000" fill="hold"/>
                                        <p:tgtEl>
                                          <p:spTgt spid="83"/>
                                        </p:tgtEl>
                                        <p:attrNameLst>
                                          <p:attrName>ppt_y</p:attrName>
                                        </p:attrNameLst>
                                      </p:cBhvr>
                                      <p:tavLst>
                                        <p:tav tm="0">
                                          <p:val>
                                            <p:strVal val="#ppt_y+.1"/>
                                          </p:val>
                                        </p:tav>
                                        <p:tav tm="100000">
                                          <p:val>
                                            <p:strVal val="#ppt_y"/>
                                          </p:val>
                                        </p:tav>
                                      </p:tavLst>
                                    </p:anim>
                                  </p:childTnLst>
                                </p:cTn>
                              </p:par>
                            </p:childTnLst>
                          </p:cTn>
                        </p:par>
                      </p:childTnLst>
                    </p:cTn>
                  </p:par>
                  <p:par>
                    <p:cTn id="38" fill="hold" nodeType="clickPar">
                      <p:stCondLst>
                        <p:cond delay="indefinite"/>
                      </p:stCondLst>
                      <p:childTnLst>
                        <p:par>
                          <p:cTn id="39" fill="hold" nodeType="withGroup">
                            <p:stCondLst>
                              <p:cond delay="0"/>
                            </p:stCondLst>
                            <p:childTnLst>
                              <p:par>
                                <p:cTn id="40" presetID="55" presetClass="entr" presetSubtype="0" fill="hold" grpId="0" nodeType="clickEffect">
                                  <p:stCondLst>
                                    <p:cond delay="0"/>
                                  </p:stCondLst>
                                  <p:childTnLst>
                                    <p:set>
                                      <p:cBhvr>
                                        <p:cTn id="41" dur="1" fill="hold">
                                          <p:stCondLst>
                                            <p:cond delay="0"/>
                                          </p:stCondLst>
                                        </p:cTn>
                                        <p:tgtEl>
                                          <p:spTgt spid="81"/>
                                        </p:tgtEl>
                                        <p:attrNameLst>
                                          <p:attrName>style.visibility</p:attrName>
                                        </p:attrNameLst>
                                      </p:cBhvr>
                                      <p:to>
                                        <p:strVal val="visible"/>
                                      </p:to>
                                    </p:set>
                                    <p:anim calcmode="lin" valueType="num">
                                      <p:cBhvr>
                                        <p:cTn id="42" dur="1000" fill="hold"/>
                                        <p:tgtEl>
                                          <p:spTgt spid="81"/>
                                        </p:tgtEl>
                                        <p:attrNameLst>
                                          <p:attrName>ppt_w</p:attrName>
                                        </p:attrNameLst>
                                      </p:cBhvr>
                                      <p:tavLst>
                                        <p:tav tm="0">
                                          <p:val>
                                            <p:strVal val="#ppt_w*0.70"/>
                                          </p:val>
                                        </p:tav>
                                        <p:tav tm="100000">
                                          <p:val>
                                            <p:strVal val="#ppt_w"/>
                                          </p:val>
                                        </p:tav>
                                      </p:tavLst>
                                    </p:anim>
                                    <p:anim calcmode="lin" valueType="num">
                                      <p:cBhvr>
                                        <p:cTn id="43" dur="1000" fill="hold"/>
                                        <p:tgtEl>
                                          <p:spTgt spid="81"/>
                                        </p:tgtEl>
                                        <p:attrNameLst>
                                          <p:attrName>ppt_h</p:attrName>
                                        </p:attrNameLst>
                                      </p:cBhvr>
                                      <p:tavLst>
                                        <p:tav tm="0">
                                          <p:val>
                                            <p:strVal val="#ppt_h"/>
                                          </p:val>
                                        </p:tav>
                                        <p:tav tm="100000">
                                          <p:val>
                                            <p:strVal val="#ppt_h"/>
                                          </p:val>
                                        </p:tav>
                                      </p:tavLst>
                                    </p:anim>
                                    <p:animEffect transition="in" filter="fade">
                                      <p:cBhvr>
                                        <p:cTn id="44" dur="1000"/>
                                        <p:tgtEl>
                                          <p:spTgt spid="81"/>
                                        </p:tgtEl>
                                      </p:cBhvr>
                                    </p:animEffect>
                                  </p:childTnLst>
                                </p:cTn>
                              </p:par>
                            </p:childTnLst>
                          </p:cTn>
                        </p:par>
                      </p:childTnLst>
                    </p:cTn>
                  </p:par>
                  <p:par>
                    <p:cTn id="45" fill="hold" nodeType="clickPar">
                      <p:stCondLst>
                        <p:cond delay="indefinite"/>
                      </p:stCondLst>
                      <p:childTnLst>
                        <p:par>
                          <p:cTn id="46" fill="hold" nodeType="withGroup">
                            <p:stCondLst>
                              <p:cond delay="0"/>
                            </p:stCondLst>
                            <p:childTnLst>
                              <p:par>
                                <p:cTn id="47" presetID="12" presetClass="entr" presetSubtype="8" fill="hold" grpId="0" nodeType="clickEffect">
                                  <p:stCondLst>
                                    <p:cond delay="0"/>
                                  </p:stCondLst>
                                  <p:childTnLst>
                                    <p:set>
                                      <p:cBhvr>
                                        <p:cTn id="48" dur="1" fill="hold">
                                          <p:stCondLst>
                                            <p:cond delay="0"/>
                                          </p:stCondLst>
                                        </p:cTn>
                                        <p:tgtEl>
                                          <p:spTgt spid="82"/>
                                        </p:tgtEl>
                                        <p:attrNameLst>
                                          <p:attrName>style.visibility</p:attrName>
                                        </p:attrNameLst>
                                      </p:cBhvr>
                                      <p:to>
                                        <p:strVal val="visible"/>
                                      </p:to>
                                    </p:set>
                                    <p:animEffect transition="in" filter="slide(fromLeft)">
                                      <p:cBhvr>
                                        <p:cTn id="49" dur="500"/>
                                        <p:tgtEl>
                                          <p:spTgt spid="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animBg="1"/>
      <p:bldP spid="8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 Box 55"/>
          <p:cNvSpPr txBox="1">
            <a:spLocks noChangeArrowheads="1"/>
          </p:cNvSpPr>
          <p:nvPr/>
        </p:nvSpPr>
        <p:spPr bwMode="auto">
          <a:xfrm>
            <a:off x="539750" y="198438"/>
            <a:ext cx="475297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9" tIns="45709" rIns="91419" bIns="45709">
            <a:spAutoFit/>
          </a:bodyPr>
          <a:lstStyle>
            <a:lvl1pPr>
              <a:defRPr b="1">
                <a:solidFill>
                  <a:schemeClr val="tx1"/>
                </a:solidFill>
                <a:latin typeface="Arial" panose="020B0604020202020204" pitchFamily="34" charset="0"/>
                <a:ea typeface="华文细黑" panose="02010600040101010101" pitchFamily="2" charset="-122"/>
              </a:defRPr>
            </a:lvl1pPr>
            <a:lvl2pPr marL="742950" indent="-285750">
              <a:defRPr b="1">
                <a:solidFill>
                  <a:schemeClr val="tx1"/>
                </a:solidFill>
                <a:latin typeface="Arial" panose="020B0604020202020204" pitchFamily="34" charset="0"/>
                <a:ea typeface="华文细黑" panose="02010600040101010101" pitchFamily="2" charset="-122"/>
              </a:defRPr>
            </a:lvl2pPr>
            <a:lvl3pPr marL="1143000" indent="-228600">
              <a:defRPr b="1">
                <a:solidFill>
                  <a:schemeClr val="tx1"/>
                </a:solidFill>
                <a:latin typeface="Arial" panose="020B0604020202020204" pitchFamily="34" charset="0"/>
                <a:ea typeface="华文细黑" panose="02010600040101010101" pitchFamily="2" charset="-122"/>
              </a:defRPr>
            </a:lvl3pPr>
            <a:lvl4pPr marL="1600200" indent="-228600">
              <a:defRPr b="1">
                <a:solidFill>
                  <a:schemeClr val="tx1"/>
                </a:solidFill>
                <a:latin typeface="Arial" panose="020B0604020202020204" pitchFamily="34" charset="0"/>
                <a:ea typeface="华文细黑" panose="02010600040101010101" pitchFamily="2" charset="-122"/>
              </a:defRPr>
            </a:lvl4pPr>
            <a:lvl5pPr marL="2057400" indent="-228600">
              <a:defRPr b="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9pPr>
          </a:lstStyle>
          <a:p>
            <a:pPr eaLnBrk="1" hangingPunct="1">
              <a:defRPr/>
            </a:pPr>
            <a:r>
              <a:rPr lang="en-US" altLang="zh-CN" sz="2800" dirty="0">
                <a:latin typeface="微软雅黑" panose="020B0503020204020204" pitchFamily="34" charset="-122"/>
                <a:ea typeface="微软雅黑" panose="020B0503020204020204" pitchFamily="34" charset="-122"/>
              </a:rPr>
              <a:t>1.1.1 </a:t>
            </a:r>
            <a:r>
              <a:rPr lang="zh-CN" altLang="en-US" sz="2800" dirty="0">
                <a:latin typeface="微软雅黑" panose="020B0503020204020204" pitchFamily="34" charset="-122"/>
                <a:ea typeface="微软雅黑" panose="020B0503020204020204" pitchFamily="34" charset="-122"/>
              </a:rPr>
              <a:t>道尔顿原子模型</a:t>
            </a:r>
            <a:r>
              <a:rPr lang="en-US" altLang="zh-CN" sz="2800" dirty="0">
                <a:latin typeface="+mn-lt"/>
                <a:ea typeface="微软雅黑" panose="020B0503020204020204" pitchFamily="34" charset="-122"/>
              </a:rPr>
              <a:t>(1803)</a:t>
            </a:r>
            <a:endParaRPr lang="zh-CN" altLang="en-US" sz="2800" dirty="0">
              <a:latin typeface="+mn-lt"/>
              <a:ea typeface="微软雅黑" panose="020B0503020204020204" pitchFamily="34" charset="-122"/>
            </a:endParaRPr>
          </a:p>
        </p:txBody>
      </p:sp>
      <p:sp>
        <p:nvSpPr>
          <p:cNvPr id="2" name="矩形 1"/>
          <p:cNvSpPr/>
          <p:nvPr/>
        </p:nvSpPr>
        <p:spPr>
          <a:xfrm>
            <a:off x="971550" y="833438"/>
            <a:ext cx="5942013" cy="460375"/>
          </a:xfrm>
          <a:prstGeom prst="rect">
            <a:avLst/>
          </a:prstGeom>
        </p:spPr>
        <p:txBody>
          <a:bodyPr>
            <a:spAutoFit/>
          </a:bodyPr>
          <a:lstStyle/>
          <a:p>
            <a:pPr marL="342900" indent="-342900" eaLnBrk="1" fontAlgn="auto" hangingPunct="1">
              <a:spcBef>
                <a:spcPct val="20000"/>
              </a:spcBef>
              <a:spcAft>
                <a:spcPts val="0"/>
              </a:spcAft>
              <a:buClr>
                <a:schemeClr val="tx1"/>
              </a:buClr>
              <a:buFont typeface="Wingdings" panose="05000000000000000000" pitchFamily="2" charset="2"/>
              <a:buChar char="n"/>
              <a:defRPr/>
            </a:pPr>
            <a:r>
              <a:rPr kumimoji="1" lang="zh-CN" altLang="en-US" sz="2400" kern="0" dirty="0">
                <a:solidFill>
                  <a:srgbClr val="FF0000"/>
                </a:solidFill>
                <a:latin typeface="+mn-ea"/>
                <a:ea typeface="+mn-ea"/>
                <a:sym typeface="cajcd fnta1" pitchFamily="18" charset="2"/>
              </a:rPr>
              <a:t>电子电量和质量的测定</a:t>
            </a:r>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7450" y="1323975"/>
            <a:ext cx="3252788" cy="21066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p:cNvSpPr txBox="1">
            <a:spLocks noChangeArrowheads="1"/>
          </p:cNvSpPr>
          <p:nvPr/>
        </p:nvSpPr>
        <p:spPr bwMode="auto">
          <a:xfrm>
            <a:off x="1331913" y="3495675"/>
            <a:ext cx="56991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spcBef>
                <a:spcPct val="50000"/>
              </a:spcBef>
            </a:pPr>
            <a:r>
              <a:rPr lang="en-US" altLang="zh-CN"/>
              <a:t>1909, American physicist Robert Millikan (1868–1953)</a:t>
            </a:r>
            <a:endParaRPr lang="zh-CN" altLang="en-US" i="1">
              <a:solidFill>
                <a:schemeClr val="bg2"/>
              </a:solidFill>
            </a:endParaRPr>
          </a:p>
        </p:txBody>
      </p:sp>
      <p:grpSp>
        <p:nvGrpSpPr>
          <p:cNvPr id="28678" name="组合 2"/>
          <p:cNvGrpSpPr>
            <a:grpSpLocks/>
          </p:cNvGrpSpPr>
          <p:nvPr/>
        </p:nvGrpSpPr>
        <p:grpSpPr bwMode="auto">
          <a:xfrm>
            <a:off x="4572000" y="1325563"/>
            <a:ext cx="3859213" cy="2008187"/>
            <a:chOff x="5004765" y="1326299"/>
            <a:chExt cx="3859016" cy="2007571"/>
          </a:xfrm>
        </p:grpSpPr>
        <p:grpSp>
          <p:nvGrpSpPr>
            <p:cNvPr id="8" name="组合 7"/>
            <p:cNvGrpSpPr/>
            <p:nvPr/>
          </p:nvGrpSpPr>
          <p:grpSpPr>
            <a:xfrm>
              <a:off x="5004765" y="1326299"/>
              <a:ext cx="3859016" cy="2007571"/>
              <a:chOff x="1600197" y="4658529"/>
              <a:chExt cx="4699995" cy="2115080"/>
            </a:xfrm>
            <a:noFill/>
          </p:grpSpPr>
          <p:sp>
            <p:nvSpPr>
              <p:cNvPr id="9" name="矩形 8"/>
              <p:cNvSpPr/>
              <p:nvPr/>
            </p:nvSpPr>
            <p:spPr>
              <a:xfrm>
                <a:off x="1600197" y="4658529"/>
                <a:ext cx="4699995" cy="2115080"/>
              </a:xfrm>
              <a:prstGeom prst="rect">
                <a:avLst/>
              </a:prstGeom>
              <a:grpFill/>
              <a:ln w="12700">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altLang="zh-CN" dirty="0">
                  <a:solidFill>
                    <a:schemeClr val="tx1"/>
                  </a:solidFill>
                  <a:latin typeface="微软雅黑" panose="020B0503020204020204" pitchFamily="34" charset="-122"/>
                </a:endParaRPr>
              </a:p>
              <a:p>
                <a:pPr>
                  <a:defRPr/>
                </a:pPr>
                <a:endParaRPr lang="en-US" altLang="zh-CN" dirty="0">
                  <a:solidFill>
                    <a:schemeClr val="tx1"/>
                  </a:solidFill>
                  <a:latin typeface="微软雅黑" panose="020B0503020204020204" pitchFamily="34" charset="-122"/>
                </a:endParaRPr>
              </a:p>
              <a:p>
                <a:pPr>
                  <a:defRPr/>
                </a:pPr>
                <a:endParaRPr lang="en-US" altLang="zh-CN" dirty="0">
                  <a:solidFill>
                    <a:schemeClr val="tx1"/>
                  </a:solidFill>
                  <a:latin typeface="微软雅黑" panose="020B0503020204020204" pitchFamily="34" charset="-122"/>
                </a:endParaRPr>
              </a:p>
              <a:p>
                <a:pPr>
                  <a:defRPr/>
                </a:pPr>
                <a:endParaRPr lang="en-US" altLang="zh-CN" dirty="0">
                  <a:solidFill>
                    <a:schemeClr val="tx1"/>
                  </a:solidFill>
                  <a:latin typeface="微软雅黑" panose="020B0503020204020204" pitchFamily="34" charset="-122"/>
                </a:endParaRPr>
              </a:p>
              <a:p>
                <a:pPr>
                  <a:defRPr/>
                </a:pPr>
                <a:endParaRPr lang="zh-CN" altLang="en-US" dirty="0">
                  <a:solidFill>
                    <a:schemeClr val="tx1"/>
                  </a:solidFill>
                  <a:latin typeface="微软雅黑" panose="020B0503020204020204" pitchFamily="34" charset="-122"/>
                </a:endParaRPr>
              </a:p>
            </p:txBody>
          </p:sp>
          <p:sp>
            <p:nvSpPr>
              <p:cNvPr id="10" name="文本框 9"/>
              <p:cNvSpPr txBox="1"/>
              <p:nvPr/>
            </p:nvSpPr>
            <p:spPr bwMode="auto">
              <a:xfrm>
                <a:off x="2787536" y="4922111"/>
                <a:ext cx="3470120" cy="1536234"/>
              </a:xfrm>
              <a:prstGeom prst="rect">
                <a:avLst/>
              </a:prstGeom>
              <a:grpFill/>
              <a:ln w="9525">
                <a:noFill/>
                <a:miter lim="800000"/>
                <a:headEnd/>
                <a:tailEnd/>
              </a:ln>
            </p:spPr>
            <p:txBody>
              <a:bodyPr/>
              <a:lstStyle/>
              <a:p>
                <a:pPr algn="r">
                  <a:lnSpc>
                    <a:spcPts val="1200"/>
                  </a:lnSpc>
                  <a:spcBef>
                    <a:spcPct val="50000"/>
                  </a:spcBef>
                  <a:defRPr/>
                </a:pPr>
                <a:r>
                  <a:rPr lang="zh-CN" altLang="en-US" sz="1600" dirty="0">
                    <a:latin typeface="+mn-lt"/>
                    <a:ea typeface="微软雅黑" panose="020B0503020204020204" pitchFamily="34" charset="-122"/>
                  </a:rPr>
                  <a:t>密立根</a:t>
                </a:r>
                <a:endParaRPr lang="en-US" altLang="zh-CN" sz="1600" dirty="0">
                  <a:latin typeface="+mn-lt"/>
                  <a:ea typeface="微软雅黑" panose="020B0503020204020204" pitchFamily="34" charset="-122"/>
                </a:endParaRPr>
              </a:p>
              <a:p>
                <a:pPr algn="r">
                  <a:lnSpc>
                    <a:spcPts val="1200"/>
                  </a:lnSpc>
                  <a:spcBef>
                    <a:spcPct val="50000"/>
                  </a:spcBef>
                  <a:defRPr/>
                </a:pPr>
                <a:r>
                  <a:rPr lang="en-US" altLang="zh-CN" sz="1600" dirty="0">
                    <a:latin typeface="+mn-lt"/>
                    <a:ea typeface="微软雅黑" panose="020B0503020204020204" pitchFamily="34" charset="-122"/>
                  </a:rPr>
                  <a:t>Robert Andrews Millikan</a:t>
                </a:r>
              </a:p>
              <a:p>
                <a:pPr algn="r">
                  <a:lnSpc>
                    <a:spcPts val="1200"/>
                  </a:lnSpc>
                  <a:spcBef>
                    <a:spcPct val="50000"/>
                  </a:spcBef>
                  <a:defRPr/>
                </a:pPr>
                <a:r>
                  <a:rPr lang="en-US" altLang="zh-CN" sz="1600" dirty="0">
                    <a:latin typeface="+mn-lt"/>
                    <a:ea typeface="微软雅黑" panose="020B0503020204020204" pitchFamily="34" charset="-122"/>
                  </a:rPr>
                  <a:t>1986-1953</a:t>
                </a:r>
              </a:p>
              <a:p>
                <a:pPr algn="r">
                  <a:lnSpc>
                    <a:spcPts val="1200"/>
                  </a:lnSpc>
                  <a:spcBef>
                    <a:spcPct val="50000"/>
                  </a:spcBef>
                  <a:defRPr/>
                </a:pPr>
                <a:r>
                  <a:rPr lang="zh-CN" altLang="en-US" sz="1600" dirty="0">
                    <a:latin typeface="+mn-lt"/>
                    <a:ea typeface="微软雅黑" panose="020B0503020204020204" pitchFamily="34" charset="-122"/>
                  </a:rPr>
                  <a:t>美国物理学家</a:t>
                </a:r>
                <a:endParaRPr lang="en-US" altLang="zh-CN" sz="1600" dirty="0">
                  <a:latin typeface="+mn-lt"/>
                  <a:ea typeface="微软雅黑" panose="020B0503020204020204" pitchFamily="34" charset="-122"/>
                </a:endParaRPr>
              </a:p>
              <a:p>
                <a:pPr algn="r">
                  <a:lnSpc>
                    <a:spcPts val="1200"/>
                  </a:lnSpc>
                  <a:spcBef>
                    <a:spcPct val="50000"/>
                  </a:spcBef>
                  <a:defRPr/>
                </a:pPr>
                <a:r>
                  <a:rPr lang="zh-CN" altLang="en-US" sz="1600" dirty="0">
                    <a:latin typeface="+mn-lt"/>
                    <a:ea typeface="微软雅黑" panose="020B0503020204020204" pitchFamily="34" charset="-122"/>
                  </a:rPr>
                  <a:t>获</a:t>
                </a:r>
                <a:r>
                  <a:rPr lang="en-US" altLang="zh-CN" sz="1600" dirty="0">
                    <a:latin typeface="+mn-lt"/>
                    <a:ea typeface="微软雅黑" panose="020B0503020204020204" pitchFamily="34" charset="-122"/>
                  </a:rPr>
                  <a:t>1923</a:t>
                </a:r>
                <a:r>
                  <a:rPr lang="zh-CN" altLang="en-US" sz="1600" dirty="0">
                    <a:latin typeface="+mn-lt"/>
                    <a:ea typeface="微软雅黑" panose="020B0503020204020204" pitchFamily="34" charset="-122"/>
                  </a:rPr>
                  <a:t>年</a:t>
                </a:r>
                <a:r>
                  <a:rPr lang="en-US" altLang="zh-CN" sz="1600" dirty="0">
                    <a:latin typeface="+mn-lt"/>
                    <a:ea typeface="微软雅黑" panose="020B0503020204020204" pitchFamily="34" charset="-122"/>
                  </a:rPr>
                  <a:t>Nobel</a:t>
                </a:r>
                <a:r>
                  <a:rPr lang="zh-CN" altLang="en-US" sz="1600" dirty="0">
                    <a:latin typeface="+mn-lt"/>
                    <a:ea typeface="微软雅黑" panose="020B0503020204020204" pitchFamily="34" charset="-122"/>
                  </a:rPr>
                  <a:t>物理奖</a:t>
                </a:r>
                <a:endParaRPr lang="en-US" altLang="zh-CN" sz="1600" dirty="0">
                  <a:latin typeface="+mn-lt"/>
                  <a:ea typeface="微软雅黑" panose="020B0503020204020204" pitchFamily="34" charset="-122"/>
                </a:endParaRPr>
              </a:p>
            </p:txBody>
          </p:sp>
        </p:grpSp>
        <p:pic>
          <p:nvPicPr>
            <p:cNvPr id="28681" name="图片 10"/>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072746" y="1576483"/>
              <a:ext cx="1136493" cy="155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 name="文本框 3"/>
          <p:cNvSpPr txBox="1">
            <a:spLocks noRot="1" noChangeAspect="1" noMove="1" noResize="1" noEditPoints="1" noAdjustHandles="1" noChangeArrowheads="1" noChangeShapeType="1" noTextEdit="1"/>
          </p:cNvSpPr>
          <p:nvPr/>
        </p:nvSpPr>
        <p:spPr>
          <a:xfrm>
            <a:off x="216013" y="4019621"/>
            <a:ext cx="8685455" cy="899349"/>
          </a:xfrm>
          <a:prstGeom prst="rect">
            <a:avLst/>
          </a:prstGeom>
          <a:blipFill>
            <a:blip r:embed="rId5"/>
            <a:stretch>
              <a:fillRect b="-15541"/>
            </a:stretch>
          </a:blipFill>
        </p:spPr>
        <p:txBody>
          <a:bodyPr/>
          <a:lstStyle/>
          <a:p>
            <a:pPr>
              <a:defRPr/>
            </a:pPr>
            <a:r>
              <a:rPr lang="zh-CN" altLang="en-US">
                <a:noFill/>
              </a:rPr>
              <a:t> </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 calcmode="lin" valueType="num">
                                      <p:cBhvr additive="base">
                                        <p:cTn id="14" dur="500" fill="hold"/>
                                        <p:tgtEl>
                                          <p:spTgt spid="6"/>
                                        </p:tgtEl>
                                        <p:attrNameLst>
                                          <p:attrName>ppt_x</p:attrName>
                                        </p:attrNameLst>
                                      </p:cBhvr>
                                      <p:tavLst>
                                        <p:tav tm="0">
                                          <p:val>
                                            <p:strVal val="#ppt_x"/>
                                          </p:val>
                                        </p:tav>
                                        <p:tav tm="100000">
                                          <p:val>
                                            <p:strVal val="#ppt_x"/>
                                          </p:val>
                                        </p:tav>
                                      </p:tavLst>
                                    </p:anim>
                                    <p:anim calcmode="lin" valueType="num">
                                      <p:cBhvr additive="base">
                                        <p:cTn id="15"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6" fill="hold" nodeType="clickPar">
                      <p:stCondLst>
                        <p:cond delay="indefinite"/>
                      </p:stCondLst>
                      <p:childTnLst>
                        <p:par>
                          <p:cTn id="17" fill="hold" nodeType="withGroup">
                            <p:stCondLst>
                              <p:cond delay="0"/>
                            </p:stCondLst>
                            <p:childTnLst>
                              <p:par>
                                <p:cTn id="18" presetID="42" presetClass="entr" presetSubtype="0" fill="hold"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1000"/>
                                        <p:tgtEl>
                                          <p:spTgt spid="4"/>
                                        </p:tgtEl>
                                      </p:cBhvr>
                                    </p:animEffect>
                                    <p:anim calcmode="lin" valueType="num">
                                      <p:cBhvr>
                                        <p:cTn id="21" dur="1000" fill="hold"/>
                                        <p:tgtEl>
                                          <p:spTgt spid="4"/>
                                        </p:tgtEl>
                                        <p:attrNameLst>
                                          <p:attrName>ppt_x</p:attrName>
                                        </p:attrNameLst>
                                      </p:cBhvr>
                                      <p:tavLst>
                                        <p:tav tm="0">
                                          <p:val>
                                            <p:strVal val="#ppt_x"/>
                                          </p:val>
                                        </p:tav>
                                        <p:tav tm="100000">
                                          <p:val>
                                            <p:strVal val="#ppt_x"/>
                                          </p:val>
                                        </p:tav>
                                      </p:tavLst>
                                    </p:anim>
                                    <p:anim calcmode="lin" valueType="num">
                                      <p:cBhvr>
                                        <p:cTn id="22"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nodeType="clickEffect">
                                  <p:stCondLst>
                                    <p:cond delay="0"/>
                                  </p:stCondLst>
                                  <p:childTnLst>
                                    <p:set>
                                      <p:cBhvr>
                                        <p:cTn id="26" dur="1" fill="hold">
                                          <p:stCondLst>
                                            <p:cond delay="0"/>
                                          </p:stCondLst>
                                        </p:cTn>
                                        <p:tgtEl>
                                          <p:spTgt spid="28678"/>
                                        </p:tgtEl>
                                        <p:attrNameLst>
                                          <p:attrName>style.visibility</p:attrName>
                                        </p:attrNameLst>
                                      </p:cBhvr>
                                      <p:to>
                                        <p:strVal val="visible"/>
                                      </p:to>
                                    </p:set>
                                    <p:animEffect transition="in" filter="fade">
                                      <p:cBhvr>
                                        <p:cTn id="27" dur="500"/>
                                        <p:tgtEl>
                                          <p:spTgt spid="286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 Box 55"/>
          <p:cNvSpPr txBox="1">
            <a:spLocks noChangeArrowheads="1"/>
          </p:cNvSpPr>
          <p:nvPr/>
        </p:nvSpPr>
        <p:spPr bwMode="auto">
          <a:xfrm>
            <a:off x="539750" y="246063"/>
            <a:ext cx="460851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9" tIns="45709" rIns="91419" bIns="45709">
            <a:spAutoFit/>
          </a:bodyPr>
          <a:lstStyle>
            <a:lvl1pPr>
              <a:defRPr b="1">
                <a:solidFill>
                  <a:schemeClr val="tx1"/>
                </a:solidFill>
                <a:latin typeface="Arial" panose="020B0604020202020204" pitchFamily="34" charset="0"/>
                <a:ea typeface="华文细黑" panose="02010600040101010101" pitchFamily="2" charset="-122"/>
              </a:defRPr>
            </a:lvl1pPr>
            <a:lvl2pPr marL="742950" indent="-285750">
              <a:defRPr b="1">
                <a:solidFill>
                  <a:schemeClr val="tx1"/>
                </a:solidFill>
                <a:latin typeface="Arial" panose="020B0604020202020204" pitchFamily="34" charset="0"/>
                <a:ea typeface="华文细黑" panose="02010600040101010101" pitchFamily="2" charset="-122"/>
              </a:defRPr>
            </a:lvl2pPr>
            <a:lvl3pPr marL="1143000" indent="-228600">
              <a:defRPr b="1">
                <a:solidFill>
                  <a:schemeClr val="tx1"/>
                </a:solidFill>
                <a:latin typeface="Arial" panose="020B0604020202020204" pitchFamily="34" charset="0"/>
                <a:ea typeface="华文细黑" panose="02010600040101010101" pitchFamily="2" charset="-122"/>
              </a:defRPr>
            </a:lvl3pPr>
            <a:lvl4pPr marL="1600200" indent="-228600">
              <a:defRPr b="1">
                <a:solidFill>
                  <a:schemeClr val="tx1"/>
                </a:solidFill>
                <a:latin typeface="Arial" panose="020B0604020202020204" pitchFamily="34" charset="0"/>
                <a:ea typeface="华文细黑" panose="02010600040101010101" pitchFamily="2" charset="-122"/>
              </a:defRPr>
            </a:lvl4pPr>
            <a:lvl5pPr marL="2057400" indent="-228600">
              <a:defRPr b="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9pPr>
          </a:lstStyle>
          <a:p>
            <a:pPr eaLnBrk="1" hangingPunct="1">
              <a:defRPr/>
            </a:pPr>
            <a:r>
              <a:rPr lang="en-US" altLang="zh-CN" sz="2800" dirty="0">
                <a:latin typeface="微软雅黑" panose="020B0503020204020204" pitchFamily="34" charset="-122"/>
                <a:ea typeface="微软雅黑" panose="020B0503020204020204" pitchFamily="34" charset="-122"/>
              </a:rPr>
              <a:t>1.1.1 </a:t>
            </a:r>
            <a:r>
              <a:rPr lang="zh-CN" altLang="en-US" sz="2800" dirty="0">
                <a:latin typeface="微软雅黑" panose="020B0503020204020204" pitchFamily="34" charset="-122"/>
                <a:ea typeface="微软雅黑" panose="020B0503020204020204" pitchFamily="34" charset="-122"/>
              </a:rPr>
              <a:t>道尔顿原子模型</a:t>
            </a:r>
            <a:r>
              <a:rPr lang="en-US" altLang="zh-CN" sz="2800" dirty="0">
                <a:latin typeface="+mn-lt"/>
                <a:ea typeface="微软雅黑" panose="020B0503020204020204" pitchFamily="34" charset="-122"/>
              </a:rPr>
              <a:t>(1803)</a:t>
            </a:r>
            <a:endParaRPr lang="zh-CN" altLang="en-US" sz="2800" dirty="0">
              <a:latin typeface="+mn-lt"/>
              <a:ea typeface="微软雅黑" panose="020B0503020204020204" pitchFamily="34" charset="-122"/>
            </a:endParaRPr>
          </a:p>
        </p:txBody>
      </p:sp>
      <p:sp>
        <p:nvSpPr>
          <p:cNvPr id="5" name="矩形 4"/>
          <p:cNvSpPr/>
          <p:nvPr/>
        </p:nvSpPr>
        <p:spPr>
          <a:xfrm>
            <a:off x="1043608" y="783431"/>
            <a:ext cx="5942012" cy="461963"/>
          </a:xfrm>
          <a:prstGeom prst="rect">
            <a:avLst/>
          </a:prstGeom>
        </p:spPr>
        <p:txBody>
          <a:bodyPr>
            <a:spAutoFit/>
          </a:bodyPr>
          <a:lstStyle/>
          <a:p>
            <a:pPr marL="457200" indent="-457200" eaLnBrk="1" fontAlgn="auto" hangingPunct="1">
              <a:spcBef>
                <a:spcPct val="20000"/>
              </a:spcBef>
              <a:spcAft>
                <a:spcPts val="0"/>
              </a:spcAft>
              <a:buClr>
                <a:schemeClr val="tx1"/>
              </a:buClr>
              <a:buFont typeface="Wingdings" panose="05000000000000000000" pitchFamily="2" charset="2"/>
              <a:buChar char="n"/>
              <a:defRPr/>
            </a:pPr>
            <a:r>
              <a:rPr kumimoji="1" lang="zh-CN" altLang="en-US" sz="2400" kern="0" dirty="0">
                <a:solidFill>
                  <a:srgbClr val="FF0000"/>
                </a:solidFill>
                <a:latin typeface="+mn-ea"/>
                <a:ea typeface="+mn-ea"/>
                <a:sym typeface="cajcd fnta1" pitchFamily="18" charset="2"/>
              </a:rPr>
              <a:t>原子质量的测定</a:t>
            </a:r>
          </a:p>
        </p:txBody>
      </p:sp>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r="1981" b="6142"/>
          <a:stretch>
            <a:fillRect/>
          </a:stretch>
        </p:blipFill>
        <p:spPr bwMode="auto">
          <a:xfrm>
            <a:off x="900113" y="1258888"/>
            <a:ext cx="7127875" cy="3041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TextBox 7"/>
          <p:cNvSpPr txBox="1"/>
          <p:nvPr/>
        </p:nvSpPr>
        <p:spPr bwMode="auto">
          <a:xfrm>
            <a:off x="3348038" y="4227513"/>
            <a:ext cx="3255962" cy="784225"/>
          </a:xfrm>
          <a:prstGeom prst="rect">
            <a:avLst/>
          </a:prstGeom>
          <a:noFill/>
          <a:ln w="9525">
            <a:noFill/>
            <a:miter lim="800000"/>
            <a:headEnd/>
            <a:tailEnd/>
          </a:ln>
        </p:spPr>
        <p:txBody>
          <a:bodyPr wrap="none">
            <a:spAutoFit/>
          </a:bodyPr>
          <a:lstStyle/>
          <a:p>
            <a:pPr algn="ctr">
              <a:spcBef>
                <a:spcPct val="50000"/>
              </a:spcBef>
              <a:defRPr/>
            </a:pPr>
            <a:r>
              <a:rPr lang="en-US" altLang="zh-CN" dirty="0">
                <a:solidFill>
                  <a:srgbClr val="FF0000"/>
                </a:solidFill>
                <a:latin typeface="Times New Roman" panose="02020603050405020304" pitchFamily="18" charset="0"/>
                <a:cs typeface="Times New Roman" panose="02020603050405020304" pitchFamily="18" charset="0"/>
              </a:rPr>
              <a:t>2002, Nobel Prize in Chemistry</a:t>
            </a:r>
          </a:p>
          <a:p>
            <a:pPr algn="ctr">
              <a:spcBef>
                <a:spcPct val="50000"/>
              </a:spcBef>
              <a:defRPr/>
            </a:pPr>
            <a:r>
              <a:rPr lang="zh-CN" altLang="en-US" dirty="0">
                <a:solidFill>
                  <a:srgbClr val="FF0000"/>
                </a:solidFill>
                <a:latin typeface="Times New Roman" panose="02020603050405020304" pitchFamily="18" charset="0"/>
                <a:ea typeface="+mn-ea"/>
                <a:cs typeface="Times New Roman" panose="02020603050405020304" pitchFamily="18" charset="0"/>
              </a:rPr>
              <a:t>用质谱研究蛋白质</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1000"/>
                                        <p:tgtEl>
                                          <p:spTgt spid="8"/>
                                        </p:tgtEl>
                                      </p:cBhvr>
                                    </p:animEffect>
                                    <p:anim calcmode="lin" valueType="num">
                                      <p:cBhvr>
                                        <p:cTn id="15" dur="1000" fill="hold"/>
                                        <p:tgtEl>
                                          <p:spTgt spid="8"/>
                                        </p:tgtEl>
                                        <p:attrNameLst>
                                          <p:attrName>ppt_x</p:attrName>
                                        </p:attrNameLst>
                                      </p:cBhvr>
                                      <p:tavLst>
                                        <p:tav tm="0">
                                          <p:val>
                                            <p:strVal val="#ppt_x"/>
                                          </p:val>
                                        </p:tav>
                                        <p:tav tm="100000">
                                          <p:val>
                                            <p:strVal val="#ppt_x"/>
                                          </p:val>
                                        </p:tav>
                                      </p:tavLst>
                                    </p:anim>
                                    <p:anim calcmode="lin" valueType="num">
                                      <p:cBhvr>
                                        <p:cTn id="16"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7"/>
          <p:cNvSpPr>
            <a:spLocks noChangeArrowheads="1"/>
          </p:cNvSpPr>
          <p:nvPr/>
        </p:nvSpPr>
        <p:spPr bwMode="auto">
          <a:xfrm>
            <a:off x="542925" y="987425"/>
            <a:ext cx="8064500" cy="981075"/>
          </a:xfrm>
          <a:prstGeom prst="rect">
            <a:avLst/>
          </a:prstGeom>
          <a:noFill/>
          <a:ln w="9525">
            <a:noFill/>
            <a:miter lim="800000"/>
            <a:headEnd/>
            <a:tailEnd/>
          </a:ln>
        </p:spPr>
        <p:txBody>
          <a:bodyPr/>
          <a:lstStyle/>
          <a:p>
            <a:pPr>
              <a:defRPr/>
            </a:pPr>
            <a:r>
              <a:rPr lang="en-US" altLang="zh-CN" sz="2400" dirty="0">
                <a:latin typeface="+mn-ea"/>
                <a:ea typeface="+mn-ea"/>
              </a:rPr>
              <a:t>——</a:t>
            </a:r>
            <a:r>
              <a:rPr lang="zh-CN" altLang="en-US" sz="2400" dirty="0">
                <a:latin typeface="+mn-ea"/>
                <a:ea typeface="+mn-ea"/>
              </a:rPr>
              <a:t>认为原子是由带正电的均匀连续体和在其中运动的负  电子构成。</a:t>
            </a:r>
            <a:endParaRPr kumimoji="1" lang="zh-CN" altLang="en-US" sz="2400" dirty="0">
              <a:latin typeface="+mn-ea"/>
              <a:ea typeface="+mn-ea"/>
            </a:endParaRPr>
          </a:p>
        </p:txBody>
      </p:sp>
      <p:sp>
        <p:nvSpPr>
          <p:cNvPr id="8" name="Text Box 55"/>
          <p:cNvSpPr txBox="1">
            <a:spLocks noChangeArrowheads="1"/>
          </p:cNvSpPr>
          <p:nvPr/>
        </p:nvSpPr>
        <p:spPr bwMode="auto">
          <a:xfrm>
            <a:off x="539750" y="246063"/>
            <a:ext cx="460851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9" tIns="45709" rIns="91419" bIns="45709">
            <a:spAutoFit/>
          </a:bodyPr>
          <a:lstStyle>
            <a:lvl1pPr>
              <a:defRPr b="1">
                <a:solidFill>
                  <a:schemeClr val="tx1"/>
                </a:solidFill>
                <a:latin typeface="Arial" panose="020B0604020202020204" pitchFamily="34" charset="0"/>
                <a:ea typeface="华文细黑" panose="02010600040101010101" pitchFamily="2" charset="-122"/>
              </a:defRPr>
            </a:lvl1pPr>
            <a:lvl2pPr marL="742950" indent="-285750">
              <a:defRPr b="1">
                <a:solidFill>
                  <a:schemeClr val="tx1"/>
                </a:solidFill>
                <a:latin typeface="Arial" panose="020B0604020202020204" pitchFamily="34" charset="0"/>
                <a:ea typeface="华文细黑" panose="02010600040101010101" pitchFamily="2" charset="-122"/>
              </a:defRPr>
            </a:lvl2pPr>
            <a:lvl3pPr marL="1143000" indent="-228600">
              <a:defRPr b="1">
                <a:solidFill>
                  <a:schemeClr val="tx1"/>
                </a:solidFill>
                <a:latin typeface="Arial" panose="020B0604020202020204" pitchFamily="34" charset="0"/>
                <a:ea typeface="华文细黑" panose="02010600040101010101" pitchFamily="2" charset="-122"/>
              </a:defRPr>
            </a:lvl3pPr>
            <a:lvl4pPr marL="1600200" indent="-228600">
              <a:defRPr b="1">
                <a:solidFill>
                  <a:schemeClr val="tx1"/>
                </a:solidFill>
                <a:latin typeface="Arial" panose="020B0604020202020204" pitchFamily="34" charset="0"/>
                <a:ea typeface="华文细黑" panose="02010600040101010101" pitchFamily="2" charset="-122"/>
              </a:defRPr>
            </a:lvl4pPr>
            <a:lvl5pPr marL="2057400" indent="-228600">
              <a:defRPr b="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9pPr>
          </a:lstStyle>
          <a:p>
            <a:pPr eaLnBrk="1" hangingPunct="1">
              <a:defRPr/>
            </a:pPr>
            <a:r>
              <a:rPr lang="en-US" altLang="zh-CN" sz="2800" dirty="0">
                <a:latin typeface="微软雅黑" panose="020B0503020204020204" pitchFamily="34" charset="-122"/>
                <a:ea typeface="微软雅黑" panose="020B0503020204020204" pitchFamily="34" charset="-122"/>
              </a:rPr>
              <a:t>1.1.2 </a:t>
            </a:r>
            <a:r>
              <a:rPr lang="zh-CN" altLang="en-US" sz="2800" dirty="0">
                <a:latin typeface="微软雅黑" panose="020B0503020204020204" pitchFamily="34" charset="-122"/>
                <a:ea typeface="微软雅黑" panose="020B0503020204020204" pitchFamily="34" charset="-122"/>
              </a:rPr>
              <a:t>汤姆逊原子模型</a:t>
            </a:r>
            <a:r>
              <a:rPr lang="en-US" altLang="zh-CN" sz="2800" dirty="0">
                <a:latin typeface="+mn-lt"/>
                <a:ea typeface="微软雅黑" panose="020B0503020204020204" pitchFamily="34" charset="-122"/>
              </a:rPr>
              <a:t>(1904)</a:t>
            </a:r>
            <a:endParaRPr lang="zh-CN" altLang="en-US" sz="2800" dirty="0">
              <a:latin typeface="+mn-lt"/>
              <a:ea typeface="微软雅黑" panose="020B0503020204020204" pitchFamily="34" charset="-122"/>
            </a:endParaRPr>
          </a:p>
        </p:txBody>
      </p:sp>
      <p:pic>
        <p:nvPicPr>
          <p:cNvPr id="11" name="汤姆生模型.avi">
            <a:hlinkClick r:id="" action="ppaction://media"/>
          </p:cNvPr>
          <p:cNvPicPr>
            <a:picLocks noRot="1" noChangeAspect="1" noChangeArrowheads="1"/>
          </p:cNvPicPr>
          <p:nvPr>
            <a:videoFile r:link="rId1"/>
          </p:nvPr>
        </p:nvPicPr>
        <p:blipFill>
          <a:blip r:embed="rId4">
            <a:extLst>
              <a:ext uri="{28A0092B-C50C-407E-A947-70E740481C1C}">
                <a14:useLocalDpi xmlns:a14="http://schemas.microsoft.com/office/drawing/2010/main" val="0"/>
              </a:ext>
            </a:extLst>
          </a:blip>
          <a:srcRect l="3847" r="9616"/>
          <a:stretch>
            <a:fillRect/>
          </a:stretch>
        </p:blipFill>
        <p:spPr bwMode="auto">
          <a:xfrm>
            <a:off x="5364163" y="1855788"/>
            <a:ext cx="2495550" cy="223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 Box 12"/>
          <p:cNvSpPr txBox="1">
            <a:spLocks noChangeArrowheads="1"/>
          </p:cNvSpPr>
          <p:nvPr/>
        </p:nvSpPr>
        <p:spPr bwMode="auto">
          <a:xfrm>
            <a:off x="5580063" y="4133850"/>
            <a:ext cx="2676525" cy="369888"/>
          </a:xfrm>
          <a:prstGeom prst="rect">
            <a:avLst/>
          </a:prstGeom>
          <a:noFill/>
          <a:ln w="9525">
            <a:noFill/>
            <a:miter lim="800000"/>
            <a:headEnd/>
            <a:tailEnd/>
          </a:ln>
        </p:spPr>
        <p:txBody>
          <a:bodyPr>
            <a:spAutoFit/>
          </a:bodyPr>
          <a:lstStyle/>
          <a:p>
            <a:pPr>
              <a:defRPr/>
            </a:pPr>
            <a:r>
              <a:rPr lang="zh-CN" altLang="en-US" dirty="0">
                <a:solidFill>
                  <a:srgbClr val="FF0000"/>
                </a:solidFill>
                <a:latin typeface="+mn-ea"/>
                <a:ea typeface="+mn-ea"/>
              </a:rPr>
              <a:t>汤姆生原子模型</a:t>
            </a:r>
            <a:r>
              <a:rPr lang="en-US" altLang="zh-CN" dirty="0">
                <a:solidFill>
                  <a:srgbClr val="FF0000"/>
                </a:solidFill>
                <a:latin typeface="+mn-ea"/>
                <a:ea typeface="+mn-ea"/>
              </a:rPr>
              <a:t>1904 </a:t>
            </a:r>
          </a:p>
        </p:txBody>
      </p:sp>
      <p:grpSp>
        <p:nvGrpSpPr>
          <p:cNvPr id="32774" name="组合 12"/>
          <p:cNvGrpSpPr>
            <a:grpSpLocks/>
          </p:cNvGrpSpPr>
          <p:nvPr/>
        </p:nvGrpSpPr>
        <p:grpSpPr bwMode="auto">
          <a:xfrm>
            <a:off x="539750" y="1892300"/>
            <a:ext cx="4176713" cy="2265363"/>
            <a:chOff x="2627784" y="1345730"/>
            <a:chExt cx="4176464" cy="2008187"/>
          </a:xfrm>
        </p:grpSpPr>
        <p:grpSp>
          <p:nvGrpSpPr>
            <p:cNvPr id="14" name="组合 13"/>
            <p:cNvGrpSpPr/>
            <p:nvPr/>
          </p:nvGrpSpPr>
          <p:grpSpPr bwMode="auto">
            <a:xfrm>
              <a:off x="2627784" y="1345730"/>
              <a:ext cx="4176464" cy="2008187"/>
              <a:chOff x="1600197" y="4658529"/>
              <a:chExt cx="4699995" cy="2115080"/>
            </a:xfrm>
            <a:noFill/>
          </p:grpSpPr>
          <p:sp>
            <p:nvSpPr>
              <p:cNvPr id="17" name="矩形 16"/>
              <p:cNvSpPr/>
              <p:nvPr/>
            </p:nvSpPr>
            <p:spPr>
              <a:xfrm>
                <a:off x="1600197" y="4658529"/>
                <a:ext cx="4699995" cy="2115080"/>
              </a:xfrm>
              <a:prstGeom prst="rect">
                <a:avLst/>
              </a:prstGeom>
              <a:grpFill/>
              <a:ln w="12700">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altLang="zh-CN" dirty="0">
                  <a:solidFill>
                    <a:schemeClr val="tx1"/>
                  </a:solidFill>
                  <a:latin typeface="微软雅黑" panose="020B0503020204020204" pitchFamily="34" charset="-122"/>
                </a:endParaRPr>
              </a:p>
              <a:p>
                <a:pPr>
                  <a:defRPr/>
                </a:pPr>
                <a:endParaRPr lang="en-US" altLang="zh-CN" dirty="0">
                  <a:solidFill>
                    <a:schemeClr val="tx1"/>
                  </a:solidFill>
                  <a:latin typeface="微软雅黑" panose="020B0503020204020204" pitchFamily="34" charset="-122"/>
                </a:endParaRPr>
              </a:p>
              <a:p>
                <a:pPr>
                  <a:defRPr/>
                </a:pPr>
                <a:endParaRPr lang="en-US" altLang="zh-CN" dirty="0">
                  <a:solidFill>
                    <a:schemeClr val="tx1"/>
                  </a:solidFill>
                  <a:latin typeface="微软雅黑" panose="020B0503020204020204" pitchFamily="34" charset="-122"/>
                </a:endParaRPr>
              </a:p>
              <a:p>
                <a:pPr>
                  <a:defRPr/>
                </a:pPr>
                <a:endParaRPr lang="en-US" altLang="zh-CN" dirty="0">
                  <a:solidFill>
                    <a:schemeClr val="tx1"/>
                  </a:solidFill>
                  <a:latin typeface="微软雅黑" panose="020B0503020204020204" pitchFamily="34" charset="-122"/>
                </a:endParaRPr>
              </a:p>
              <a:p>
                <a:pPr>
                  <a:defRPr/>
                </a:pPr>
                <a:endParaRPr lang="zh-CN" altLang="en-US" dirty="0">
                  <a:solidFill>
                    <a:schemeClr val="tx1"/>
                  </a:solidFill>
                  <a:latin typeface="微软雅黑" panose="020B0503020204020204" pitchFamily="34" charset="-122"/>
                </a:endParaRPr>
              </a:p>
            </p:txBody>
          </p:sp>
          <p:sp>
            <p:nvSpPr>
              <p:cNvPr id="20" name="文本框 19"/>
              <p:cNvSpPr txBox="1"/>
              <p:nvPr/>
            </p:nvSpPr>
            <p:spPr bwMode="auto">
              <a:xfrm>
                <a:off x="2787536" y="4944461"/>
                <a:ext cx="3470120" cy="1536234"/>
              </a:xfrm>
              <a:prstGeom prst="rect">
                <a:avLst/>
              </a:prstGeom>
              <a:grpFill/>
              <a:ln w="9525">
                <a:noFill/>
                <a:miter lim="800000"/>
                <a:headEnd/>
                <a:tailEnd/>
              </a:ln>
            </p:spPr>
            <p:txBody>
              <a:bodyPr/>
              <a:lstStyle/>
              <a:p>
                <a:pPr algn="r">
                  <a:lnSpc>
                    <a:spcPts val="1200"/>
                  </a:lnSpc>
                  <a:spcBef>
                    <a:spcPct val="50000"/>
                  </a:spcBef>
                  <a:defRPr/>
                </a:pPr>
                <a:r>
                  <a:rPr lang="zh-CN" altLang="en-US" sz="1600" dirty="0">
                    <a:latin typeface="+mn-lt"/>
                    <a:ea typeface="微软雅黑" panose="020B0503020204020204" pitchFamily="34" charset="-122"/>
                  </a:rPr>
                  <a:t>汤姆生</a:t>
                </a:r>
                <a:endParaRPr lang="en-US" altLang="zh-CN" sz="1600" dirty="0">
                  <a:latin typeface="+mn-lt"/>
                  <a:ea typeface="微软雅黑" panose="020B0503020204020204" pitchFamily="34" charset="-122"/>
                </a:endParaRPr>
              </a:p>
              <a:p>
                <a:pPr algn="r">
                  <a:lnSpc>
                    <a:spcPts val="1200"/>
                  </a:lnSpc>
                  <a:spcBef>
                    <a:spcPct val="50000"/>
                  </a:spcBef>
                  <a:defRPr/>
                </a:pPr>
                <a:r>
                  <a:rPr lang="en-US" altLang="zh-CN" sz="1600" dirty="0">
                    <a:latin typeface="+mn-lt"/>
                    <a:ea typeface="微软雅黑" panose="020B0503020204020204" pitchFamily="34" charset="-122"/>
                  </a:rPr>
                  <a:t>Sir Joseph John Thomson</a:t>
                </a:r>
              </a:p>
              <a:p>
                <a:pPr algn="r">
                  <a:lnSpc>
                    <a:spcPts val="1200"/>
                  </a:lnSpc>
                  <a:spcBef>
                    <a:spcPct val="50000"/>
                  </a:spcBef>
                  <a:defRPr/>
                </a:pPr>
                <a:r>
                  <a:rPr lang="en-US" altLang="zh-CN" sz="1600" dirty="0">
                    <a:latin typeface="+mn-lt"/>
                    <a:ea typeface="微软雅黑" panose="020B0503020204020204" pitchFamily="34" charset="-122"/>
                  </a:rPr>
                  <a:t>1856-1940</a:t>
                </a:r>
              </a:p>
              <a:p>
                <a:pPr algn="r">
                  <a:lnSpc>
                    <a:spcPts val="1200"/>
                  </a:lnSpc>
                  <a:spcBef>
                    <a:spcPct val="50000"/>
                  </a:spcBef>
                  <a:defRPr/>
                </a:pPr>
                <a:r>
                  <a:rPr lang="zh-CN" altLang="en-US" sz="1600" dirty="0">
                    <a:latin typeface="+mn-lt"/>
                    <a:ea typeface="微软雅黑" panose="020B0503020204020204" pitchFamily="34" charset="-122"/>
                  </a:rPr>
                  <a:t>英国物理学家</a:t>
                </a:r>
                <a:endParaRPr lang="en-US" altLang="zh-CN" sz="1600" dirty="0">
                  <a:latin typeface="+mn-lt"/>
                  <a:ea typeface="微软雅黑" panose="020B0503020204020204" pitchFamily="34" charset="-122"/>
                </a:endParaRPr>
              </a:p>
              <a:p>
                <a:pPr algn="r">
                  <a:lnSpc>
                    <a:spcPts val="1200"/>
                  </a:lnSpc>
                  <a:spcBef>
                    <a:spcPct val="50000"/>
                  </a:spcBef>
                  <a:defRPr/>
                </a:pPr>
                <a:r>
                  <a:rPr lang="zh-CN" altLang="en-US" sz="1600" dirty="0">
                    <a:latin typeface="+mn-lt"/>
                    <a:ea typeface="微软雅黑" panose="020B0503020204020204" pitchFamily="34" charset="-122"/>
                  </a:rPr>
                  <a:t>获</a:t>
                </a:r>
                <a:r>
                  <a:rPr lang="en-US" altLang="zh-CN" sz="1600" dirty="0">
                    <a:latin typeface="+mn-lt"/>
                    <a:ea typeface="微软雅黑" panose="020B0503020204020204" pitchFamily="34" charset="-122"/>
                  </a:rPr>
                  <a:t>1906</a:t>
                </a:r>
                <a:r>
                  <a:rPr lang="zh-CN" altLang="en-US" sz="1600" dirty="0">
                    <a:latin typeface="+mn-lt"/>
                    <a:ea typeface="微软雅黑" panose="020B0503020204020204" pitchFamily="34" charset="-122"/>
                  </a:rPr>
                  <a:t>年</a:t>
                </a:r>
                <a:r>
                  <a:rPr lang="en-US" altLang="zh-CN" sz="1600" dirty="0">
                    <a:latin typeface="+mn-lt"/>
                    <a:ea typeface="微软雅黑" panose="020B0503020204020204" pitchFamily="34" charset="-122"/>
                  </a:rPr>
                  <a:t>Nobel</a:t>
                </a:r>
                <a:r>
                  <a:rPr lang="zh-CN" altLang="en-US" sz="1600" dirty="0">
                    <a:latin typeface="+mn-lt"/>
                    <a:ea typeface="微软雅黑" panose="020B0503020204020204" pitchFamily="34" charset="-122"/>
                  </a:rPr>
                  <a:t>物理奖</a:t>
                </a:r>
                <a:endParaRPr lang="en-US" altLang="zh-CN" sz="1600" dirty="0">
                  <a:latin typeface="+mn-lt"/>
                  <a:ea typeface="微软雅黑" panose="020B0503020204020204" pitchFamily="34" charset="-122"/>
                </a:endParaRPr>
              </a:p>
            </p:txBody>
          </p:sp>
        </p:grpSp>
        <p:pic>
          <p:nvPicPr>
            <p:cNvPr id="32776" name="图片 15"/>
            <p:cNvPicPr>
              <a:picLocks noChangeAspect="1"/>
            </p:cNvPicPr>
            <p:nvPr/>
          </p:nvPicPr>
          <p:blipFill>
            <a:blip r:embed="rId5">
              <a:extLst>
                <a:ext uri="{28A0092B-C50C-407E-A947-70E740481C1C}">
                  <a14:useLocalDpi xmlns:a14="http://schemas.microsoft.com/office/drawing/2010/main" val="0"/>
                </a:ext>
              </a:extLst>
            </a:blip>
            <a:srcRect r="864"/>
            <a:stretch>
              <a:fillRect/>
            </a:stretch>
          </p:blipFill>
          <p:spPr bwMode="auto">
            <a:xfrm>
              <a:off x="2771800" y="1595991"/>
              <a:ext cx="1203738" cy="15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 name="矩形 1"/>
          <p:cNvSpPr/>
          <p:nvPr/>
        </p:nvSpPr>
        <p:spPr>
          <a:xfrm>
            <a:off x="1877328" y="4387711"/>
            <a:ext cx="3627916" cy="369332"/>
          </a:xfrm>
          <a:prstGeom prst="rect">
            <a:avLst/>
          </a:prstGeom>
        </p:spPr>
        <p:txBody>
          <a:bodyPr wrap="none">
            <a:spAutoFit/>
          </a:bodyPr>
          <a:lstStyle/>
          <a:p>
            <a:r>
              <a:rPr lang="en-US" altLang="zh-CN" dirty="0"/>
              <a:t>1856</a:t>
            </a:r>
            <a:r>
              <a:rPr lang="zh-CN" altLang="en-US" dirty="0"/>
              <a:t>年</a:t>
            </a:r>
            <a:r>
              <a:rPr lang="en-US" altLang="zh-CN" dirty="0"/>
              <a:t>12</a:t>
            </a:r>
            <a:r>
              <a:rPr lang="zh-CN" altLang="en-US" dirty="0"/>
              <a:t>月</a:t>
            </a:r>
            <a:r>
              <a:rPr lang="en-US" altLang="zh-CN" dirty="0"/>
              <a:t>18</a:t>
            </a:r>
            <a:r>
              <a:rPr lang="zh-CN" altLang="en-US" dirty="0"/>
              <a:t>日</a:t>
            </a:r>
            <a:r>
              <a:rPr lang="en-US" altLang="zh-CN" dirty="0"/>
              <a:t>~1940</a:t>
            </a:r>
            <a:r>
              <a:rPr lang="zh-CN" altLang="en-US" dirty="0"/>
              <a:t>年</a:t>
            </a:r>
            <a:r>
              <a:rPr lang="en-US" altLang="zh-CN" dirty="0"/>
              <a:t>8</a:t>
            </a:r>
            <a:r>
              <a:rPr lang="zh-CN" altLang="en-US" dirty="0"/>
              <a:t>月</a:t>
            </a:r>
            <a:r>
              <a:rPr lang="en-US" altLang="zh-CN" dirty="0"/>
              <a:t>30</a:t>
            </a:r>
            <a:r>
              <a:rPr lang="zh-CN" altLang="en-US" dirty="0"/>
              <a:t>日</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animEffect transition="in" filter="dissolve">
                                      <p:cBhvr>
                                        <p:cTn id="7" dur="500"/>
                                        <p:tgtEl>
                                          <p:spTgt spid="1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4"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additive="base">
                                        <p:cTn id="12" dur="500" fill="hold"/>
                                        <p:tgtEl>
                                          <p:spTgt spid="11"/>
                                        </p:tgtEl>
                                        <p:attrNameLst>
                                          <p:attrName>ppt_x</p:attrName>
                                        </p:attrNameLst>
                                      </p:cBhvr>
                                      <p:tavLst>
                                        <p:tav tm="0">
                                          <p:val>
                                            <p:strVal val="#ppt_x"/>
                                          </p:val>
                                        </p:tav>
                                        <p:tav tm="100000">
                                          <p:val>
                                            <p:strVal val="#ppt_x"/>
                                          </p:val>
                                        </p:tav>
                                      </p:tavLst>
                                    </p:anim>
                                    <p:anim calcmode="lin" valueType="num">
                                      <p:cBhvr additive="base">
                                        <p:cTn id="13"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6" presetClass="entr" presetSubtype="16" fill="hold" grpId="0" nodeType="click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circle(in)">
                                      <p:cBhvr>
                                        <p:cTn id="18" dur="2000"/>
                                        <p:tgtEl>
                                          <p:spTgt spid="12"/>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10" presetClass="entr" presetSubtype="0" fill="hold" nodeType="clickEffect">
                                  <p:stCondLst>
                                    <p:cond delay="0"/>
                                  </p:stCondLst>
                                  <p:childTnLst>
                                    <p:set>
                                      <p:cBhvr>
                                        <p:cTn id="22" dur="1" fill="hold">
                                          <p:stCondLst>
                                            <p:cond delay="0"/>
                                          </p:stCondLst>
                                        </p:cTn>
                                        <p:tgtEl>
                                          <p:spTgt spid="32774"/>
                                        </p:tgtEl>
                                        <p:attrNameLst>
                                          <p:attrName>style.visibility</p:attrName>
                                        </p:attrNameLst>
                                      </p:cBhvr>
                                      <p:to>
                                        <p:strVal val="visible"/>
                                      </p:to>
                                    </p:set>
                                    <p:animEffect transition="in" filter="fade">
                                      <p:cBhvr>
                                        <p:cTn id="23" dur="500"/>
                                        <p:tgtEl>
                                          <p:spTgt spid="32774"/>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24" display="0">
                  <p:stCondLst>
                    <p:cond delay="indefinite"/>
                  </p:stCondLst>
                </p:cTn>
                <p:tgtEl>
                  <p:spTgt spid="11"/>
                </p:tgtEl>
              </p:cMediaNode>
            </p:video>
          </p:childTnLst>
        </p:cTn>
      </p:par>
    </p:tnLst>
    <p:bldLst>
      <p:bldP spid="15" grpId="0" build="p"/>
      <p:bldP spid="1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Box 55"/>
          <p:cNvSpPr txBox="1">
            <a:spLocks noChangeArrowheads="1"/>
          </p:cNvSpPr>
          <p:nvPr/>
        </p:nvSpPr>
        <p:spPr bwMode="auto">
          <a:xfrm>
            <a:off x="539750" y="246063"/>
            <a:ext cx="460851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9" tIns="45709" rIns="91419" bIns="45709">
            <a:spAutoFit/>
          </a:bodyPr>
          <a:lstStyle>
            <a:lvl1pPr>
              <a:defRPr b="1">
                <a:solidFill>
                  <a:schemeClr val="tx1"/>
                </a:solidFill>
                <a:latin typeface="Arial" panose="020B0604020202020204" pitchFamily="34" charset="0"/>
                <a:ea typeface="华文细黑" panose="02010600040101010101" pitchFamily="2" charset="-122"/>
              </a:defRPr>
            </a:lvl1pPr>
            <a:lvl2pPr marL="742950" indent="-285750">
              <a:defRPr b="1">
                <a:solidFill>
                  <a:schemeClr val="tx1"/>
                </a:solidFill>
                <a:latin typeface="Arial" panose="020B0604020202020204" pitchFamily="34" charset="0"/>
                <a:ea typeface="华文细黑" panose="02010600040101010101" pitchFamily="2" charset="-122"/>
              </a:defRPr>
            </a:lvl2pPr>
            <a:lvl3pPr marL="1143000" indent="-228600">
              <a:defRPr b="1">
                <a:solidFill>
                  <a:schemeClr val="tx1"/>
                </a:solidFill>
                <a:latin typeface="Arial" panose="020B0604020202020204" pitchFamily="34" charset="0"/>
                <a:ea typeface="华文细黑" panose="02010600040101010101" pitchFamily="2" charset="-122"/>
              </a:defRPr>
            </a:lvl3pPr>
            <a:lvl4pPr marL="1600200" indent="-228600">
              <a:defRPr b="1">
                <a:solidFill>
                  <a:schemeClr val="tx1"/>
                </a:solidFill>
                <a:latin typeface="Arial" panose="020B0604020202020204" pitchFamily="34" charset="0"/>
                <a:ea typeface="华文细黑" panose="02010600040101010101" pitchFamily="2" charset="-122"/>
              </a:defRPr>
            </a:lvl4pPr>
            <a:lvl5pPr marL="2057400" indent="-228600">
              <a:defRPr b="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9pPr>
          </a:lstStyle>
          <a:p>
            <a:pPr eaLnBrk="1" hangingPunct="1">
              <a:defRPr/>
            </a:pPr>
            <a:r>
              <a:rPr lang="en-US" altLang="zh-CN" sz="2800" dirty="0">
                <a:latin typeface="+mn-lt"/>
                <a:ea typeface="+mn-ea"/>
                <a:cs typeface="Times New Roman" panose="02020603050405020304" pitchFamily="18" charset="0"/>
              </a:rPr>
              <a:t>1.1.2 </a:t>
            </a:r>
            <a:r>
              <a:rPr lang="zh-CN" altLang="en-US" sz="2800" dirty="0">
                <a:latin typeface="+mn-lt"/>
                <a:ea typeface="+mn-ea"/>
                <a:cs typeface="Times New Roman" panose="02020603050405020304" pitchFamily="18" charset="0"/>
              </a:rPr>
              <a:t>汤姆逊原子模型</a:t>
            </a:r>
            <a:r>
              <a:rPr lang="en-US" altLang="zh-CN" sz="2800" dirty="0">
                <a:latin typeface="+mn-lt"/>
                <a:ea typeface="+mn-ea"/>
                <a:cs typeface="Times New Roman" panose="02020603050405020304" pitchFamily="18" charset="0"/>
              </a:rPr>
              <a:t>(1904)</a:t>
            </a:r>
            <a:endParaRPr lang="zh-CN" altLang="en-US" sz="2800" dirty="0">
              <a:latin typeface="+mn-lt"/>
              <a:ea typeface="+mn-ea"/>
              <a:cs typeface="Times New Roman" panose="02020603050405020304" pitchFamily="18" charset="0"/>
            </a:endParaRPr>
          </a:p>
        </p:txBody>
      </p:sp>
      <p:sp>
        <p:nvSpPr>
          <p:cNvPr id="19" name="Text Box 6"/>
          <p:cNvSpPr txBox="1">
            <a:spLocks noChangeArrowheads="1"/>
          </p:cNvSpPr>
          <p:nvPr/>
        </p:nvSpPr>
        <p:spPr bwMode="auto">
          <a:xfrm>
            <a:off x="4305300" y="892175"/>
            <a:ext cx="2524125" cy="369888"/>
          </a:xfrm>
          <a:prstGeom prst="rect">
            <a:avLst/>
          </a:prstGeom>
          <a:noFill/>
          <a:ln w="9525">
            <a:noFill/>
            <a:miter lim="800000"/>
            <a:headEnd/>
            <a:tailEnd/>
          </a:ln>
          <a:effectLst/>
        </p:spPr>
        <p:txBody>
          <a:bodyPr wrap="none">
            <a:spAutoFit/>
          </a:bodyPr>
          <a:lstStyle/>
          <a:p>
            <a:pPr>
              <a:defRPr/>
            </a:pPr>
            <a:r>
              <a:rPr lang="en-US" altLang="zh-CN" dirty="0">
                <a:latin typeface="+mn-lt"/>
                <a:ea typeface="+mn-ea"/>
                <a:cs typeface="Times New Roman" panose="02020603050405020304" pitchFamily="18" charset="0"/>
              </a:rPr>
              <a:t>1911</a:t>
            </a:r>
            <a:r>
              <a:rPr lang="zh-CN" altLang="en-US" dirty="0">
                <a:latin typeface="+mn-lt"/>
                <a:ea typeface="+mn-ea"/>
                <a:cs typeface="Times New Roman" panose="02020603050405020304" pitchFamily="18" charset="0"/>
              </a:rPr>
              <a:t>年开始研究</a:t>
            </a:r>
            <a:r>
              <a:rPr lang="zh-CN" altLang="en-US" dirty="0">
                <a:latin typeface="+mn-lt"/>
                <a:ea typeface="+mn-ea"/>
                <a:cs typeface="Times New Roman" panose="02020603050405020304" pitchFamily="18" charset="0"/>
                <a:sym typeface="Symbol" pitchFamily="18" charset="2"/>
              </a:rPr>
              <a:t></a:t>
            </a:r>
            <a:r>
              <a:rPr lang="en-US" altLang="zh-CN" dirty="0">
                <a:latin typeface="+mn-lt"/>
                <a:ea typeface="+mn-ea"/>
                <a:cs typeface="Times New Roman" panose="02020603050405020304" pitchFamily="18" charset="0"/>
                <a:sym typeface="Symbol" pitchFamily="18" charset="2"/>
              </a:rPr>
              <a:t>-</a:t>
            </a:r>
            <a:r>
              <a:rPr lang="zh-CN" altLang="en-US" dirty="0">
                <a:latin typeface="+mn-lt"/>
                <a:ea typeface="+mn-ea"/>
                <a:cs typeface="Times New Roman" panose="02020603050405020304" pitchFamily="18" charset="0"/>
                <a:sym typeface="Symbol" pitchFamily="18" charset="2"/>
              </a:rPr>
              <a:t>粒子</a:t>
            </a:r>
          </a:p>
        </p:txBody>
      </p:sp>
      <p:sp>
        <p:nvSpPr>
          <p:cNvPr id="26" name="AutoShape 14"/>
          <p:cNvSpPr>
            <a:spLocks noChangeArrowheads="1"/>
          </p:cNvSpPr>
          <p:nvPr/>
        </p:nvSpPr>
        <p:spPr bwMode="auto">
          <a:xfrm rot="10800000">
            <a:off x="5478463" y="2190750"/>
            <a:ext cx="1470025" cy="328613"/>
          </a:xfrm>
          <a:prstGeom prst="wedgeRoundRectCallout">
            <a:avLst>
              <a:gd name="adj1" fmla="val 55418"/>
              <a:gd name="adj2" fmla="val 129029"/>
              <a:gd name="adj3" fmla="val 16667"/>
            </a:avLst>
          </a:prstGeom>
          <a:noFill/>
          <a:ln w="9525">
            <a:solidFill>
              <a:schemeClr val="tx1"/>
            </a:solidFill>
            <a:miter lim="800000"/>
            <a:headEnd/>
            <a:tailEnd/>
          </a:ln>
          <a:effectLst/>
        </p:spPr>
        <p:txBody>
          <a:bodyPr rot="10800000"/>
          <a:lstStyle/>
          <a:p>
            <a:pPr algn="ctr">
              <a:defRPr/>
            </a:pPr>
            <a:r>
              <a:rPr lang="en-US" altLang="zh-CN" dirty="0">
                <a:latin typeface="+mn-lt"/>
                <a:ea typeface="+mn-ea"/>
                <a:cs typeface="Times New Roman" panose="02020603050405020304" pitchFamily="18" charset="0"/>
              </a:rPr>
              <a:t>Marie Curie</a:t>
            </a:r>
            <a:endParaRPr lang="zh-CN" altLang="en-US" dirty="0">
              <a:latin typeface="+mn-lt"/>
              <a:ea typeface="+mn-ea"/>
              <a:cs typeface="Times New Roman" panose="02020603050405020304" pitchFamily="18" charset="0"/>
            </a:endParaRPr>
          </a:p>
        </p:txBody>
      </p:sp>
      <p:grpSp>
        <p:nvGrpSpPr>
          <p:cNvPr id="34822" name="组合 52"/>
          <p:cNvGrpSpPr>
            <a:grpSpLocks/>
          </p:cNvGrpSpPr>
          <p:nvPr/>
        </p:nvGrpSpPr>
        <p:grpSpPr bwMode="auto">
          <a:xfrm>
            <a:off x="395288" y="1016000"/>
            <a:ext cx="3687762" cy="2266950"/>
            <a:chOff x="323528" y="1059582"/>
            <a:chExt cx="3960440" cy="2266724"/>
          </a:xfrm>
        </p:grpSpPr>
        <p:grpSp>
          <p:nvGrpSpPr>
            <p:cNvPr id="54" name="组合 53"/>
            <p:cNvGrpSpPr/>
            <p:nvPr/>
          </p:nvGrpSpPr>
          <p:grpSpPr bwMode="auto">
            <a:xfrm>
              <a:off x="323528" y="1059582"/>
              <a:ext cx="3960440" cy="2266724"/>
              <a:chOff x="1600197" y="4658529"/>
              <a:chExt cx="4699995" cy="2115080"/>
            </a:xfrm>
            <a:noFill/>
          </p:grpSpPr>
          <p:sp>
            <p:nvSpPr>
              <p:cNvPr id="56" name="矩形 55"/>
              <p:cNvSpPr/>
              <p:nvPr/>
            </p:nvSpPr>
            <p:spPr>
              <a:xfrm>
                <a:off x="1600197" y="4658529"/>
                <a:ext cx="4699995" cy="2115080"/>
              </a:xfrm>
              <a:prstGeom prst="rect">
                <a:avLst/>
              </a:prstGeom>
              <a:grpFill/>
              <a:ln w="12700">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altLang="zh-CN" dirty="0">
                  <a:solidFill>
                    <a:schemeClr val="tx1"/>
                  </a:solidFill>
                  <a:cs typeface="Times New Roman" panose="02020603050405020304" pitchFamily="18" charset="0"/>
                </a:endParaRPr>
              </a:p>
              <a:p>
                <a:pPr>
                  <a:defRPr/>
                </a:pPr>
                <a:endParaRPr lang="en-US" altLang="zh-CN" dirty="0">
                  <a:solidFill>
                    <a:schemeClr val="tx1"/>
                  </a:solidFill>
                  <a:cs typeface="Times New Roman" panose="02020603050405020304" pitchFamily="18" charset="0"/>
                </a:endParaRPr>
              </a:p>
              <a:p>
                <a:pPr>
                  <a:defRPr/>
                </a:pPr>
                <a:endParaRPr lang="en-US" altLang="zh-CN" dirty="0">
                  <a:solidFill>
                    <a:schemeClr val="tx1"/>
                  </a:solidFill>
                  <a:cs typeface="Times New Roman" panose="02020603050405020304" pitchFamily="18" charset="0"/>
                </a:endParaRPr>
              </a:p>
              <a:p>
                <a:pPr>
                  <a:defRPr/>
                </a:pPr>
                <a:endParaRPr lang="en-US" altLang="zh-CN" dirty="0">
                  <a:solidFill>
                    <a:schemeClr val="tx1"/>
                  </a:solidFill>
                  <a:cs typeface="Times New Roman" panose="02020603050405020304" pitchFamily="18" charset="0"/>
                </a:endParaRPr>
              </a:p>
              <a:p>
                <a:pPr>
                  <a:defRPr/>
                </a:pPr>
                <a:endParaRPr lang="zh-CN" altLang="en-US" dirty="0">
                  <a:solidFill>
                    <a:schemeClr val="tx1"/>
                  </a:solidFill>
                  <a:cs typeface="Times New Roman" panose="02020603050405020304" pitchFamily="18" charset="0"/>
                </a:endParaRPr>
              </a:p>
            </p:txBody>
          </p:sp>
          <p:sp>
            <p:nvSpPr>
              <p:cNvPr id="57" name="文本框 56"/>
              <p:cNvSpPr txBox="1"/>
              <p:nvPr/>
            </p:nvSpPr>
            <p:spPr bwMode="auto">
              <a:xfrm>
                <a:off x="2787536" y="4944461"/>
                <a:ext cx="3470120" cy="1536234"/>
              </a:xfrm>
              <a:prstGeom prst="rect">
                <a:avLst/>
              </a:prstGeom>
              <a:grpFill/>
              <a:ln w="9525">
                <a:noFill/>
                <a:miter lim="800000"/>
                <a:headEnd/>
                <a:tailEnd/>
              </a:ln>
            </p:spPr>
            <p:txBody>
              <a:bodyPr/>
              <a:lstStyle/>
              <a:p>
                <a:pPr algn="r">
                  <a:lnSpc>
                    <a:spcPts val="1200"/>
                  </a:lnSpc>
                  <a:spcBef>
                    <a:spcPct val="50000"/>
                  </a:spcBef>
                  <a:defRPr/>
                </a:pPr>
                <a:r>
                  <a:rPr lang="zh-CN" altLang="en-US" sz="1600" dirty="0">
                    <a:latin typeface="+mn-lt"/>
                    <a:ea typeface="+mn-ea"/>
                    <a:cs typeface="Times New Roman" panose="02020603050405020304" pitchFamily="18" charset="0"/>
                  </a:rPr>
                  <a:t>卢瑟福</a:t>
                </a:r>
                <a:endParaRPr lang="en-US" altLang="zh-CN" sz="1600" dirty="0">
                  <a:latin typeface="+mn-lt"/>
                  <a:ea typeface="+mn-ea"/>
                  <a:cs typeface="Times New Roman" panose="02020603050405020304" pitchFamily="18" charset="0"/>
                </a:endParaRPr>
              </a:p>
              <a:p>
                <a:pPr algn="r">
                  <a:lnSpc>
                    <a:spcPts val="1200"/>
                  </a:lnSpc>
                  <a:spcBef>
                    <a:spcPct val="50000"/>
                  </a:spcBef>
                  <a:defRPr/>
                </a:pPr>
                <a:r>
                  <a:rPr lang="en-US" altLang="zh-CN" sz="1600" dirty="0">
                    <a:latin typeface="+mn-lt"/>
                    <a:ea typeface="+mn-ea"/>
                    <a:cs typeface="Times New Roman" panose="02020603050405020304" pitchFamily="18" charset="0"/>
                  </a:rPr>
                  <a:t>Sir Ernest Rutherford</a:t>
                </a:r>
              </a:p>
              <a:p>
                <a:pPr algn="r">
                  <a:lnSpc>
                    <a:spcPts val="1200"/>
                  </a:lnSpc>
                  <a:spcBef>
                    <a:spcPct val="50000"/>
                  </a:spcBef>
                  <a:defRPr/>
                </a:pPr>
                <a:r>
                  <a:rPr lang="en-US" altLang="zh-CN" sz="1600" dirty="0">
                    <a:latin typeface="+mn-lt"/>
                    <a:ea typeface="+mn-ea"/>
                    <a:cs typeface="Times New Roman" panose="02020603050405020304" pitchFamily="18" charset="0"/>
                  </a:rPr>
                  <a:t>1871-1937</a:t>
                </a:r>
              </a:p>
              <a:p>
                <a:pPr algn="r">
                  <a:lnSpc>
                    <a:spcPts val="1200"/>
                  </a:lnSpc>
                  <a:spcBef>
                    <a:spcPct val="50000"/>
                  </a:spcBef>
                  <a:defRPr/>
                </a:pPr>
                <a:r>
                  <a:rPr lang="zh-CN" altLang="en-US" sz="1600" dirty="0">
                    <a:latin typeface="+mn-lt"/>
                    <a:ea typeface="+mn-ea"/>
                    <a:cs typeface="Times New Roman" panose="02020603050405020304" pitchFamily="18" charset="0"/>
                  </a:rPr>
                  <a:t>新西兰裔英国化学家</a:t>
                </a:r>
                <a:endParaRPr lang="en-US" altLang="zh-CN" sz="1600" dirty="0">
                  <a:latin typeface="+mn-lt"/>
                  <a:ea typeface="+mn-ea"/>
                  <a:cs typeface="Times New Roman" panose="02020603050405020304" pitchFamily="18" charset="0"/>
                </a:endParaRPr>
              </a:p>
              <a:p>
                <a:pPr algn="r">
                  <a:lnSpc>
                    <a:spcPts val="1200"/>
                  </a:lnSpc>
                  <a:spcBef>
                    <a:spcPct val="50000"/>
                  </a:spcBef>
                  <a:defRPr/>
                </a:pPr>
                <a:r>
                  <a:rPr lang="zh-CN" altLang="en-US" sz="1600" dirty="0">
                    <a:latin typeface="+mn-lt"/>
                    <a:ea typeface="+mn-ea"/>
                    <a:cs typeface="Times New Roman" panose="02020603050405020304" pitchFamily="18" charset="0"/>
                  </a:rPr>
                  <a:t>物理学家</a:t>
                </a:r>
                <a:endParaRPr lang="en-US" altLang="zh-CN" sz="1600" dirty="0">
                  <a:latin typeface="+mn-lt"/>
                  <a:ea typeface="+mn-ea"/>
                  <a:cs typeface="Times New Roman" panose="02020603050405020304" pitchFamily="18" charset="0"/>
                </a:endParaRPr>
              </a:p>
              <a:p>
                <a:pPr algn="r">
                  <a:lnSpc>
                    <a:spcPts val="1200"/>
                  </a:lnSpc>
                  <a:spcBef>
                    <a:spcPct val="50000"/>
                  </a:spcBef>
                  <a:defRPr/>
                </a:pPr>
                <a:r>
                  <a:rPr lang="zh-CN" altLang="en-US" sz="1600" dirty="0">
                    <a:latin typeface="+mn-lt"/>
                    <a:ea typeface="+mn-ea"/>
                    <a:cs typeface="Times New Roman" panose="02020603050405020304" pitchFamily="18" charset="0"/>
                  </a:rPr>
                  <a:t>获</a:t>
                </a:r>
                <a:r>
                  <a:rPr lang="en-US" altLang="zh-CN" sz="1600" dirty="0">
                    <a:latin typeface="+mn-lt"/>
                    <a:ea typeface="+mn-ea"/>
                    <a:cs typeface="Times New Roman" panose="02020603050405020304" pitchFamily="18" charset="0"/>
                  </a:rPr>
                  <a:t>1908</a:t>
                </a:r>
                <a:r>
                  <a:rPr lang="zh-CN" altLang="en-US" sz="1600" dirty="0">
                    <a:latin typeface="+mn-lt"/>
                    <a:ea typeface="+mn-ea"/>
                    <a:cs typeface="Times New Roman" panose="02020603050405020304" pitchFamily="18" charset="0"/>
                  </a:rPr>
                  <a:t>年</a:t>
                </a:r>
                <a:r>
                  <a:rPr lang="en-US" altLang="zh-CN" sz="1600" dirty="0">
                    <a:latin typeface="+mn-lt"/>
                    <a:ea typeface="+mn-ea"/>
                    <a:cs typeface="Times New Roman" panose="02020603050405020304" pitchFamily="18" charset="0"/>
                  </a:rPr>
                  <a:t>Nobel</a:t>
                </a:r>
                <a:r>
                  <a:rPr lang="zh-CN" altLang="en-US" sz="1600" dirty="0">
                    <a:latin typeface="+mn-lt"/>
                    <a:ea typeface="+mn-ea"/>
                    <a:cs typeface="Times New Roman" panose="02020603050405020304" pitchFamily="18" charset="0"/>
                  </a:rPr>
                  <a:t>化学奖</a:t>
                </a:r>
                <a:endParaRPr lang="en-US" altLang="zh-CN" sz="1600" dirty="0">
                  <a:latin typeface="+mn-lt"/>
                  <a:ea typeface="+mn-ea"/>
                  <a:cs typeface="Times New Roman" panose="02020603050405020304" pitchFamily="18" charset="0"/>
                </a:endParaRPr>
              </a:p>
            </p:txBody>
          </p:sp>
        </p:grpSp>
        <p:pic>
          <p:nvPicPr>
            <p:cNvPr id="34852" name="图片 5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00102" y="1289202"/>
              <a:ext cx="1380952" cy="180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4823" name="组合 2"/>
          <p:cNvGrpSpPr>
            <a:grpSpLocks/>
          </p:cNvGrpSpPr>
          <p:nvPr/>
        </p:nvGrpSpPr>
        <p:grpSpPr bwMode="auto">
          <a:xfrm>
            <a:off x="4327525" y="1114425"/>
            <a:ext cx="4133850" cy="1331913"/>
            <a:chOff x="4328158" y="1114555"/>
            <a:chExt cx="4133742" cy="1332000"/>
          </a:xfrm>
        </p:grpSpPr>
        <p:grpSp>
          <p:nvGrpSpPr>
            <p:cNvPr id="34846" name="Group 12"/>
            <p:cNvGrpSpPr>
              <a:grpSpLocks/>
            </p:cNvGrpSpPr>
            <p:nvPr/>
          </p:nvGrpSpPr>
          <p:grpSpPr bwMode="auto">
            <a:xfrm>
              <a:off x="4328158" y="1267060"/>
              <a:ext cx="2670243" cy="1135777"/>
              <a:chOff x="2200" y="1253"/>
              <a:chExt cx="1951" cy="771"/>
            </a:xfrm>
          </p:grpSpPr>
          <p:sp>
            <p:nvSpPr>
              <p:cNvPr id="22" name="AutoShape 7"/>
              <p:cNvSpPr>
                <a:spLocks noChangeArrowheads="1"/>
              </p:cNvSpPr>
              <p:nvPr/>
            </p:nvSpPr>
            <p:spPr bwMode="auto">
              <a:xfrm>
                <a:off x="2200" y="1253"/>
                <a:ext cx="817" cy="771"/>
              </a:xfrm>
              <a:prstGeom prst="irregularSeal1">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wrap="none" anchor="ctr"/>
              <a:lstStyle/>
              <a:p>
                <a:pPr algn="ctr">
                  <a:defRPr/>
                </a:pPr>
                <a:r>
                  <a:rPr lang="zh-CN" altLang="en-US" dirty="0">
                    <a:solidFill>
                      <a:srgbClr val="FF0000"/>
                    </a:solidFill>
                    <a:cs typeface="Times New Roman" panose="02020603050405020304" pitchFamily="18" charset="0"/>
                  </a:rPr>
                  <a:t>溴化镭</a:t>
                </a:r>
              </a:p>
            </p:txBody>
          </p:sp>
          <p:sp>
            <p:nvSpPr>
              <p:cNvPr id="23" name="Line 8"/>
              <p:cNvSpPr>
                <a:spLocks noChangeShapeType="1"/>
              </p:cNvSpPr>
              <p:nvPr/>
            </p:nvSpPr>
            <p:spPr bwMode="auto">
              <a:xfrm>
                <a:off x="3062" y="1615"/>
                <a:ext cx="1089" cy="0"/>
              </a:xfrm>
              <a:prstGeom prst="line">
                <a:avLst/>
              </a:prstGeom>
              <a:noFill/>
              <a:ln w="25400">
                <a:solidFill>
                  <a:schemeClr val="tx1"/>
                </a:solidFill>
                <a:round/>
                <a:headEnd/>
                <a:tailEnd type="triangle" w="med" len="med"/>
              </a:ln>
              <a:effectLst/>
            </p:spPr>
            <p:txBody>
              <a:bodyPr/>
              <a:lstStyle/>
              <a:p>
                <a:pPr>
                  <a:defRPr/>
                </a:pPr>
                <a:endParaRPr lang="zh-CN" altLang="en-US">
                  <a:latin typeface="+mn-lt"/>
                  <a:ea typeface="+mn-ea"/>
                  <a:cs typeface="Times New Roman" panose="02020603050405020304" pitchFamily="18" charset="0"/>
                </a:endParaRPr>
              </a:p>
            </p:txBody>
          </p:sp>
          <p:sp>
            <p:nvSpPr>
              <p:cNvPr id="24" name="Text Box 9"/>
              <p:cNvSpPr txBox="1">
                <a:spLocks noChangeArrowheads="1"/>
              </p:cNvSpPr>
              <p:nvPr/>
            </p:nvSpPr>
            <p:spPr bwMode="auto">
              <a:xfrm>
                <a:off x="3289" y="1298"/>
                <a:ext cx="653" cy="251"/>
              </a:xfrm>
              <a:prstGeom prst="rect">
                <a:avLst/>
              </a:prstGeom>
              <a:noFill/>
              <a:ln w="9525">
                <a:noFill/>
                <a:miter lim="800000"/>
                <a:headEnd/>
                <a:tailEnd/>
              </a:ln>
              <a:effectLst/>
            </p:spPr>
            <p:txBody>
              <a:bodyPr wrap="none">
                <a:spAutoFit/>
              </a:bodyPr>
              <a:lstStyle/>
              <a:p>
                <a:pPr>
                  <a:defRPr/>
                </a:pPr>
                <a:r>
                  <a:rPr lang="zh-CN" altLang="en-US" dirty="0">
                    <a:latin typeface="+mn-lt"/>
                    <a:ea typeface="+mn-ea"/>
                    <a:cs typeface="Times New Roman" panose="02020603050405020304" pitchFamily="18" charset="0"/>
                    <a:sym typeface="Symbol" pitchFamily="18" charset="2"/>
                  </a:rPr>
                  <a:t></a:t>
                </a:r>
                <a:r>
                  <a:rPr lang="en-US" altLang="zh-CN" dirty="0">
                    <a:latin typeface="+mn-lt"/>
                    <a:ea typeface="+mn-ea"/>
                    <a:cs typeface="Times New Roman" panose="02020603050405020304" pitchFamily="18" charset="0"/>
                    <a:sym typeface="Symbol" pitchFamily="18" charset="2"/>
                  </a:rPr>
                  <a:t>-</a:t>
                </a:r>
                <a:r>
                  <a:rPr lang="zh-CN" altLang="en-US" dirty="0">
                    <a:latin typeface="+mn-lt"/>
                    <a:ea typeface="+mn-ea"/>
                    <a:cs typeface="Times New Roman" panose="02020603050405020304" pitchFamily="18" charset="0"/>
                    <a:sym typeface="Symbol" pitchFamily="18" charset="2"/>
                  </a:rPr>
                  <a:t>粒子</a:t>
                </a:r>
              </a:p>
            </p:txBody>
          </p:sp>
        </p:grpSp>
        <p:pic>
          <p:nvPicPr>
            <p:cNvPr id="34847" name="图片 57"/>
            <p:cNvPicPr>
              <a:picLocks noChangeAspect="1"/>
            </p:cNvPicPr>
            <p:nvPr/>
          </p:nvPicPr>
          <p:blipFill>
            <a:blip r:embed="rId4">
              <a:extLst>
                <a:ext uri="{28A0092B-C50C-407E-A947-70E740481C1C}">
                  <a14:useLocalDpi xmlns:a14="http://schemas.microsoft.com/office/drawing/2010/main" val="0"/>
                </a:ext>
              </a:extLst>
            </a:blip>
            <a:srcRect l="14404" t="12907" r="13568" b="16106"/>
            <a:stretch>
              <a:fillRect/>
            </a:stretch>
          </p:blipFill>
          <p:spPr bwMode="auto">
            <a:xfrm>
              <a:off x="6948264" y="1114555"/>
              <a:ext cx="1513636" cy="13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4824" name="组合 58"/>
          <p:cNvGrpSpPr>
            <a:grpSpLocks/>
          </p:cNvGrpSpPr>
          <p:nvPr/>
        </p:nvGrpSpPr>
        <p:grpSpPr bwMode="auto">
          <a:xfrm>
            <a:off x="4845050" y="2751138"/>
            <a:ext cx="2887663" cy="973137"/>
            <a:chOff x="1475656" y="1707654"/>
            <a:chExt cx="2888183" cy="972000"/>
          </a:xfrm>
        </p:grpSpPr>
        <p:pic>
          <p:nvPicPr>
            <p:cNvPr id="34837" name="图片 59"/>
            <p:cNvPicPr>
              <a:picLocks noChangeAspect="1"/>
            </p:cNvPicPr>
            <p:nvPr/>
          </p:nvPicPr>
          <p:blipFill>
            <a:blip r:embed="rId5" cstate="print">
              <a:extLst>
                <a:ext uri="{28A0092B-C50C-407E-A947-70E740481C1C}">
                  <a14:useLocalDpi xmlns:a14="http://schemas.microsoft.com/office/drawing/2010/main" val="0"/>
                </a:ext>
              </a:extLst>
            </a:blip>
            <a:srcRect l="14404" t="12907" r="13568" b="16106"/>
            <a:stretch>
              <a:fillRect/>
            </a:stretch>
          </p:blipFill>
          <p:spPr bwMode="auto">
            <a:xfrm>
              <a:off x="2018873" y="1707654"/>
              <a:ext cx="1104545" cy="9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 name="Text Box 31"/>
            <p:cNvSpPr txBox="1">
              <a:spLocks noChangeArrowheads="1"/>
            </p:cNvSpPr>
            <p:nvPr/>
          </p:nvSpPr>
          <p:spPr bwMode="auto">
            <a:xfrm>
              <a:off x="3952602" y="1832919"/>
              <a:ext cx="411237" cy="585104"/>
            </a:xfrm>
            <a:prstGeom prst="rect">
              <a:avLst/>
            </a:prstGeom>
            <a:noFill/>
            <a:ln w="9525">
              <a:noFill/>
              <a:miter lim="800000"/>
              <a:headEnd/>
              <a:tailEnd/>
            </a:ln>
            <a:effectLst/>
          </p:spPr>
          <p:txBody>
            <a:bodyPr wrap="none">
              <a:spAutoFit/>
            </a:bodyPr>
            <a:lstStyle/>
            <a:p>
              <a:pPr>
                <a:defRPr/>
              </a:pPr>
              <a:r>
                <a:rPr lang="zh-CN" altLang="en-US" sz="3200" dirty="0">
                  <a:latin typeface="+mn-lt"/>
                  <a:ea typeface="+mn-ea"/>
                  <a:cs typeface="Times New Roman" panose="02020603050405020304" pitchFamily="18" charset="0"/>
                  <a:sym typeface="Symbol" pitchFamily="18" charset="2"/>
                </a:rPr>
                <a:t></a:t>
              </a:r>
            </a:p>
          </p:txBody>
        </p:sp>
        <p:sp>
          <p:nvSpPr>
            <p:cNvPr id="62" name="Line 32"/>
            <p:cNvSpPr>
              <a:spLocks noChangeShapeType="1"/>
            </p:cNvSpPr>
            <p:nvPr/>
          </p:nvSpPr>
          <p:spPr bwMode="auto">
            <a:xfrm>
              <a:off x="1475656" y="1947086"/>
              <a:ext cx="2410259" cy="0"/>
            </a:xfrm>
            <a:prstGeom prst="line">
              <a:avLst/>
            </a:prstGeom>
            <a:noFill/>
            <a:ln w="9525">
              <a:solidFill>
                <a:schemeClr val="tx1"/>
              </a:solidFill>
              <a:round/>
              <a:headEnd/>
              <a:tailEnd type="triangle" w="med" len="med"/>
            </a:ln>
            <a:effectLst/>
          </p:spPr>
          <p:txBody>
            <a:bodyPr/>
            <a:lstStyle/>
            <a:p>
              <a:pPr>
                <a:defRPr/>
              </a:pPr>
              <a:endParaRPr lang="zh-CN" altLang="en-US">
                <a:latin typeface="+mn-lt"/>
                <a:ea typeface="+mn-ea"/>
                <a:cs typeface="Times New Roman" panose="02020603050405020304" pitchFamily="18" charset="0"/>
              </a:endParaRPr>
            </a:p>
          </p:txBody>
        </p:sp>
        <p:sp>
          <p:nvSpPr>
            <p:cNvPr id="63" name="Line 33"/>
            <p:cNvSpPr>
              <a:spLocks noChangeShapeType="1"/>
            </p:cNvSpPr>
            <p:nvPr/>
          </p:nvSpPr>
          <p:spPr bwMode="auto">
            <a:xfrm>
              <a:off x="1475656" y="2086623"/>
              <a:ext cx="2410259" cy="0"/>
            </a:xfrm>
            <a:prstGeom prst="line">
              <a:avLst/>
            </a:prstGeom>
            <a:noFill/>
            <a:ln w="9525">
              <a:solidFill>
                <a:schemeClr val="tx1"/>
              </a:solidFill>
              <a:round/>
              <a:headEnd/>
              <a:tailEnd type="triangle" w="med" len="med"/>
            </a:ln>
            <a:effectLst/>
          </p:spPr>
          <p:txBody>
            <a:bodyPr/>
            <a:lstStyle/>
            <a:p>
              <a:pPr>
                <a:defRPr/>
              </a:pPr>
              <a:endParaRPr lang="zh-CN" altLang="en-US">
                <a:latin typeface="+mn-lt"/>
                <a:ea typeface="+mn-ea"/>
                <a:cs typeface="Times New Roman" panose="02020603050405020304" pitchFamily="18" charset="0"/>
              </a:endParaRPr>
            </a:p>
          </p:txBody>
        </p:sp>
        <p:sp>
          <p:nvSpPr>
            <p:cNvPr id="64" name="Line 34"/>
            <p:cNvSpPr>
              <a:spLocks noChangeShapeType="1"/>
            </p:cNvSpPr>
            <p:nvPr/>
          </p:nvSpPr>
          <p:spPr bwMode="auto">
            <a:xfrm>
              <a:off x="1475656" y="2226159"/>
              <a:ext cx="2410259" cy="0"/>
            </a:xfrm>
            <a:prstGeom prst="line">
              <a:avLst/>
            </a:prstGeom>
            <a:noFill/>
            <a:ln w="9525">
              <a:solidFill>
                <a:schemeClr val="tx1"/>
              </a:solidFill>
              <a:round/>
              <a:headEnd/>
              <a:tailEnd type="triangle" w="med" len="med"/>
            </a:ln>
            <a:effectLst/>
          </p:spPr>
          <p:txBody>
            <a:bodyPr/>
            <a:lstStyle/>
            <a:p>
              <a:pPr>
                <a:defRPr/>
              </a:pPr>
              <a:endParaRPr lang="zh-CN" altLang="en-US">
                <a:latin typeface="+mn-lt"/>
                <a:ea typeface="+mn-ea"/>
                <a:cs typeface="Times New Roman" panose="02020603050405020304" pitchFamily="18" charset="0"/>
              </a:endParaRPr>
            </a:p>
          </p:txBody>
        </p:sp>
        <p:sp>
          <p:nvSpPr>
            <p:cNvPr id="65" name="Line 35"/>
            <p:cNvSpPr>
              <a:spLocks noChangeShapeType="1"/>
            </p:cNvSpPr>
            <p:nvPr/>
          </p:nvSpPr>
          <p:spPr bwMode="auto">
            <a:xfrm>
              <a:off x="1475656" y="2367282"/>
              <a:ext cx="2410259" cy="0"/>
            </a:xfrm>
            <a:prstGeom prst="line">
              <a:avLst/>
            </a:prstGeom>
            <a:noFill/>
            <a:ln w="9525">
              <a:solidFill>
                <a:schemeClr val="tx1"/>
              </a:solidFill>
              <a:round/>
              <a:headEnd/>
              <a:tailEnd type="triangle" w="med" len="med"/>
            </a:ln>
            <a:effectLst/>
          </p:spPr>
          <p:txBody>
            <a:bodyPr/>
            <a:lstStyle/>
            <a:p>
              <a:pPr>
                <a:defRPr/>
              </a:pPr>
              <a:endParaRPr lang="zh-CN" altLang="en-US">
                <a:latin typeface="+mn-lt"/>
                <a:ea typeface="+mn-ea"/>
                <a:cs typeface="Times New Roman" panose="02020603050405020304" pitchFamily="18" charset="0"/>
              </a:endParaRPr>
            </a:p>
          </p:txBody>
        </p:sp>
        <p:sp>
          <p:nvSpPr>
            <p:cNvPr id="66" name="Line 36"/>
            <p:cNvSpPr>
              <a:spLocks noChangeShapeType="1"/>
            </p:cNvSpPr>
            <p:nvPr/>
          </p:nvSpPr>
          <p:spPr bwMode="auto">
            <a:xfrm>
              <a:off x="1483595" y="2500477"/>
              <a:ext cx="2410259" cy="0"/>
            </a:xfrm>
            <a:prstGeom prst="line">
              <a:avLst/>
            </a:prstGeom>
            <a:noFill/>
            <a:ln w="9525">
              <a:solidFill>
                <a:schemeClr val="tx1"/>
              </a:solidFill>
              <a:round/>
              <a:headEnd/>
              <a:tailEnd type="triangle" w="med" len="med"/>
            </a:ln>
            <a:effectLst/>
          </p:spPr>
          <p:txBody>
            <a:bodyPr/>
            <a:lstStyle/>
            <a:p>
              <a:pPr>
                <a:defRPr/>
              </a:pPr>
              <a:endParaRPr lang="zh-CN" altLang="en-US">
                <a:latin typeface="+mn-lt"/>
                <a:ea typeface="+mn-ea"/>
                <a:cs typeface="Times New Roman" panose="02020603050405020304" pitchFamily="18" charset="0"/>
              </a:endParaRPr>
            </a:p>
          </p:txBody>
        </p:sp>
        <p:sp>
          <p:nvSpPr>
            <p:cNvPr id="67" name="Line 37"/>
            <p:cNvSpPr>
              <a:spLocks noChangeShapeType="1"/>
            </p:cNvSpPr>
            <p:nvPr/>
          </p:nvSpPr>
          <p:spPr bwMode="auto">
            <a:xfrm>
              <a:off x="1475656" y="2598787"/>
              <a:ext cx="2410259" cy="0"/>
            </a:xfrm>
            <a:prstGeom prst="line">
              <a:avLst/>
            </a:prstGeom>
            <a:noFill/>
            <a:ln w="9525">
              <a:solidFill>
                <a:schemeClr val="tx1"/>
              </a:solidFill>
              <a:round/>
              <a:headEnd/>
              <a:tailEnd type="triangle" w="med" len="med"/>
            </a:ln>
            <a:effectLst/>
          </p:spPr>
          <p:txBody>
            <a:bodyPr/>
            <a:lstStyle/>
            <a:p>
              <a:pPr>
                <a:defRPr/>
              </a:pPr>
              <a:endParaRPr lang="zh-CN" altLang="en-US">
                <a:latin typeface="+mn-lt"/>
                <a:ea typeface="+mn-ea"/>
                <a:cs typeface="Times New Roman" panose="02020603050405020304" pitchFamily="18" charset="0"/>
              </a:endParaRPr>
            </a:p>
          </p:txBody>
        </p:sp>
        <p:sp>
          <p:nvSpPr>
            <p:cNvPr id="68" name="Line 38"/>
            <p:cNvSpPr>
              <a:spLocks noChangeShapeType="1"/>
            </p:cNvSpPr>
            <p:nvPr/>
          </p:nvSpPr>
          <p:spPr bwMode="auto">
            <a:xfrm>
              <a:off x="1475656" y="1807549"/>
              <a:ext cx="2410259" cy="0"/>
            </a:xfrm>
            <a:prstGeom prst="line">
              <a:avLst/>
            </a:prstGeom>
            <a:noFill/>
            <a:ln w="9525">
              <a:solidFill>
                <a:schemeClr val="tx1"/>
              </a:solidFill>
              <a:round/>
              <a:headEnd/>
              <a:tailEnd type="triangle" w="med" len="med"/>
            </a:ln>
            <a:effectLst/>
          </p:spPr>
          <p:txBody>
            <a:bodyPr/>
            <a:lstStyle/>
            <a:p>
              <a:pPr>
                <a:defRPr/>
              </a:pPr>
              <a:endParaRPr lang="zh-CN" altLang="en-US">
                <a:latin typeface="+mn-lt"/>
                <a:ea typeface="+mn-ea"/>
                <a:cs typeface="Times New Roman" panose="02020603050405020304" pitchFamily="18" charset="0"/>
              </a:endParaRPr>
            </a:p>
          </p:txBody>
        </p:sp>
      </p:grpSp>
      <p:grpSp>
        <p:nvGrpSpPr>
          <p:cNvPr id="40" name="Group 30"/>
          <p:cNvGrpSpPr>
            <a:grpSpLocks/>
          </p:cNvGrpSpPr>
          <p:nvPr/>
        </p:nvGrpSpPr>
        <p:grpSpPr bwMode="auto">
          <a:xfrm>
            <a:off x="323850" y="3635375"/>
            <a:ext cx="8832850" cy="1157288"/>
            <a:chOff x="385" y="3067"/>
            <a:chExt cx="5901" cy="817"/>
          </a:xfrm>
        </p:grpSpPr>
        <p:sp>
          <p:nvSpPr>
            <p:cNvPr id="41" name="AutoShape 16"/>
            <p:cNvSpPr>
              <a:spLocks noChangeArrowheads="1"/>
            </p:cNvSpPr>
            <p:nvPr/>
          </p:nvSpPr>
          <p:spPr bwMode="auto">
            <a:xfrm>
              <a:off x="385" y="3068"/>
              <a:ext cx="817" cy="771"/>
            </a:xfrm>
            <a:prstGeom prst="irregularSeal1">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wrap="none" anchor="ctr"/>
            <a:lstStyle/>
            <a:p>
              <a:pPr algn="ctr">
                <a:defRPr/>
              </a:pPr>
              <a:r>
                <a:rPr lang="zh-CN" altLang="en-US" dirty="0">
                  <a:solidFill>
                    <a:srgbClr val="FF0000"/>
                  </a:solidFill>
                  <a:latin typeface="Times New Roman" panose="02020603050405020304" pitchFamily="18" charset="0"/>
                  <a:cs typeface="Times New Roman" panose="02020603050405020304" pitchFamily="18" charset="0"/>
                </a:rPr>
                <a:t>溴化镭</a:t>
              </a:r>
            </a:p>
          </p:txBody>
        </p:sp>
        <p:sp>
          <p:nvSpPr>
            <p:cNvPr id="42" name="Line 17"/>
            <p:cNvSpPr>
              <a:spLocks noChangeShapeType="1"/>
            </p:cNvSpPr>
            <p:nvPr/>
          </p:nvSpPr>
          <p:spPr bwMode="auto">
            <a:xfrm flipV="1">
              <a:off x="1247" y="3430"/>
              <a:ext cx="3660" cy="0"/>
            </a:xfrm>
            <a:prstGeom prst="line">
              <a:avLst/>
            </a:prstGeom>
            <a:noFill/>
            <a:ln w="25400">
              <a:solidFill>
                <a:schemeClr val="tx1"/>
              </a:solidFill>
              <a:round/>
              <a:headEnd/>
              <a:tailEnd type="triangle" w="med" len="med"/>
            </a:ln>
            <a:effectLst/>
          </p:spPr>
          <p:txBody>
            <a:bodyP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43" name="Text Box 18"/>
            <p:cNvSpPr txBox="1">
              <a:spLocks noChangeArrowheads="1"/>
            </p:cNvSpPr>
            <p:nvPr/>
          </p:nvSpPr>
          <p:spPr bwMode="auto">
            <a:xfrm>
              <a:off x="1474" y="3113"/>
              <a:ext cx="563" cy="233"/>
            </a:xfrm>
            <a:prstGeom prst="rect">
              <a:avLst/>
            </a:prstGeom>
            <a:noFill/>
            <a:ln w="9525">
              <a:noFill/>
              <a:miter lim="800000"/>
              <a:headEnd/>
              <a:tailEnd/>
            </a:ln>
            <a:effectLst/>
          </p:spPr>
          <p:txBody>
            <a:bodyPr wrap="none">
              <a:spAutoFit/>
            </a:bodyPr>
            <a:lstStyle/>
            <a:p>
              <a:pPr>
                <a:defRPr/>
              </a:pPr>
              <a:r>
                <a:rPr lang="zh-CN" altLang="en-US" dirty="0">
                  <a:latin typeface="Times New Roman" panose="02020603050405020304" pitchFamily="18" charset="0"/>
                  <a:ea typeface="+mn-ea"/>
                  <a:cs typeface="Times New Roman" panose="02020603050405020304" pitchFamily="18" charset="0"/>
                  <a:sym typeface="Symbol" pitchFamily="18" charset="2"/>
                </a:rPr>
                <a:t></a:t>
              </a:r>
              <a:r>
                <a:rPr lang="en-US" altLang="zh-CN" dirty="0">
                  <a:latin typeface="Times New Roman" panose="02020603050405020304" pitchFamily="18" charset="0"/>
                  <a:ea typeface="+mn-ea"/>
                  <a:cs typeface="Times New Roman" panose="02020603050405020304" pitchFamily="18" charset="0"/>
                  <a:sym typeface="Symbol" pitchFamily="18" charset="2"/>
                </a:rPr>
                <a:t>-</a:t>
              </a:r>
              <a:r>
                <a:rPr lang="zh-CN" altLang="en-US" dirty="0">
                  <a:latin typeface="Times New Roman" panose="02020603050405020304" pitchFamily="18" charset="0"/>
                  <a:ea typeface="+mn-ea"/>
                  <a:cs typeface="Times New Roman" panose="02020603050405020304" pitchFamily="18" charset="0"/>
                  <a:sym typeface="Symbol" pitchFamily="18" charset="2"/>
                </a:rPr>
                <a:t>粒子</a:t>
              </a:r>
            </a:p>
          </p:txBody>
        </p:sp>
        <p:sp>
          <p:nvSpPr>
            <p:cNvPr id="44" name="Line 20"/>
            <p:cNvSpPr>
              <a:spLocks noChangeShapeType="1"/>
            </p:cNvSpPr>
            <p:nvPr/>
          </p:nvSpPr>
          <p:spPr bwMode="auto">
            <a:xfrm>
              <a:off x="5177" y="3067"/>
              <a:ext cx="275" cy="408"/>
            </a:xfrm>
            <a:prstGeom prst="line">
              <a:avLst/>
            </a:prstGeom>
            <a:noFill/>
            <a:ln w="25400">
              <a:solidFill>
                <a:schemeClr val="tx1"/>
              </a:solidFill>
              <a:round/>
              <a:headEnd/>
              <a:tailEnd/>
            </a:ln>
            <a:effectLst/>
          </p:spPr>
          <p:txBody>
            <a:bodyPr/>
            <a:lstStyle/>
            <a:p>
              <a:pPr>
                <a:defRPr/>
              </a:pPr>
              <a:endParaRPr lang="zh-CN" altLang="en-US">
                <a:latin typeface="Times New Roman" panose="02020603050405020304" pitchFamily="18" charset="0"/>
                <a:ea typeface="+mn-ea"/>
                <a:cs typeface="Times New Roman" panose="02020603050405020304" pitchFamily="18" charset="0"/>
              </a:endParaRPr>
            </a:p>
          </p:txBody>
        </p:sp>
        <p:grpSp>
          <p:nvGrpSpPr>
            <p:cNvPr id="34833" name="Group 27"/>
            <p:cNvGrpSpPr>
              <a:grpSpLocks/>
            </p:cNvGrpSpPr>
            <p:nvPr/>
          </p:nvGrpSpPr>
          <p:grpSpPr bwMode="auto">
            <a:xfrm>
              <a:off x="5077" y="3090"/>
              <a:ext cx="749" cy="794"/>
              <a:chOff x="5077" y="3090"/>
              <a:chExt cx="749" cy="794"/>
            </a:xfrm>
          </p:grpSpPr>
          <p:sp>
            <p:nvSpPr>
              <p:cNvPr id="47" name="Line 21"/>
              <p:cNvSpPr>
                <a:spLocks noChangeShapeType="1"/>
              </p:cNvSpPr>
              <p:nvPr/>
            </p:nvSpPr>
            <p:spPr bwMode="auto">
              <a:xfrm flipH="1">
                <a:off x="5131" y="3475"/>
                <a:ext cx="318" cy="409"/>
              </a:xfrm>
              <a:prstGeom prst="line">
                <a:avLst/>
              </a:prstGeom>
              <a:noFill/>
              <a:ln w="25400">
                <a:solidFill>
                  <a:schemeClr val="tx1"/>
                </a:solidFill>
                <a:round/>
                <a:headEnd/>
                <a:tailEnd/>
              </a:ln>
              <a:effectLst/>
            </p:spPr>
            <p:txBody>
              <a:bodyP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48" name="Arc 22"/>
              <p:cNvSpPr>
                <a:spLocks/>
              </p:cNvSpPr>
              <p:nvPr/>
            </p:nvSpPr>
            <p:spPr bwMode="auto">
              <a:xfrm rot="19016447" flipH="1">
                <a:off x="5077" y="3093"/>
                <a:ext cx="749" cy="722"/>
              </a:xfrm>
              <a:custGeom>
                <a:avLst/>
                <a:gdLst>
                  <a:gd name="G0" fmla="+- 2151 0 0"/>
                  <a:gd name="G1" fmla="+- 21600 0 0"/>
                  <a:gd name="G2" fmla="+- 21600 0 0"/>
                  <a:gd name="T0" fmla="*/ 0 w 23751"/>
                  <a:gd name="T1" fmla="*/ 107 h 21600"/>
                  <a:gd name="T2" fmla="*/ 23751 w 23751"/>
                  <a:gd name="T3" fmla="*/ 21600 h 21600"/>
                  <a:gd name="T4" fmla="*/ 2151 w 23751"/>
                  <a:gd name="T5" fmla="*/ 21600 h 21600"/>
                </a:gdLst>
                <a:ahLst/>
                <a:cxnLst>
                  <a:cxn ang="0">
                    <a:pos x="T0" y="T1"/>
                  </a:cxn>
                  <a:cxn ang="0">
                    <a:pos x="T2" y="T3"/>
                  </a:cxn>
                  <a:cxn ang="0">
                    <a:pos x="T4" y="T5"/>
                  </a:cxn>
                </a:cxnLst>
                <a:rect l="0" t="0" r="r" b="b"/>
                <a:pathLst>
                  <a:path w="23751" h="21600" fill="none" extrusionOk="0">
                    <a:moveTo>
                      <a:pt x="0" y="107"/>
                    </a:moveTo>
                    <a:cubicBezTo>
                      <a:pt x="714" y="35"/>
                      <a:pt x="1432" y="-1"/>
                      <a:pt x="2151" y="0"/>
                    </a:cubicBezTo>
                    <a:cubicBezTo>
                      <a:pt x="14080" y="0"/>
                      <a:pt x="23751" y="9670"/>
                      <a:pt x="23751" y="21600"/>
                    </a:cubicBezTo>
                  </a:path>
                  <a:path w="23751" h="21600" stroke="0" extrusionOk="0">
                    <a:moveTo>
                      <a:pt x="0" y="107"/>
                    </a:moveTo>
                    <a:cubicBezTo>
                      <a:pt x="714" y="35"/>
                      <a:pt x="1432" y="-1"/>
                      <a:pt x="2151" y="0"/>
                    </a:cubicBezTo>
                    <a:cubicBezTo>
                      <a:pt x="14080" y="0"/>
                      <a:pt x="23751" y="9670"/>
                      <a:pt x="23751" y="21600"/>
                    </a:cubicBezTo>
                    <a:lnTo>
                      <a:pt x="2151" y="21600"/>
                    </a:lnTo>
                    <a:close/>
                  </a:path>
                </a:pathLst>
              </a:custGeom>
              <a:noFill/>
              <a:ln w="9525">
                <a:solidFill>
                  <a:schemeClr val="tx1"/>
                </a:solidFill>
                <a:round/>
                <a:headEnd/>
                <a:tailEnd/>
              </a:ln>
              <a:effec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grpSp>
        <p:sp>
          <p:nvSpPr>
            <p:cNvPr id="46" name="Text Box 24"/>
            <p:cNvSpPr txBox="1">
              <a:spLocks noChangeArrowheads="1"/>
            </p:cNvSpPr>
            <p:nvPr/>
          </p:nvSpPr>
          <p:spPr bwMode="auto">
            <a:xfrm>
              <a:off x="5313" y="3631"/>
              <a:ext cx="973" cy="233"/>
            </a:xfrm>
            <a:prstGeom prst="rect">
              <a:avLst/>
            </a:prstGeom>
            <a:noFill/>
            <a:ln w="9525">
              <a:noFill/>
              <a:miter lim="800000"/>
              <a:headEnd/>
              <a:tailEnd/>
            </a:ln>
            <a:effectLst/>
          </p:spPr>
          <p:txBody>
            <a:bodyPr wrap="none">
              <a:spAutoFit/>
            </a:bodyPr>
            <a:lstStyle/>
            <a:p>
              <a:pPr>
                <a:defRPr/>
              </a:pPr>
              <a:r>
                <a:rPr lang="en-US" altLang="zh-CN" dirty="0">
                  <a:latin typeface="Times New Roman" panose="02020603050405020304" pitchFamily="18" charset="0"/>
                  <a:ea typeface="+mn-ea"/>
                  <a:cs typeface="Times New Roman" panose="02020603050405020304" pitchFamily="18" charset="0"/>
                </a:rPr>
                <a:t>Geiger</a:t>
              </a:r>
              <a:r>
                <a:rPr lang="zh-CN" altLang="en-US" dirty="0">
                  <a:latin typeface="Times New Roman" panose="02020603050405020304" pitchFamily="18" charset="0"/>
                  <a:ea typeface="+mn-ea"/>
                  <a:cs typeface="Times New Roman" panose="02020603050405020304" pitchFamily="18" charset="0"/>
                </a:rPr>
                <a:t>计数器</a:t>
              </a:r>
            </a:p>
          </p:txBody>
        </p:sp>
      </p:grpSp>
      <p:grpSp>
        <p:nvGrpSpPr>
          <p:cNvPr id="49" name="Group 28"/>
          <p:cNvGrpSpPr>
            <a:grpSpLocks/>
          </p:cNvGrpSpPr>
          <p:nvPr/>
        </p:nvGrpSpPr>
        <p:grpSpPr bwMode="auto">
          <a:xfrm>
            <a:off x="3778250" y="3270250"/>
            <a:ext cx="1438275" cy="1798638"/>
            <a:chOff x="2971" y="2795"/>
            <a:chExt cx="939" cy="1270"/>
          </a:xfrm>
        </p:grpSpPr>
        <p:sp>
          <p:nvSpPr>
            <p:cNvPr id="50" name="Rectangle 23"/>
            <p:cNvSpPr>
              <a:spLocks noChangeArrowheads="1"/>
            </p:cNvSpPr>
            <p:nvPr/>
          </p:nvSpPr>
          <p:spPr bwMode="auto">
            <a:xfrm>
              <a:off x="2971" y="2795"/>
              <a:ext cx="45" cy="1270"/>
            </a:xfrm>
            <a:prstGeom prst="rect">
              <a:avLst/>
            </a:prstGeom>
            <a:solidFill>
              <a:srgbClr val="FFCC00"/>
            </a:solidFill>
            <a:ln w="9525">
              <a:solidFill>
                <a:schemeClr val="tx1"/>
              </a:solidFill>
              <a:miter lim="800000"/>
              <a:headEnd/>
              <a:tailEnd/>
            </a:ln>
            <a:effec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51" name="Text Box 26"/>
            <p:cNvSpPr txBox="1">
              <a:spLocks noChangeArrowheads="1"/>
            </p:cNvSpPr>
            <p:nvPr/>
          </p:nvSpPr>
          <p:spPr bwMode="auto">
            <a:xfrm>
              <a:off x="3080" y="3733"/>
              <a:ext cx="830" cy="233"/>
            </a:xfrm>
            <a:prstGeom prst="rect">
              <a:avLst/>
            </a:prstGeom>
            <a:noFill/>
            <a:ln w="9525">
              <a:noFill/>
              <a:miter lim="800000"/>
              <a:headEnd/>
              <a:tailEnd/>
            </a:ln>
            <a:effectLst/>
          </p:spPr>
          <p:txBody>
            <a:bodyPr wrap="none">
              <a:spAutoFit/>
            </a:bodyPr>
            <a:lstStyle/>
            <a:p>
              <a:pPr>
                <a:defRPr/>
              </a:pPr>
              <a:r>
                <a:rPr lang="zh-CN" altLang="en-US" dirty="0">
                  <a:latin typeface="Times New Roman" panose="02020603050405020304" pitchFamily="18" charset="0"/>
                  <a:ea typeface="+mn-ea"/>
                  <a:cs typeface="Times New Roman" panose="02020603050405020304" pitchFamily="18" charset="0"/>
                </a:rPr>
                <a:t>金箔</a:t>
              </a:r>
              <a:r>
                <a:rPr lang="en-US" altLang="zh-CN" dirty="0">
                  <a:latin typeface="Times New Roman" panose="02020603050405020304" pitchFamily="18" charset="0"/>
                  <a:ea typeface="+mn-ea"/>
                  <a:cs typeface="Times New Roman" panose="02020603050405020304" pitchFamily="18" charset="0"/>
                </a:rPr>
                <a:t>~10</a:t>
              </a:r>
              <a:r>
                <a:rPr lang="en-US" altLang="zh-CN" baseline="30000" dirty="0">
                  <a:latin typeface="Times New Roman" panose="02020603050405020304" pitchFamily="18" charset="0"/>
                  <a:ea typeface="+mn-ea"/>
                  <a:cs typeface="Times New Roman" panose="02020603050405020304" pitchFamily="18" charset="0"/>
                </a:rPr>
                <a:t>-9</a:t>
              </a:r>
              <a:r>
                <a:rPr lang="en-US" altLang="zh-CN" dirty="0">
                  <a:latin typeface="Times New Roman" panose="02020603050405020304" pitchFamily="18" charset="0"/>
                  <a:ea typeface="+mn-ea"/>
                  <a:cs typeface="Times New Roman" panose="02020603050405020304" pitchFamily="18" charset="0"/>
                </a:rPr>
                <a:t>m</a:t>
              </a:r>
            </a:p>
          </p:txBody>
        </p:sp>
      </p:grpSp>
      <p:sp>
        <p:nvSpPr>
          <p:cNvPr id="52" name="Text Box 29"/>
          <p:cNvSpPr txBox="1">
            <a:spLocks noChangeArrowheads="1"/>
          </p:cNvSpPr>
          <p:nvPr/>
        </p:nvSpPr>
        <p:spPr bwMode="auto">
          <a:xfrm>
            <a:off x="3941763" y="4211638"/>
            <a:ext cx="3090862" cy="369887"/>
          </a:xfrm>
          <a:prstGeom prst="rect">
            <a:avLst/>
          </a:prstGeom>
          <a:noFill/>
          <a:ln w="9525">
            <a:noFill/>
            <a:miter lim="800000"/>
            <a:headEnd/>
            <a:tailEnd/>
          </a:ln>
          <a:effectLst/>
        </p:spPr>
        <p:txBody>
          <a:bodyPr>
            <a:spAutoFit/>
          </a:bodyPr>
          <a:lstStyle/>
          <a:p>
            <a:pPr>
              <a:defRPr/>
            </a:pPr>
            <a:r>
              <a:rPr lang="zh-CN" altLang="en-US" dirty="0">
                <a:latin typeface="Times New Roman" panose="02020603050405020304" pitchFamily="18" charset="0"/>
                <a:ea typeface="+mn-ea"/>
                <a:cs typeface="Times New Roman" panose="02020603050405020304" pitchFamily="18" charset="0"/>
              </a:rPr>
              <a:t>辐射速率</a:t>
            </a:r>
            <a:r>
              <a:rPr lang="en-US" altLang="zh-CN" dirty="0">
                <a:latin typeface="Times New Roman" panose="02020603050405020304" pitchFamily="18" charset="0"/>
                <a:ea typeface="+mn-ea"/>
                <a:cs typeface="Times New Roman" panose="02020603050405020304" pitchFamily="18" charset="0"/>
              </a:rPr>
              <a:t>=132000</a:t>
            </a:r>
            <a:r>
              <a:rPr lang="zh-CN" altLang="en-US" dirty="0">
                <a:latin typeface="Times New Roman" panose="02020603050405020304" pitchFamily="18" charset="0"/>
                <a:ea typeface="+mn-ea"/>
                <a:cs typeface="Times New Roman" panose="02020603050405020304" pitchFamily="18" charset="0"/>
              </a:rPr>
              <a:t>粒子</a:t>
            </a:r>
            <a:r>
              <a:rPr lang="en-US" altLang="zh-CN" dirty="0">
                <a:latin typeface="Times New Roman" panose="02020603050405020304" pitchFamily="18" charset="0"/>
                <a:ea typeface="+mn-ea"/>
                <a:cs typeface="Times New Roman" panose="02020603050405020304" pitchFamily="18" charset="0"/>
              </a:rPr>
              <a:t>/</a:t>
            </a:r>
            <a:r>
              <a:rPr lang="zh-CN" altLang="en-US" dirty="0">
                <a:latin typeface="Times New Roman" panose="02020603050405020304" pitchFamily="18" charset="0"/>
                <a:ea typeface="+mn-ea"/>
                <a:cs typeface="Times New Roman" panose="02020603050405020304" pitchFamily="18" charset="0"/>
              </a:rPr>
              <a:t>分钟</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34822"/>
                                        </p:tgtEl>
                                        <p:attrNameLst>
                                          <p:attrName>style.visibility</p:attrName>
                                        </p:attrNameLst>
                                      </p:cBhvr>
                                      <p:to>
                                        <p:strVal val="visible"/>
                                      </p:to>
                                    </p:set>
                                    <p:animEffect transition="in" filter="fade">
                                      <p:cBhvr>
                                        <p:cTn id="7" dur="500"/>
                                        <p:tgtEl>
                                          <p:spTgt spid="3482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9"/>
                                        </p:tgtEl>
                                        <p:attrNameLst>
                                          <p:attrName>style.visibility</p:attrName>
                                        </p:attrNameLst>
                                      </p:cBhvr>
                                      <p:to>
                                        <p:strVal val="visible"/>
                                      </p:to>
                                    </p:set>
                                  </p:childTnLst>
                                </p:cTn>
                              </p:par>
                            </p:childTnLst>
                          </p:cTn>
                        </p:par>
                      </p:childTnLst>
                    </p:cTn>
                  </p:par>
                  <p:par>
                    <p:cTn id="12" fill="hold" nodeType="clickPar">
                      <p:stCondLst>
                        <p:cond delay="indefinite"/>
                      </p:stCondLst>
                      <p:childTnLst>
                        <p:par>
                          <p:cTn id="13" fill="hold" nodeType="withGroup">
                            <p:stCondLst>
                              <p:cond delay="0"/>
                            </p:stCondLst>
                            <p:childTnLst>
                              <p:par>
                                <p:cTn id="14" presetID="1" presetClass="entr" presetSubtype="0" fill="hold" nodeType="clickEffect">
                                  <p:stCondLst>
                                    <p:cond delay="0"/>
                                  </p:stCondLst>
                                  <p:childTnLst>
                                    <p:set>
                                      <p:cBhvr>
                                        <p:cTn id="15" dur="1" fill="hold">
                                          <p:stCondLst>
                                            <p:cond delay="0"/>
                                          </p:stCondLst>
                                        </p:cTn>
                                        <p:tgtEl>
                                          <p:spTgt spid="34823"/>
                                        </p:tgtEl>
                                        <p:attrNameLst>
                                          <p:attrName>style.visibility</p:attrName>
                                        </p:attrNameLst>
                                      </p:cBhvr>
                                      <p:to>
                                        <p:strVal val="visible"/>
                                      </p:to>
                                    </p:set>
                                  </p:childTnLst>
                                </p:cTn>
                              </p:par>
                            </p:childTnLst>
                          </p:cTn>
                        </p:par>
                      </p:childTnLst>
                    </p:cTn>
                  </p:par>
                  <p:par>
                    <p:cTn id="16" fill="hold" nodeType="clickPar">
                      <p:stCondLst>
                        <p:cond delay="indefinite"/>
                      </p:stCondLst>
                      <p:childTnLst>
                        <p:par>
                          <p:cTn id="17" fill="hold" nodeType="withGroup">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26"/>
                                        </p:tgtEl>
                                        <p:attrNameLst>
                                          <p:attrName>style.visibility</p:attrName>
                                        </p:attrNameLst>
                                      </p:cBhvr>
                                      <p:to>
                                        <p:strVal val="visible"/>
                                      </p:to>
                                    </p:set>
                                  </p:childTnLst>
                                </p:cTn>
                              </p:par>
                            </p:childTnLst>
                          </p:cTn>
                        </p:par>
                      </p:childTnLst>
                    </p:cTn>
                  </p:par>
                  <p:par>
                    <p:cTn id="20" fill="hold" nodeType="clickPar">
                      <p:stCondLst>
                        <p:cond delay="indefinite"/>
                      </p:stCondLst>
                      <p:childTnLst>
                        <p:par>
                          <p:cTn id="21" fill="hold" nodeType="withGroup">
                            <p:stCondLst>
                              <p:cond delay="0"/>
                            </p:stCondLst>
                            <p:childTnLst>
                              <p:par>
                                <p:cTn id="22" presetID="12" presetClass="entr" presetSubtype="4" fill="hold" nodeType="clickEffect">
                                  <p:stCondLst>
                                    <p:cond delay="0"/>
                                  </p:stCondLst>
                                  <p:childTnLst>
                                    <p:set>
                                      <p:cBhvr>
                                        <p:cTn id="23" dur="1" fill="hold">
                                          <p:stCondLst>
                                            <p:cond delay="0"/>
                                          </p:stCondLst>
                                        </p:cTn>
                                        <p:tgtEl>
                                          <p:spTgt spid="40"/>
                                        </p:tgtEl>
                                        <p:attrNameLst>
                                          <p:attrName>style.visibility</p:attrName>
                                        </p:attrNameLst>
                                      </p:cBhvr>
                                      <p:to>
                                        <p:strVal val="visible"/>
                                      </p:to>
                                    </p:set>
                                    <p:animEffect transition="in" filter="slide(fromBottom)">
                                      <p:cBhvr>
                                        <p:cTn id="24" dur="500"/>
                                        <p:tgtEl>
                                          <p:spTgt spid="40"/>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grpId="0" nodeType="clickEffect">
                                  <p:stCondLst>
                                    <p:cond delay="0"/>
                                  </p:stCondLst>
                                  <p:iterate type="lt">
                                    <p:tmAbs val="0"/>
                                  </p:iterate>
                                  <p:childTnLst>
                                    <p:set>
                                      <p:cBhvr>
                                        <p:cTn id="28" dur="1" fill="hold">
                                          <p:stCondLst>
                                            <p:cond delay="0"/>
                                          </p:stCondLst>
                                        </p:cTn>
                                        <p:tgtEl>
                                          <p:spTgt spid="52"/>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2" presetClass="entr" presetSubtype="1" fill="hold" nodeType="clickEffect">
                                  <p:stCondLst>
                                    <p:cond delay="0"/>
                                  </p:stCondLst>
                                  <p:childTnLst>
                                    <p:set>
                                      <p:cBhvr>
                                        <p:cTn id="32" dur="1" fill="hold">
                                          <p:stCondLst>
                                            <p:cond delay="0"/>
                                          </p:stCondLst>
                                        </p:cTn>
                                        <p:tgtEl>
                                          <p:spTgt spid="49"/>
                                        </p:tgtEl>
                                        <p:attrNameLst>
                                          <p:attrName>style.visibility</p:attrName>
                                        </p:attrNameLst>
                                      </p:cBhvr>
                                      <p:to>
                                        <p:strVal val="visible"/>
                                      </p:to>
                                    </p:set>
                                    <p:animEffect transition="in" filter="slide(fromTop)">
                                      <p:cBhvr>
                                        <p:cTn id="33" dur="500"/>
                                        <p:tgtEl>
                                          <p:spTgt spid="49"/>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34" presetClass="emph" presetSubtype="0" fill="hold" grpId="1" nodeType="clickEffect">
                                  <p:stCondLst>
                                    <p:cond delay="0"/>
                                  </p:stCondLst>
                                  <p:iterate type="lt">
                                    <p:tmPct val="10000"/>
                                  </p:iterate>
                                  <p:childTnLst>
                                    <p:animMotion origin="layout" path="M 1.11022E-16 3.7037E-7 L 1.11022E-16 -0.07222 " pathEditMode="relative" rAng="0" ptsTypes="AA">
                                      <p:cBhvr>
                                        <p:cTn id="37" dur="250" accel="50000" decel="50000" autoRev="1" fill="hold">
                                          <p:stCondLst>
                                            <p:cond delay="0"/>
                                          </p:stCondLst>
                                        </p:cTn>
                                        <p:tgtEl>
                                          <p:spTgt spid="52"/>
                                        </p:tgtEl>
                                        <p:attrNameLst>
                                          <p:attrName>ppt_x</p:attrName>
                                          <p:attrName>ppt_y</p:attrName>
                                        </p:attrNameLst>
                                      </p:cBhvr>
                                      <p:rCtr x="0" y="-3611"/>
                                    </p:animMotion>
                                    <p:animRot by="1500000">
                                      <p:cBhvr>
                                        <p:cTn id="38" dur="125" fill="hold">
                                          <p:stCondLst>
                                            <p:cond delay="0"/>
                                          </p:stCondLst>
                                        </p:cTn>
                                        <p:tgtEl>
                                          <p:spTgt spid="52"/>
                                        </p:tgtEl>
                                        <p:attrNameLst>
                                          <p:attrName>r</p:attrName>
                                        </p:attrNameLst>
                                      </p:cBhvr>
                                    </p:animRot>
                                    <p:animRot by="-1500000">
                                      <p:cBhvr>
                                        <p:cTn id="39" dur="125" fill="hold">
                                          <p:stCondLst>
                                            <p:cond delay="125"/>
                                          </p:stCondLst>
                                        </p:cTn>
                                        <p:tgtEl>
                                          <p:spTgt spid="52"/>
                                        </p:tgtEl>
                                        <p:attrNameLst>
                                          <p:attrName>r</p:attrName>
                                        </p:attrNameLst>
                                      </p:cBhvr>
                                    </p:animRot>
                                    <p:animRot by="-1500000">
                                      <p:cBhvr>
                                        <p:cTn id="40" dur="125" fill="hold">
                                          <p:stCondLst>
                                            <p:cond delay="250"/>
                                          </p:stCondLst>
                                        </p:cTn>
                                        <p:tgtEl>
                                          <p:spTgt spid="52"/>
                                        </p:tgtEl>
                                        <p:attrNameLst>
                                          <p:attrName>r</p:attrName>
                                        </p:attrNameLst>
                                      </p:cBhvr>
                                    </p:animRot>
                                    <p:animRot by="1500000">
                                      <p:cBhvr>
                                        <p:cTn id="41" dur="125" fill="hold">
                                          <p:stCondLst>
                                            <p:cond delay="375"/>
                                          </p:stCondLst>
                                        </p:cTn>
                                        <p:tgtEl>
                                          <p:spTgt spid="52"/>
                                        </p:tgtEl>
                                        <p:attrNameLst>
                                          <p:attrName>r</p:attrName>
                                        </p:attrNameLst>
                                      </p:cBhvr>
                                    </p:animRot>
                                  </p:childTnLst>
                                </p:cTn>
                              </p:par>
                            </p:childTnLst>
                          </p:cTn>
                        </p:par>
                      </p:childTnLst>
                    </p:cTn>
                  </p:par>
                  <p:par>
                    <p:cTn id="42" fill="hold" nodeType="clickPar">
                      <p:stCondLst>
                        <p:cond delay="indefinite"/>
                      </p:stCondLst>
                      <p:childTnLst>
                        <p:par>
                          <p:cTn id="43" fill="hold" nodeType="withGroup">
                            <p:stCondLst>
                              <p:cond delay="0"/>
                            </p:stCondLst>
                            <p:childTnLst>
                              <p:par>
                                <p:cTn id="44" presetID="1" presetClass="entr" presetSubtype="0" fill="hold" nodeType="clickEffect">
                                  <p:stCondLst>
                                    <p:cond delay="0"/>
                                  </p:stCondLst>
                                  <p:childTnLst>
                                    <p:set>
                                      <p:cBhvr>
                                        <p:cTn id="45" dur="1" fill="hold">
                                          <p:stCondLst>
                                            <p:cond delay="0"/>
                                          </p:stCondLst>
                                        </p:cTn>
                                        <p:tgtEl>
                                          <p:spTgt spid="348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6" grpId="0" animBg="1"/>
      <p:bldP spid="52" grpId="0"/>
      <p:bldP spid="52" grpId="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611560" y="843558"/>
            <a:ext cx="8280920" cy="4139595"/>
          </a:xfrm>
          <a:prstGeom prst="rect">
            <a:avLst/>
          </a:prstGeom>
          <a:noFill/>
        </p:spPr>
        <p:txBody>
          <a:bodyPr wrap="square" rtlCol="0">
            <a:spAutoFit/>
          </a:bodyPr>
          <a:lstStyle/>
          <a:p>
            <a:pPr>
              <a:lnSpc>
                <a:spcPct val="150000"/>
              </a:lnSpc>
            </a:pPr>
            <a:r>
              <a:rPr lang="zh-CN" altLang="en-US" sz="2400" dirty="0">
                <a:solidFill>
                  <a:srgbClr val="C00000"/>
                </a:solidFill>
              </a:rPr>
              <a:t>张志成，山东莱西人，</a:t>
            </a:r>
            <a:r>
              <a:rPr lang="en-US" altLang="zh-CN" sz="2400" dirty="0">
                <a:solidFill>
                  <a:srgbClr val="C00000"/>
                </a:solidFill>
              </a:rPr>
              <a:t>1977.04 </a:t>
            </a:r>
          </a:p>
          <a:p>
            <a:pPr marL="285750" indent="-285750">
              <a:buFont typeface="Wingdings" panose="05000000000000000000" pitchFamily="2" charset="2"/>
              <a:buChar char="Ø"/>
            </a:pPr>
            <a:endParaRPr lang="en-US" altLang="zh-CN" sz="500" dirty="0">
              <a:solidFill>
                <a:srgbClr val="0000CC"/>
              </a:solidFill>
            </a:endParaRPr>
          </a:p>
          <a:p>
            <a:pPr marL="285750" indent="-285750">
              <a:lnSpc>
                <a:spcPct val="150000"/>
              </a:lnSpc>
              <a:buFont typeface="Wingdings" panose="05000000000000000000" pitchFamily="2" charset="2"/>
              <a:buChar char="Ø"/>
            </a:pPr>
            <a:r>
              <a:rPr lang="en-US" altLang="zh-CN" dirty="0">
                <a:solidFill>
                  <a:srgbClr val="0000CC"/>
                </a:solidFill>
              </a:rPr>
              <a:t>1995-1999 </a:t>
            </a:r>
            <a:r>
              <a:rPr lang="zh-CN" altLang="en-US" dirty="0">
                <a:solidFill>
                  <a:srgbClr val="0000CC"/>
                </a:solidFill>
              </a:rPr>
              <a:t>西安交通大学化工学院 高分子科学与工程 本科</a:t>
            </a:r>
            <a:endParaRPr lang="en-US" altLang="zh-CN" dirty="0">
              <a:solidFill>
                <a:srgbClr val="0000CC"/>
              </a:solidFill>
            </a:endParaRPr>
          </a:p>
          <a:p>
            <a:pPr marL="285750" indent="-285750">
              <a:lnSpc>
                <a:spcPct val="150000"/>
              </a:lnSpc>
              <a:buFont typeface="Wingdings" panose="05000000000000000000" pitchFamily="2" charset="2"/>
              <a:buChar char="Ø"/>
            </a:pPr>
            <a:r>
              <a:rPr lang="en-US" altLang="zh-CN" dirty="0">
                <a:solidFill>
                  <a:srgbClr val="0000CC"/>
                </a:solidFill>
              </a:rPr>
              <a:t>1999-2002 </a:t>
            </a:r>
            <a:r>
              <a:rPr lang="zh-CN" altLang="en-US" dirty="0">
                <a:solidFill>
                  <a:srgbClr val="0000CC"/>
                </a:solidFill>
              </a:rPr>
              <a:t>西安交通大学化工学院 材料科学与工程  硕士</a:t>
            </a:r>
            <a:endParaRPr lang="en-US" altLang="zh-CN" dirty="0">
              <a:solidFill>
                <a:srgbClr val="0000CC"/>
              </a:solidFill>
            </a:endParaRPr>
          </a:p>
          <a:p>
            <a:pPr marL="285750" indent="-285750">
              <a:lnSpc>
                <a:spcPct val="150000"/>
              </a:lnSpc>
              <a:buFont typeface="Wingdings" panose="05000000000000000000" pitchFamily="2" charset="2"/>
              <a:buChar char="Ø"/>
            </a:pPr>
            <a:r>
              <a:rPr lang="en-US" altLang="zh-CN" dirty="0">
                <a:solidFill>
                  <a:srgbClr val="0000CC"/>
                </a:solidFill>
              </a:rPr>
              <a:t>2002-2005 </a:t>
            </a:r>
            <a:r>
              <a:rPr lang="zh-CN" altLang="en-US" dirty="0">
                <a:solidFill>
                  <a:srgbClr val="0000CC"/>
                </a:solidFill>
              </a:rPr>
              <a:t>中科院化学所   高分子化学与物理  博士</a:t>
            </a:r>
            <a:endParaRPr lang="en-US" altLang="zh-CN" dirty="0">
              <a:solidFill>
                <a:srgbClr val="0000CC"/>
              </a:solidFill>
            </a:endParaRPr>
          </a:p>
          <a:p>
            <a:pPr marL="285750" indent="-285750">
              <a:lnSpc>
                <a:spcPct val="150000"/>
              </a:lnSpc>
              <a:buFont typeface="Wingdings" panose="05000000000000000000" pitchFamily="2" charset="2"/>
              <a:buChar char="Ø"/>
            </a:pPr>
            <a:r>
              <a:rPr lang="en-US" altLang="zh-CN" dirty="0">
                <a:solidFill>
                  <a:srgbClr val="0000CC"/>
                </a:solidFill>
              </a:rPr>
              <a:t>2005-2008 </a:t>
            </a:r>
            <a:r>
              <a:rPr lang="zh-CN" altLang="en-US" dirty="0">
                <a:solidFill>
                  <a:srgbClr val="0000CC"/>
                </a:solidFill>
              </a:rPr>
              <a:t>美国宾州州立大学材料系  博士后</a:t>
            </a:r>
            <a:endParaRPr lang="en-US" altLang="zh-CN" dirty="0">
              <a:solidFill>
                <a:srgbClr val="0000CC"/>
              </a:solidFill>
            </a:endParaRPr>
          </a:p>
          <a:p>
            <a:pPr marL="285750" indent="-285750">
              <a:lnSpc>
                <a:spcPct val="150000"/>
              </a:lnSpc>
              <a:buFont typeface="Wingdings" panose="05000000000000000000" pitchFamily="2" charset="2"/>
              <a:buChar char="Ø"/>
            </a:pPr>
            <a:r>
              <a:rPr lang="en-US" altLang="zh-CN" dirty="0">
                <a:solidFill>
                  <a:srgbClr val="0000CC"/>
                </a:solidFill>
              </a:rPr>
              <a:t>2008-</a:t>
            </a:r>
            <a:r>
              <a:rPr lang="zh-CN" altLang="en-US" dirty="0">
                <a:solidFill>
                  <a:srgbClr val="0000CC"/>
                </a:solidFill>
              </a:rPr>
              <a:t>现在  西安交通大学理学院化学系 研究员、教授</a:t>
            </a:r>
            <a:endParaRPr lang="en-US" altLang="zh-CN" dirty="0">
              <a:solidFill>
                <a:srgbClr val="0000CC"/>
              </a:solidFill>
            </a:endParaRPr>
          </a:p>
          <a:p>
            <a:pPr marL="285750" indent="-285750">
              <a:lnSpc>
                <a:spcPct val="150000"/>
              </a:lnSpc>
              <a:buFont typeface="Wingdings" panose="05000000000000000000" pitchFamily="2" charset="2"/>
              <a:buChar char="Ø"/>
            </a:pPr>
            <a:r>
              <a:rPr lang="en-US" altLang="zh-CN" dirty="0">
                <a:solidFill>
                  <a:srgbClr val="0000CC"/>
                </a:solidFill>
              </a:rPr>
              <a:t>2012-2020</a:t>
            </a:r>
            <a:r>
              <a:rPr lang="zh-CN" altLang="en-US" dirty="0">
                <a:solidFill>
                  <a:srgbClr val="0000CC"/>
                </a:solidFill>
              </a:rPr>
              <a:t>  西安交通大学理学院化学学科主任，应化系主任</a:t>
            </a:r>
            <a:endParaRPr lang="en-US" altLang="zh-CN" dirty="0">
              <a:solidFill>
                <a:srgbClr val="0000CC"/>
              </a:solidFill>
            </a:endParaRPr>
          </a:p>
          <a:p>
            <a:pPr marL="285750" indent="-285750">
              <a:lnSpc>
                <a:spcPct val="150000"/>
              </a:lnSpc>
              <a:buFont typeface="Wingdings" panose="05000000000000000000" pitchFamily="2" charset="2"/>
              <a:buChar char="Ø"/>
            </a:pPr>
            <a:r>
              <a:rPr lang="en-US" altLang="zh-CN" dirty="0">
                <a:solidFill>
                  <a:srgbClr val="0000CC"/>
                </a:solidFill>
              </a:rPr>
              <a:t>2018-2020</a:t>
            </a:r>
            <a:r>
              <a:rPr lang="zh-CN" altLang="en-US" dirty="0">
                <a:solidFill>
                  <a:srgbClr val="0000CC"/>
                </a:solidFill>
              </a:rPr>
              <a:t>  西安交通大学理学院副院长，党委副书记（主持工作）</a:t>
            </a:r>
            <a:endParaRPr lang="en-US" altLang="zh-CN" dirty="0">
              <a:solidFill>
                <a:srgbClr val="0000CC"/>
              </a:solidFill>
            </a:endParaRPr>
          </a:p>
          <a:p>
            <a:pPr marL="285750" indent="-285750">
              <a:lnSpc>
                <a:spcPct val="150000"/>
              </a:lnSpc>
              <a:buFont typeface="Wingdings" panose="05000000000000000000" pitchFamily="2" charset="2"/>
              <a:buChar char="Ø"/>
            </a:pPr>
            <a:r>
              <a:rPr lang="en-US" altLang="zh-CN" dirty="0">
                <a:solidFill>
                  <a:srgbClr val="0000CC"/>
                </a:solidFill>
              </a:rPr>
              <a:t>2020-</a:t>
            </a:r>
            <a:r>
              <a:rPr lang="zh-CN" altLang="en-US" dirty="0">
                <a:solidFill>
                  <a:srgbClr val="0000CC"/>
                </a:solidFill>
              </a:rPr>
              <a:t>现在  西安交通大学化学学院党委书记</a:t>
            </a:r>
          </a:p>
        </p:txBody>
      </p:sp>
      <p:sp>
        <p:nvSpPr>
          <p:cNvPr id="4" name="文本框 3"/>
          <p:cNvSpPr txBox="1"/>
          <p:nvPr/>
        </p:nvSpPr>
        <p:spPr>
          <a:xfrm>
            <a:off x="755576" y="195486"/>
            <a:ext cx="3528392" cy="523220"/>
          </a:xfrm>
          <a:prstGeom prst="rect">
            <a:avLst/>
          </a:prstGeom>
          <a:noFill/>
        </p:spPr>
        <p:txBody>
          <a:bodyPr wrap="square" rtlCol="0">
            <a:spAutoFit/>
          </a:bodyPr>
          <a:lstStyle/>
          <a:p>
            <a:r>
              <a:rPr lang="zh-CN" altLang="en-US" sz="2800" dirty="0">
                <a:latin typeface="微软雅黑" panose="020B0503020204020204" pitchFamily="34" charset="-122"/>
                <a:ea typeface="微软雅黑" panose="020B0503020204020204" pitchFamily="34" charset="-122"/>
              </a:rPr>
              <a:t>个人简介</a:t>
            </a:r>
          </a:p>
        </p:txBody>
      </p:sp>
    </p:spTree>
    <p:extLst>
      <p:ext uri="{BB962C8B-B14F-4D97-AF65-F5344CB8AC3E}">
        <p14:creationId xmlns:p14="http://schemas.microsoft.com/office/powerpoint/2010/main" val="3689229020"/>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Box 55"/>
          <p:cNvSpPr txBox="1">
            <a:spLocks noChangeArrowheads="1"/>
          </p:cNvSpPr>
          <p:nvPr/>
        </p:nvSpPr>
        <p:spPr bwMode="auto">
          <a:xfrm>
            <a:off x="539750" y="246063"/>
            <a:ext cx="460851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9" tIns="45709" rIns="91419" bIns="45709">
            <a:spAutoFit/>
          </a:bodyPr>
          <a:lstStyle>
            <a:lvl1pPr>
              <a:defRPr b="1">
                <a:solidFill>
                  <a:schemeClr val="tx1"/>
                </a:solidFill>
                <a:latin typeface="Arial" panose="020B0604020202020204" pitchFamily="34" charset="0"/>
                <a:ea typeface="华文细黑" panose="02010600040101010101" pitchFamily="2" charset="-122"/>
              </a:defRPr>
            </a:lvl1pPr>
            <a:lvl2pPr marL="742950" indent="-285750">
              <a:defRPr b="1">
                <a:solidFill>
                  <a:schemeClr val="tx1"/>
                </a:solidFill>
                <a:latin typeface="Arial" panose="020B0604020202020204" pitchFamily="34" charset="0"/>
                <a:ea typeface="华文细黑" panose="02010600040101010101" pitchFamily="2" charset="-122"/>
              </a:defRPr>
            </a:lvl2pPr>
            <a:lvl3pPr marL="1143000" indent="-228600">
              <a:defRPr b="1">
                <a:solidFill>
                  <a:schemeClr val="tx1"/>
                </a:solidFill>
                <a:latin typeface="Arial" panose="020B0604020202020204" pitchFamily="34" charset="0"/>
                <a:ea typeface="华文细黑" panose="02010600040101010101" pitchFamily="2" charset="-122"/>
              </a:defRPr>
            </a:lvl3pPr>
            <a:lvl4pPr marL="1600200" indent="-228600">
              <a:defRPr b="1">
                <a:solidFill>
                  <a:schemeClr val="tx1"/>
                </a:solidFill>
                <a:latin typeface="Arial" panose="020B0604020202020204" pitchFamily="34" charset="0"/>
                <a:ea typeface="华文细黑" panose="02010600040101010101" pitchFamily="2" charset="-122"/>
              </a:defRPr>
            </a:lvl4pPr>
            <a:lvl5pPr marL="2057400" indent="-228600">
              <a:defRPr b="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9pPr>
          </a:lstStyle>
          <a:p>
            <a:pPr eaLnBrk="1" hangingPunct="1">
              <a:defRPr/>
            </a:pPr>
            <a:r>
              <a:rPr lang="en-US" altLang="zh-CN" sz="2800" dirty="0">
                <a:latin typeface="+mn-lt"/>
                <a:ea typeface="+mn-ea"/>
                <a:cs typeface="Times New Roman" panose="02020603050405020304" pitchFamily="18" charset="0"/>
              </a:rPr>
              <a:t>1.1.2 </a:t>
            </a:r>
            <a:r>
              <a:rPr lang="zh-CN" altLang="en-US" sz="2800" dirty="0">
                <a:latin typeface="+mn-lt"/>
                <a:ea typeface="+mn-ea"/>
                <a:cs typeface="Times New Roman" panose="02020603050405020304" pitchFamily="18" charset="0"/>
              </a:rPr>
              <a:t>汤姆逊原子模型</a:t>
            </a:r>
            <a:r>
              <a:rPr lang="en-US" altLang="zh-CN" sz="2800" dirty="0">
                <a:latin typeface="+mn-lt"/>
                <a:ea typeface="+mn-ea"/>
                <a:cs typeface="Times New Roman" panose="02020603050405020304" pitchFamily="18" charset="0"/>
              </a:rPr>
              <a:t>(1904)</a:t>
            </a:r>
            <a:endParaRPr lang="zh-CN" altLang="en-US" sz="2800" dirty="0">
              <a:latin typeface="+mn-lt"/>
              <a:ea typeface="+mn-ea"/>
              <a:cs typeface="Times New Roman" panose="02020603050405020304" pitchFamily="18" charset="0"/>
            </a:endParaRPr>
          </a:p>
        </p:txBody>
      </p:sp>
      <p:grpSp>
        <p:nvGrpSpPr>
          <p:cNvPr id="36867" name="组合 1"/>
          <p:cNvGrpSpPr>
            <a:grpSpLocks/>
          </p:cNvGrpSpPr>
          <p:nvPr/>
        </p:nvGrpSpPr>
        <p:grpSpPr bwMode="auto">
          <a:xfrm>
            <a:off x="812800" y="987425"/>
            <a:ext cx="7732713" cy="2076450"/>
            <a:chOff x="825142" y="3033321"/>
            <a:chExt cx="7733478" cy="2075953"/>
          </a:xfrm>
        </p:grpSpPr>
        <p:grpSp>
          <p:nvGrpSpPr>
            <p:cNvPr id="36890" name="Group 30"/>
            <p:cNvGrpSpPr>
              <a:grpSpLocks/>
            </p:cNvGrpSpPr>
            <p:nvPr/>
          </p:nvGrpSpPr>
          <p:grpSpPr bwMode="auto">
            <a:xfrm>
              <a:off x="825142" y="3512676"/>
              <a:ext cx="7733478" cy="1479806"/>
              <a:chOff x="385" y="3068"/>
              <a:chExt cx="5077" cy="960"/>
            </a:xfrm>
          </p:grpSpPr>
          <p:sp>
            <p:nvSpPr>
              <p:cNvPr id="28" name="AutoShape 16"/>
              <p:cNvSpPr>
                <a:spLocks noChangeArrowheads="1"/>
              </p:cNvSpPr>
              <p:nvPr/>
            </p:nvSpPr>
            <p:spPr bwMode="auto">
              <a:xfrm>
                <a:off x="385" y="3068"/>
                <a:ext cx="817" cy="771"/>
              </a:xfrm>
              <a:prstGeom prst="irregularSeal1">
                <a:avLst/>
              </a:prstGeom>
              <a:solidFill>
                <a:srgbClr val="00FFFF"/>
              </a:solidFill>
              <a:ln w="9525">
                <a:solidFill>
                  <a:schemeClr val="tx1"/>
                </a:solidFill>
                <a:miter lim="800000"/>
                <a:headEnd/>
                <a:tailEnd/>
              </a:ln>
              <a:effectLst/>
            </p:spPr>
            <p:txBody>
              <a:bodyPr wrap="none" anchor="ctr"/>
              <a:lstStyle/>
              <a:p>
                <a:pPr algn="ctr">
                  <a:defRPr/>
                </a:pPr>
                <a:r>
                  <a:rPr lang="zh-CN" altLang="en-US" sz="2000" dirty="0">
                    <a:solidFill>
                      <a:srgbClr val="FF0000"/>
                    </a:solidFill>
                    <a:latin typeface="Times New Roman" panose="02020603050405020304" pitchFamily="18" charset="0"/>
                    <a:ea typeface="+mj-ea"/>
                    <a:cs typeface="Times New Roman" panose="02020603050405020304" pitchFamily="18" charset="0"/>
                  </a:rPr>
                  <a:t>溴化镭</a:t>
                </a:r>
              </a:p>
            </p:txBody>
          </p:sp>
          <p:sp>
            <p:nvSpPr>
              <p:cNvPr id="29" name="Line 17"/>
              <p:cNvSpPr>
                <a:spLocks noChangeShapeType="1"/>
              </p:cNvSpPr>
              <p:nvPr/>
            </p:nvSpPr>
            <p:spPr bwMode="auto">
              <a:xfrm>
                <a:off x="1247" y="3428"/>
                <a:ext cx="3447" cy="0"/>
              </a:xfrm>
              <a:prstGeom prst="line">
                <a:avLst/>
              </a:prstGeom>
              <a:noFill/>
              <a:ln w="25400">
                <a:solidFill>
                  <a:schemeClr val="tx1"/>
                </a:solidFill>
                <a:round/>
                <a:headEnd/>
                <a:tailEnd type="triangle" w="med" len="med"/>
              </a:ln>
              <a:effectLst/>
            </p:spPr>
            <p:txBody>
              <a:bodyPr/>
              <a:lstStyle/>
              <a:p>
                <a:pPr>
                  <a:defRPr/>
                </a:pPr>
                <a:endParaRPr lang="zh-CN" altLang="en-US" sz="2000">
                  <a:latin typeface="Times New Roman" panose="02020603050405020304" pitchFamily="18" charset="0"/>
                  <a:ea typeface="+mj-ea"/>
                  <a:cs typeface="Times New Roman" panose="02020603050405020304" pitchFamily="18" charset="0"/>
                </a:endParaRPr>
              </a:p>
            </p:txBody>
          </p:sp>
          <p:sp>
            <p:nvSpPr>
              <p:cNvPr id="30" name="Text Box 18"/>
              <p:cNvSpPr txBox="1">
                <a:spLocks noChangeArrowheads="1"/>
              </p:cNvSpPr>
              <p:nvPr/>
            </p:nvSpPr>
            <p:spPr bwMode="auto">
              <a:xfrm>
                <a:off x="1452" y="3142"/>
                <a:ext cx="620" cy="254"/>
              </a:xfrm>
              <a:prstGeom prst="rect">
                <a:avLst/>
              </a:prstGeom>
              <a:noFill/>
              <a:ln w="9525">
                <a:noFill/>
                <a:miter lim="800000"/>
                <a:headEnd/>
                <a:tailEnd/>
              </a:ln>
              <a:effectLst/>
            </p:spPr>
            <p:txBody>
              <a:bodyPr wrap="none">
                <a:spAutoFit/>
              </a:bodyPr>
              <a:lstStyle/>
              <a:p>
                <a:pPr>
                  <a:defRPr/>
                </a:pPr>
                <a:r>
                  <a:rPr lang="zh-CN" altLang="en-US" sz="2000" dirty="0">
                    <a:latin typeface="Times New Roman" panose="02020603050405020304" pitchFamily="18" charset="0"/>
                    <a:ea typeface="+mj-ea"/>
                    <a:cs typeface="Times New Roman" panose="02020603050405020304" pitchFamily="18" charset="0"/>
                    <a:sym typeface="Symbol" pitchFamily="18" charset="2"/>
                  </a:rPr>
                  <a:t></a:t>
                </a:r>
                <a:r>
                  <a:rPr lang="en-US" altLang="zh-CN" sz="2000" dirty="0">
                    <a:latin typeface="Times New Roman" panose="02020603050405020304" pitchFamily="18" charset="0"/>
                    <a:ea typeface="+mj-ea"/>
                    <a:cs typeface="Times New Roman" panose="02020603050405020304" pitchFamily="18" charset="0"/>
                    <a:sym typeface="Symbol" pitchFamily="18" charset="2"/>
                  </a:rPr>
                  <a:t>-</a:t>
                </a:r>
                <a:r>
                  <a:rPr lang="zh-CN" altLang="en-US" sz="2000" dirty="0">
                    <a:latin typeface="Times New Roman" panose="02020603050405020304" pitchFamily="18" charset="0"/>
                    <a:ea typeface="+mj-ea"/>
                    <a:cs typeface="Times New Roman" panose="02020603050405020304" pitchFamily="18" charset="0"/>
                    <a:sym typeface="Symbol" pitchFamily="18" charset="2"/>
                  </a:rPr>
                  <a:t>粒子</a:t>
                </a:r>
              </a:p>
            </p:txBody>
          </p:sp>
          <p:sp>
            <p:nvSpPr>
              <p:cNvPr id="31" name="Line 20"/>
              <p:cNvSpPr>
                <a:spLocks noChangeShapeType="1"/>
              </p:cNvSpPr>
              <p:nvPr/>
            </p:nvSpPr>
            <p:spPr bwMode="auto">
              <a:xfrm>
                <a:off x="4840" y="3142"/>
                <a:ext cx="306" cy="242"/>
              </a:xfrm>
              <a:prstGeom prst="line">
                <a:avLst/>
              </a:prstGeom>
              <a:noFill/>
              <a:ln w="25400">
                <a:solidFill>
                  <a:schemeClr val="tx1"/>
                </a:solidFill>
                <a:round/>
                <a:headEnd/>
                <a:tailEnd/>
              </a:ln>
              <a:effectLst/>
            </p:spPr>
            <p:txBody>
              <a:bodyPr/>
              <a:lstStyle/>
              <a:p>
                <a:pPr>
                  <a:defRPr/>
                </a:pPr>
                <a:endParaRPr lang="zh-CN" altLang="en-US" sz="2000">
                  <a:latin typeface="Times New Roman" panose="02020603050405020304" pitchFamily="18" charset="0"/>
                  <a:ea typeface="+mj-ea"/>
                  <a:cs typeface="Times New Roman" panose="02020603050405020304" pitchFamily="18" charset="0"/>
                </a:endParaRPr>
              </a:p>
            </p:txBody>
          </p:sp>
          <p:grpSp>
            <p:nvGrpSpPr>
              <p:cNvPr id="36899" name="Group 27"/>
              <p:cNvGrpSpPr>
                <a:grpSpLocks/>
              </p:cNvGrpSpPr>
              <p:nvPr/>
            </p:nvGrpSpPr>
            <p:grpSpPr bwMode="auto">
              <a:xfrm>
                <a:off x="4840" y="3109"/>
                <a:ext cx="517" cy="509"/>
                <a:chOff x="4840" y="3109"/>
                <a:chExt cx="517" cy="509"/>
              </a:xfrm>
            </p:grpSpPr>
            <p:sp>
              <p:nvSpPr>
                <p:cNvPr id="34" name="Line 21"/>
                <p:cNvSpPr>
                  <a:spLocks noChangeShapeType="1"/>
                </p:cNvSpPr>
                <p:nvPr/>
              </p:nvSpPr>
              <p:spPr bwMode="auto">
                <a:xfrm flipH="1">
                  <a:off x="4840" y="3356"/>
                  <a:ext cx="310" cy="242"/>
                </a:xfrm>
                <a:prstGeom prst="line">
                  <a:avLst/>
                </a:prstGeom>
                <a:noFill/>
                <a:ln w="25400">
                  <a:solidFill>
                    <a:schemeClr val="tx1"/>
                  </a:solidFill>
                  <a:round/>
                  <a:headEnd/>
                  <a:tailEnd/>
                </a:ln>
                <a:effectLst/>
              </p:spPr>
              <p:txBody>
                <a:bodyPr/>
                <a:lstStyle/>
                <a:p>
                  <a:pPr>
                    <a:defRPr/>
                  </a:pPr>
                  <a:endParaRPr lang="zh-CN" altLang="en-US" sz="2000">
                    <a:latin typeface="Times New Roman" panose="02020603050405020304" pitchFamily="18" charset="0"/>
                    <a:ea typeface="+mj-ea"/>
                    <a:cs typeface="Times New Roman" panose="02020603050405020304" pitchFamily="18" charset="0"/>
                  </a:endParaRPr>
                </a:p>
              </p:txBody>
            </p:sp>
            <p:sp>
              <p:nvSpPr>
                <p:cNvPr id="35" name="Arc 22"/>
                <p:cNvSpPr>
                  <a:spLocks/>
                </p:cNvSpPr>
                <p:nvPr/>
              </p:nvSpPr>
              <p:spPr bwMode="auto">
                <a:xfrm rot="19016447" flipH="1">
                  <a:off x="4860" y="3109"/>
                  <a:ext cx="497" cy="509"/>
                </a:xfrm>
                <a:custGeom>
                  <a:avLst/>
                  <a:gdLst>
                    <a:gd name="G0" fmla="+- 2151 0 0"/>
                    <a:gd name="G1" fmla="+- 21600 0 0"/>
                    <a:gd name="G2" fmla="+- 21600 0 0"/>
                    <a:gd name="T0" fmla="*/ 0 w 23751"/>
                    <a:gd name="T1" fmla="*/ 107 h 21600"/>
                    <a:gd name="T2" fmla="*/ 23751 w 23751"/>
                    <a:gd name="T3" fmla="*/ 21600 h 21600"/>
                    <a:gd name="T4" fmla="*/ 2151 w 23751"/>
                    <a:gd name="T5" fmla="*/ 21600 h 21600"/>
                  </a:gdLst>
                  <a:ahLst/>
                  <a:cxnLst>
                    <a:cxn ang="0">
                      <a:pos x="T0" y="T1"/>
                    </a:cxn>
                    <a:cxn ang="0">
                      <a:pos x="T2" y="T3"/>
                    </a:cxn>
                    <a:cxn ang="0">
                      <a:pos x="T4" y="T5"/>
                    </a:cxn>
                  </a:cxnLst>
                  <a:rect l="0" t="0" r="r" b="b"/>
                  <a:pathLst>
                    <a:path w="23751" h="21600" fill="none" extrusionOk="0">
                      <a:moveTo>
                        <a:pt x="0" y="107"/>
                      </a:moveTo>
                      <a:cubicBezTo>
                        <a:pt x="714" y="35"/>
                        <a:pt x="1432" y="-1"/>
                        <a:pt x="2151" y="0"/>
                      </a:cubicBezTo>
                      <a:cubicBezTo>
                        <a:pt x="14080" y="0"/>
                        <a:pt x="23751" y="9670"/>
                        <a:pt x="23751" y="21600"/>
                      </a:cubicBezTo>
                    </a:path>
                    <a:path w="23751" h="21600" stroke="0" extrusionOk="0">
                      <a:moveTo>
                        <a:pt x="0" y="107"/>
                      </a:moveTo>
                      <a:cubicBezTo>
                        <a:pt x="714" y="35"/>
                        <a:pt x="1432" y="-1"/>
                        <a:pt x="2151" y="0"/>
                      </a:cubicBezTo>
                      <a:cubicBezTo>
                        <a:pt x="14080" y="0"/>
                        <a:pt x="23751" y="9670"/>
                        <a:pt x="23751" y="21600"/>
                      </a:cubicBezTo>
                      <a:lnTo>
                        <a:pt x="2151" y="21600"/>
                      </a:lnTo>
                      <a:close/>
                    </a:path>
                  </a:pathLst>
                </a:custGeom>
                <a:noFill/>
                <a:ln w="9525">
                  <a:solidFill>
                    <a:schemeClr val="tx1"/>
                  </a:solidFill>
                  <a:round/>
                  <a:headEnd/>
                  <a:tailEnd/>
                </a:ln>
                <a:effectLst/>
              </p:spPr>
              <p:txBody>
                <a:bodyPr wrap="none" anchor="ctr"/>
                <a:lstStyle/>
                <a:p>
                  <a:pPr>
                    <a:defRPr/>
                  </a:pPr>
                  <a:endParaRPr lang="zh-CN" altLang="en-US" sz="2000">
                    <a:latin typeface="Times New Roman" panose="02020603050405020304" pitchFamily="18" charset="0"/>
                    <a:ea typeface="+mj-ea"/>
                    <a:cs typeface="Times New Roman" panose="02020603050405020304" pitchFamily="18" charset="0"/>
                  </a:endParaRPr>
                </a:p>
              </p:txBody>
            </p:sp>
          </p:grpSp>
          <p:sp>
            <p:nvSpPr>
              <p:cNvPr id="33" name="Text Box 24"/>
              <p:cNvSpPr txBox="1">
                <a:spLocks noChangeArrowheads="1"/>
              </p:cNvSpPr>
              <p:nvPr/>
            </p:nvSpPr>
            <p:spPr bwMode="auto">
              <a:xfrm>
                <a:off x="4350" y="3768"/>
                <a:ext cx="1112" cy="254"/>
              </a:xfrm>
              <a:prstGeom prst="rect">
                <a:avLst/>
              </a:prstGeom>
              <a:noFill/>
              <a:ln w="9525">
                <a:noFill/>
                <a:miter lim="800000"/>
                <a:headEnd/>
                <a:tailEnd/>
              </a:ln>
              <a:effectLst/>
            </p:spPr>
            <p:txBody>
              <a:bodyPr wrap="none">
                <a:spAutoFit/>
              </a:bodyPr>
              <a:lstStyle/>
              <a:p>
                <a:pPr>
                  <a:defRPr/>
                </a:pPr>
                <a:r>
                  <a:rPr lang="en-US" altLang="zh-CN" sz="2000" dirty="0">
                    <a:latin typeface="Times New Roman" panose="02020603050405020304" pitchFamily="18" charset="0"/>
                    <a:ea typeface="+mj-ea"/>
                    <a:cs typeface="Times New Roman" panose="02020603050405020304" pitchFamily="18" charset="0"/>
                  </a:rPr>
                  <a:t>Geiger</a:t>
                </a:r>
                <a:r>
                  <a:rPr lang="zh-CN" altLang="en-US" sz="2000" dirty="0">
                    <a:latin typeface="Times New Roman" panose="02020603050405020304" pitchFamily="18" charset="0"/>
                    <a:ea typeface="+mj-ea"/>
                    <a:cs typeface="Times New Roman" panose="02020603050405020304" pitchFamily="18" charset="0"/>
                  </a:rPr>
                  <a:t>计数器</a:t>
                </a:r>
              </a:p>
            </p:txBody>
          </p:sp>
        </p:grpSp>
        <p:grpSp>
          <p:nvGrpSpPr>
            <p:cNvPr id="36891" name="Group 28"/>
            <p:cNvGrpSpPr>
              <a:grpSpLocks/>
            </p:cNvGrpSpPr>
            <p:nvPr/>
          </p:nvGrpSpPr>
          <p:grpSpPr bwMode="auto">
            <a:xfrm>
              <a:off x="4102592" y="3033321"/>
              <a:ext cx="1588994" cy="2075953"/>
              <a:chOff x="3433" y="2795"/>
              <a:chExt cx="1013" cy="1270"/>
            </a:xfrm>
          </p:grpSpPr>
          <p:sp>
            <p:nvSpPr>
              <p:cNvPr id="37" name="Rectangle 23"/>
              <p:cNvSpPr>
                <a:spLocks noChangeArrowheads="1"/>
              </p:cNvSpPr>
              <p:nvPr/>
            </p:nvSpPr>
            <p:spPr bwMode="auto">
              <a:xfrm>
                <a:off x="3433" y="2795"/>
                <a:ext cx="45" cy="1270"/>
              </a:xfrm>
              <a:prstGeom prst="rect">
                <a:avLst/>
              </a:prstGeom>
              <a:solidFill>
                <a:srgbClr val="FFCC00"/>
              </a:solidFill>
              <a:ln w="9525">
                <a:solidFill>
                  <a:schemeClr val="tx1"/>
                </a:solidFill>
                <a:miter lim="800000"/>
                <a:headEnd/>
                <a:tailEnd/>
              </a:ln>
              <a:effectLst/>
            </p:spPr>
            <p:txBody>
              <a:bodyPr wrap="none" anchor="ctr"/>
              <a:lstStyle/>
              <a:p>
                <a:pPr>
                  <a:defRPr/>
                </a:pPr>
                <a:endParaRPr lang="zh-CN" altLang="en-US" sz="2000">
                  <a:latin typeface="Times New Roman" panose="02020603050405020304" pitchFamily="18" charset="0"/>
                  <a:ea typeface="+mj-ea"/>
                  <a:cs typeface="Times New Roman" panose="02020603050405020304" pitchFamily="18" charset="0"/>
                </a:endParaRPr>
              </a:p>
            </p:txBody>
          </p:sp>
          <p:sp>
            <p:nvSpPr>
              <p:cNvPr id="38" name="Text Box 26"/>
              <p:cNvSpPr txBox="1">
                <a:spLocks noChangeArrowheads="1"/>
              </p:cNvSpPr>
              <p:nvPr/>
            </p:nvSpPr>
            <p:spPr bwMode="auto">
              <a:xfrm>
                <a:off x="3475" y="3754"/>
                <a:ext cx="971" cy="245"/>
              </a:xfrm>
              <a:prstGeom prst="rect">
                <a:avLst/>
              </a:prstGeom>
              <a:noFill/>
              <a:ln w="9525">
                <a:noFill/>
                <a:miter lim="800000"/>
                <a:headEnd/>
                <a:tailEnd/>
              </a:ln>
              <a:effectLst/>
            </p:spPr>
            <p:txBody>
              <a:bodyPr>
                <a:spAutoFit/>
              </a:bodyPr>
              <a:lstStyle/>
              <a:p>
                <a:pPr>
                  <a:defRPr/>
                </a:pPr>
                <a:r>
                  <a:rPr lang="zh-CN" altLang="en-US" sz="2000" dirty="0">
                    <a:latin typeface="Times New Roman" panose="02020603050405020304" pitchFamily="18" charset="0"/>
                    <a:ea typeface="+mj-ea"/>
                    <a:cs typeface="Times New Roman" panose="02020603050405020304" pitchFamily="18" charset="0"/>
                  </a:rPr>
                  <a:t>金箔</a:t>
                </a:r>
                <a:r>
                  <a:rPr lang="en-US" altLang="zh-CN" sz="2000" dirty="0">
                    <a:latin typeface="Times New Roman" panose="02020603050405020304" pitchFamily="18" charset="0"/>
                    <a:ea typeface="+mj-ea"/>
                    <a:cs typeface="Times New Roman" panose="02020603050405020304" pitchFamily="18" charset="0"/>
                  </a:rPr>
                  <a:t>~10</a:t>
                </a:r>
                <a:r>
                  <a:rPr lang="en-US" altLang="zh-CN" sz="2000" baseline="30000" dirty="0">
                    <a:latin typeface="Times New Roman" panose="02020603050405020304" pitchFamily="18" charset="0"/>
                    <a:ea typeface="+mj-ea"/>
                    <a:cs typeface="Times New Roman" panose="02020603050405020304" pitchFamily="18" charset="0"/>
                  </a:rPr>
                  <a:t>-9</a:t>
                </a:r>
                <a:r>
                  <a:rPr lang="en-US" altLang="zh-CN" sz="2000" dirty="0">
                    <a:latin typeface="Times New Roman" panose="02020603050405020304" pitchFamily="18" charset="0"/>
                    <a:ea typeface="+mj-ea"/>
                    <a:cs typeface="Times New Roman" panose="02020603050405020304" pitchFamily="18" charset="0"/>
                  </a:rPr>
                  <a:t>m</a:t>
                </a:r>
              </a:p>
            </p:txBody>
          </p:sp>
        </p:grpSp>
        <p:sp>
          <p:nvSpPr>
            <p:cNvPr id="39" name="Text Box 29"/>
            <p:cNvSpPr txBox="1">
              <a:spLocks noChangeArrowheads="1"/>
            </p:cNvSpPr>
            <p:nvPr/>
          </p:nvSpPr>
          <p:spPr bwMode="auto">
            <a:xfrm>
              <a:off x="4181449" y="4182396"/>
              <a:ext cx="3200717" cy="399954"/>
            </a:xfrm>
            <a:prstGeom prst="rect">
              <a:avLst/>
            </a:prstGeom>
            <a:noFill/>
            <a:ln w="9525">
              <a:noFill/>
              <a:miter lim="800000"/>
              <a:headEnd/>
              <a:tailEnd/>
            </a:ln>
            <a:effectLst/>
          </p:spPr>
          <p:txBody>
            <a:bodyPr>
              <a:spAutoFit/>
            </a:bodyPr>
            <a:lstStyle/>
            <a:p>
              <a:pPr>
                <a:defRPr/>
              </a:pPr>
              <a:r>
                <a:rPr lang="zh-CN" altLang="en-US" sz="2000" dirty="0">
                  <a:latin typeface="Times New Roman" panose="02020603050405020304" pitchFamily="18" charset="0"/>
                  <a:ea typeface="+mj-ea"/>
                  <a:cs typeface="Times New Roman" panose="02020603050405020304" pitchFamily="18" charset="0"/>
                </a:rPr>
                <a:t>辐射速率</a:t>
              </a:r>
              <a:r>
                <a:rPr lang="en-US" altLang="zh-CN" sz="2000" dirty="0">
                  <a:latin typeface="Times New Roman" panose="02020603050405020304" pitchFamily="18" charset="0"/>
                  <a:ea typeface="+mj-ea"/>
                  <a:cs typeface="Times New Roman" panose="02020603050405020304" pitchFamily="18" charset="0"/>
                </a:rPr>
                <a:t>=132000</a:t>
              </a:r>
              <a:r>
                <a:rPr lang="zh-CN" altLang="en-US" sz="2000" dirty="0">
                  <a:latin typeface="Times New Roman" panose="02020603050405020304" pitchFamily="18" charset="0"/>
                  <a:ea typeface="+mj-ea"/>
                  <a:cs typeface="Times New Roman" panose="02020603050405020304" pitchFamily="18" charset="0"/>
                </a:rPr>
                <a:t>粒子</a:t>
              </a:r>
              <a:r>
                <a:rPr lang="en-US" altLang="zh-CN" sz="2000" dirty="0">
                  <a:latin typeface="Times New Roman" panose="02020603050405020304" pitchFamily="18" charset="0"/>
                  <a:ea typeface="+mj-ea"/>
                  <a:cs typeface="Times New Roman" panose="02020603050405020304" pitchFamily="18" charset="0"/>
                </a:rPr>
                <a:t>/</a:t>
              </a:r>
              <a:r>
                <a:rPr lang="zh-CN" altLang="en-US" sz="2000" dirty="0">
                  <a:latin typeface="Times New Roman" panose="02020603050405020304" pitchFamily="18" charset="0"/>
                  <a:ea typeface="+mj-ea"/>
                  <a:cs typeface="Times New Roman" panose="02020603050405020304" pitchFamily="18" charset="0"/>
                </a:rPr>
                <a:t>分钟</a:t>
              </a:r>
            </a:p>
          </p:txBody>
        </p:sp>
      </p:grpSp>
      <p:sp>
        <p:nvSpPr>
          <p:cNvPr id="40" name="Line 26"/>
          <p:cNvSpPr>
            <a:spLocks noChangeAspect="1" noChangeShapeType="1"/>
          </p:cNvSpPr>
          <p:nvPr/>
        </p:nvSpPr>
        <p:spPr bwMode="auto">
          <a:xfrm flipV="1">
            <a:off x="2555875" y="2087563"/>
            <a:ext cx="1493838" cy="977900"/>
          </a:xfrm>
          <a:prstGeom prst="line">
            <a:avLst/>
          </a:prstGeom>
          <a:noFill/>
          <a:ln w="22225">
            <a:solidFill>
              <a:schemeClr val="tx1"/>
            </a:solidFill>
            <a:prstDash val="dash"/>
            <a:round/>
            <a:headEnd/>
            <a:tailEnd/>
          </a:ln>
          <a:effectLst/>
        </p:spPr>
        <p:txBody>
          <a:bodyPr/>
          <a:lstStyle/>
          <a:p>
            <a:pPr>
              <a:defRPr/>
            </a:pPr>
            <a:endParaRPr lang="zh-CN" altLang="en-US" sz="2000">
              <a:latin typeface="Times New Roman" panose="02020603050405020304" pitchFamily="18" charset="0"/>
              <a:ea typeface="+mj-ea"/>
              <a:cs typeface="Times New Roman" panose="02020603050405020304" pitchFamily="18" charset="0"/>
            </a:endParaRPr>
          </a:p>
        </p:txBody>
      </p:sp>
      <p:grpSp>
        <p:nvGrpSpPr>
          <p:cNvPr id="41" name="Group 29"/>
          <p:cNvGrpSpPr>
            <a:grpSpLocks/>
          </p:cNvGrpSpPr>
          <p:nvPr/>
        </p:nvGrpSpPr>
        <p:grpSpPr bwMode="auto">
          <a:xfrm>
            <a:off x="1739900" y="2787650"/>
            <a:ext cx="1692275" cy="1514475"/>
            <a:chOff x="876" y="2268"/>
            <a:chExt cx="1201" cy="1040"/>
          </a:xfrm>
        </p:grpSpPr>
        <p:grpSp>
          <p:nvGrpSpPr>
            <p:cNvPr id="36884" name="Group 25"/>
            <p:cNvGrpSpPr>
              <a:grpSpLocks/>
            </p:cNvGrpSpPr>
            <p:nvPr/>
          </p:nvGrpSpPr>
          <p:grpSpPr bwMode="auto">
            <a:xfrm rot="8209662">
              <a:off x="917" y="2268"/>
              <a:ext cx="654" cy="817"/>
              <a:chOff x="1335" y="2247"/>
              <a:chExt cx="654" cy="817"/>
            </a:xfrm>
          </p:grpSpPr>
          <p:sp>
            <p:nvSpPr>
              <p:cNvPr id="44" name="Line 20"/>
              <p:cNvSpPr>
                <a:spLocks noChangeShapeType="1"/>
              </p:cNvSpPr>
              <p:nvPr/>
            </p:nvSpPr>
            <p:spPr bwMode="auto">
              <a:xfrm>
                <a:off x="1422" y="2262"/>
                <a:ext cx="268" cy="413"/>
              </a:xfrm>
              <a:prstGeom prst="line">
                <a:avLst/>
              </a:prstGeom>
              <a:noFill/>
              <a:ln w="25400">
                <a:solidFill>
                  <a:schemeClr val="tx1"/>
                </a:solidFill>
                <a:round/>
                <a:headEnd/>
                <a:tailEnd/>
              </a:ln>
              <a:effectLst/>
            </p:spPr>
            <p:txBody>
              <a:bodyPr/>
              <a:lstStyle/>
              <a:p>
                <a:pPr>
                  <a:defRPr/>
                </a:pPr>
                <a:endParaRPr lang="zh-CN" altLang="en-US" sz="2000">
                  <a:latin typeface="Times New Roman" panose="02020603050405020304" pitchFamily="18" charset="0"/>
                  <a:ea typeface="+mj-ea"/>
                  <a:cs typeface="Times New Roman" panose="02020603050405020304" pitchFamily="18" charset="0"/>
                </a:endParaRPr>
              </a:p>
            </p:txBody>
          </p:sp>
          <p:grpSp>
            <p:nvGrpSpPr>
              <p:cNvPr id="36887" name="Group 21"/>
              <p:cNvGrpSpPr>
                <a:grpSpLocks/>
              </p:cNvGrpSpPr>
              <p:nvPr/>
            </p:nvGrpSpPr>
            <p:grpSpPr bwMode="auto">
              <a:xfrm>
                <a:off x="1335" y="2372"/>
                <a:ext cx="654" cy="692"/>
                <a:chOff x="4782" y="3192"/>
                <a:chExt cx="654" cy="692"/>
              </a:xfrm>
            </p:grpSpPr>
            <p:sp>
              <p:nvSpPr>
                <p:cNvPr id="46" name="Line 22"/>
                <p:cNvSpPr>
                  <a:spLocks noChangeShapeType="1"/>
                </p:cNvSpPr>
                <p:nvPr/>
              </p:nvSpPr>
              <p:spPr bwMode="auto">
                <a:xfrm flipH="1">
                  <a:off x="4822" y="3496"/>
                  <a:ext cx="321" cy="406"/>
                </a:xfrm>
                <a:prstGeom prst="line">
                  <a:avLst/>
                </a:prstGeom>
                <a:noFill/>
                <a:ln w="25400">
                  <a:solidFill>
                    <a:schemeClr val="tx1"/>
                  </a:solidFill>
                  <a:round/>
                  <a:headEnd/>
                  <a:tailEnd/>
                </a:ln>
                <a:effectLst/>
              </p:spPr>
              <p:txBody>
                <a:bodyPr/>
                <a:lstStyle/>
                <a:p>
                  <a:pPr>
                    <a:defRPr/>
                  </a:pPr>
                  <a:endParaRPr lang="zh-CN" altLang="en-US" sz="2000">
                    <a:latin typeface="Times New Roman" panose="02020603050405020304" pitchFamily="18" charset="0"/>
                    <a:ea typeface="+mj-ea"/>
                    <a:cs typeface="Times New Roman" panose="02020603050405020304" pitchFamily="18" charset="0"/>
                  </a:endParaRPr>
                </a:p>
              </p:txBody>
            </p:sp>
            <p:sp>
              <p:nvSpPr>
                <p:cNvPr id="47" name="Arc 23"/>
                <p:cNvSpPr>
                  <a:spLocks/>
                </p:cNvSpPr>
                <p:nvPr/>
              </p:nvSpPr>
              <p:spPr bwMode="auto">
                <a:xfrm rot="19016447" flipH="1">
                  <a:off x="4772" y="3224"/>
                  <a:ext cx="659" cy="614"/>
                </a:xfrm>
                <a:custGeom>
                  <a:avLst/>
                  <a:gdLst>
                    <a:gd name="G0" fmla="+- 2151 0 0"/>
                    <a:gd name="G1" fmla="+- 21600 0 0"/>
                    <a:gd name="G2" fmla="+- 21600 0 0"/>
                    <a:gd name="T0" fmla="*/ 0 w 23751"/>
                    <a:gd name="T1" fmla="*/ 107 h 21600"/>
                    <a:gd name="T2" fmla="*/ 23751 w 23751"/>
                    <a:gd name="T3" fmla="*/ 21600 h 21600"/>
                    <a:gd name="T4" fmla="*/ 2151 w 23751"/>
                    <a:gd name="T5" fmla="*/ 21600 h 21600"/>
                  </a:gdLst>
                  <a:ahLst/>
                  <a:cxnLst>
                    <a:cxn ang="0">
                      <a:pos x="T0" y="T1"/>
                    </a:cxn>
                    <a:cxn ang="0">
                      <a:pos x="T2" y="T3"/>
                    </a:cxn>
                    <a:cxn ang="0">
                      <a:pos x="T4" y="T5"/>
                    </a:cxn>
                  </a:cxnLst>
                  <a:rect l="0" t="0" r="r" b="b"/>
                  <a:pathLst>
                    <a:path w="23751" h="21600" fill="none" extrusionOk="0">
                      <a:moveTo>
                        <a:pt x="0" y="107"/>
                      </a:moveTo>
                      <a:cubicBezTo>
                        <a:pt x="714" y="35"/>
                        <a:pt x="1432" y="-1"/>
                        <a:pt x="2151" y="0"/>
                      </a:cubicBezTo>
                      <a:cubicBezTo>
                        <a:pt x="14080" y="0"/>
                        <a:pt x="23751" y="9670"/>
                        <a:pt x="23751" y="21600"/>
                      </a:cubicBezTo>
                    </a:path>
                    <a:path w="23751" h="21600" stroke="0" extrusionOk="0">
                      <a:moveTo>
                        <a:pt x="0" y="107"/>
                      </a:moveTo>
                      <a:cubicBezTo>
                        <a:pt x="714" y="35"/>
                        <a:pt x="1432" y="-1"/>
                        <a:pt x="2151" y="0"/>
                      </a:cubicBezTo>
                      <a:cubicBezTo>
                        <a:pt x="14080" y="0"/>
                        <a:pt x="23751" y="9670"/>
                        <a:pt x="23751" y="21600"/>
                      </a:cubicBezTo>
                      <a:lnTo>
                        <a:pt x="2151" y="21600"/>
                      </a:lnTo>
                      <a:close/>
                    </a:path>
                  </a:pathLst>
                </a:custGeom>
                <a:noFill/>
                <a:ln w="9525">
                  <a:solidFill>
                    <a:schemeClr val="tx1"/>
                  </a:solidFill>
                  <a:round/>
                  <a:headEnd/>
                  <a:tailEnd/>
                </a:ln>
                <a:effectLst/>
              </p:spPr>
              <p:txBody>
                <a:bodyPr wrap="none" anchor="ctr"/>
                <a:lstStyle/>
                <a:p>
                  <a:pPr>
                    <a:defRPr/>
                  </a:pPr>
                  <a:endParaRPr lang="zh-CN" altLang="en-US" sz="2000">
                    <a:latin typeface="Times New Roman" panose="02020603050405020304" pitchFamily="18" charset="0"/>
                    <a:ea typeface="+mj-ea"/>
                    <a:cs typeface="Times New Roman" panose="02020603050405020304" pitchFamily="18" charset="0"/>
                  </a:endParaRPr>
                </a:p>
              </p:txBody>
            </p:sp>
          </p:grpSp>
        </p:grpSp>
        <p:sp>
          <p:nvSpPr>
            <p:cNvPr id="43" name="Text Box 24"/>
            <p:cNvSpPr txBox="1">
              <a:spLocks noChangeArrowheads="1"/>
            </p:cNvSpPr>
            <p:nvPr/>
          </p:nvSpPr>
          <p:spPr bwMode="auto">
            <a:xfrm>
              <a:off x="876" y="3033"/>
              <a:ext cx="1201" cy="275"/>
            </a:xfrm>
            <a:prstGeom prst="rect">
              <a:avLst/>
            </a:prstGeom>
            <a:noFill/>
            <a:ln w="9525">
              <a:noFill/>
              <a:miter lim="800000"/>
              <a:headEnd/>
              <a:tailEnd/>
            </a:ln>
            <a:effectLst/>
          </p:spPr>
          <p:txBody>
            <a:bodyPr wrap="none">
              <a:spAutoFit/>
            </a:bodyPr>
            <a:lstStyle/>
            <a:p>
              <a:pPr>
                <a:defRPr/>
              </a:pPr>
              <a:r>
                <a:rPr lang="en-US" altLang="zh-CN" sz="2000" dirty="0">
                  <a:latin typeface="Times New Roman" panose="02020603050405020304" pitchFamily="18" charset="0"/>
                  <a:ea typeface="+mj-ea"/>
                  <a:cs typeface="Times New Roman" panose="02020603050405020304" pitchFamily="18" charset="0"/>
                </a:rPr>
                <a:t>Geiger</a:t>
              </a:r>
              <a:r>
                <a:rPr lang="zh-CN" altLang="en-US" sz="2000" dirty="0">
                  <a:latin typeface="Times New Roman" panose="02020603050405020304" pitchFamily="18" charset="0"/>
                  <a:ea typeface="+mj-ea"/>
                  <a:cs typeface="Times New Roman" panose="02020603050405020304" pitchFamily="18" charset="0"/>
                </a:rPr>
                <a:t>计数器</a:t>
              </a:r>
            </a:p>
          </p:txBody>
        </p:sp>
      </p:grpSp>
      <p:sp>
        <p:nvSpPr>
          <p:cNvPr id="48" name="Text Box 28"/>
          <p:cNvSpPr txBox="1">
            <a:spLocks noChangeArrowheads="1"/>
          </p:cNvSpPr>
          <p:nvPr/>
        </p:nvSpPr>
        <p:spPr bwMode="auto">
          <a:xfrm>
            <a:off x="2727325" y="3184525"/>
            <a:ext cx="1601788" cy="400050"/>
          </a:xfrm>
          <a:prstGeom prst="rect">
            <a:avLst/>
          </a:prstGeom>
          <a:noFill/>
          <a:ln w="9525">
            <a:noFill/>
            <a:miter lim="800000"/>
            <a:headEnd/>
            <a:tailEnd/>
          </a:ln>
          <a:effectLst/>
        </p:spPr>
        <p:txBody>
          <a:bodyPr wrap="none">
            <a:spAutoFit/>
          </a:bodyPr>
          <a:lstStyle/>
          <a:p>
            <a:pPr>
              <a:defRPr/>
            </a:pPr>
            <a:r>
              <a:rPr lang="en-US" altLang="zh-CN" sz="2000">
                <a:latin typeface="Times New Roman" panose="02020603050405020304" pitchFamily="18" charset="0"/>
                <a:ea typeface="+mj-ea"/>
                <a:cs typeface="Times New Roman" panose="02020603050405020304" pitchFamily="18" charset="0"/>
              </a:rPr>
              <a:t>20 </a:t>
            </a:r>
            <a:r>
              <a:rPr lang="zh-CN" altLang="en-US" sz="2000">
                <a:latin typeface="Times New Roman" panose="02020603050405020304" pitchFamily="18" charset="0"/>
                <a:ea typeface="+mj-ea"/>
                <a:cs typeface="Times New Roman" panose="02020603050405020304" pitchFamily="18" charset="0"/>
              </a:rPr>
              <a:t>粒子</a:t>
            </a:r>
            <a:r>
              <a:rPr lang="en-US" altLang="zh-CN" sz="2000">
                <a:latin typeface="Times New Roman" panose="02020603050405020304" pitchFamily="18" charset="0"/>
                <a:ea typeface="+mj-ea"/>
                <a:cs typeface="Times New Roman" panose="02020603050405020304" pitchFamily="18" charset="0"/>
              </a:rPr>
              <a:t>/</a:t>
            </a:r>
            <a:r>
              <a:rPr lang="zh-CN" altLang="en-US" sz="2000">
                <a:latin typeface="Times New Roman" panose="02020603050405020304" pitchFamily="18" charset="0"/>
                <a:ea typeface="+mj-ea"/>
                <a:cs typeface="Times New Roman" panose="02020603050405020304" pitchFamily="18" charset="0"/>
              </a:rPr>
              <a:t>分钟</a:t>
            </a:r>
          </a:p>
        </p:txBody>
      </p:sp>
      <p:sp>
        <p:nvSpPr>
          <p:cNvPr id="49" name="Text Box 30"/>
          <p:cNvSpPr txBox="1">
            <a:spLocks noChangeArrowheads="1"/>
          </p:cNvSpPr>
          <p:nvPr/>
        </p:nvSpPr>
        <p:spPr bwMode="auto">
          <a:xfrm>
            <a:off x="1649413" y="4498975"/>
            <a:ext cx="2193925" cy="400050"/>
          </a:xfrm>
          <a:prstGeom prst="rect">
            <a:avLst/>
          </a:prstGeom>
          <a:noFill/>
          <a:ln w="9525">
            <a:noFill/>
            <a:miter lim="800000"/>
            <a:headEnd/>
            <a:tailEnd/>
          </a:ln>
          <a:effectLst/>
        </p:spPr>
        <p:txBody>
          <a:bodyPr wrap="none">
            <a:spAutoFit/>
          </a:bodyPr>
          <a:lstStyle/>
          <a:p>
            <a:pPr>
              <a:defRPr/>
            </a:pPr>
            <a:r>
              <a:rPr lang="zh-CN" altLang="en-US" sz="2000" dirty="0">
                <a:latin typeface="Times New Roman" panose="02020603050405020304" pitchFamily="18" charset="0"/>
                <a:ea typeface="+mj-ea"/>
                <a:cs typeface="Times New Roman" panose="02020603050405020304" pitchFamily="18" charset="0"/>
              </a:rPr>
              <a:t>本科生：</a:t>
            </a:r>
            <a:r>
              <a:rPr lang="en-US" altLang="zh-CN" sz="2000" dirty="0">
                <a:latin typeface="Times New Roman" panose="02020603050405020304" pitchFamily="18" charset="0"/>
                <a:ea typeface="+mj-ea"/>
                <a:cs typeface="Times New Roman" panose="02020603050405020304" pitchFamily="18" charset="0"/>
              </a:rPr>
              <a:t>Marsden</a:t>
            </a:r>
          </a:p>
        </p:txBody>
      </p:sp>
      <p:grpSp>
        <p:nvGrpSpPr>
          <p:cNvPr id="36872" name="组合 3"/>
          <p:cNvGrpSpPr>
            <a:grpSpLocks/>
          </p:cNvGrpSpPr>
          <p:nvPr/>
        </p:nvGrpSpPr>
        <p:grpSpPr bwMode="auto">
          <a:xfrm>
            <a:off x="4524375" y="3279775"/>
            <a:ext cx="3908425" cy="1365250"/>
            <a:chOff x="4445001" y="3539156"/>
            <a:chExt cx="3908424" cy="1365251"/>
          </a:xfrm>
        </p:grpSpPr>
        <p:grpSp>
          <p:nvGrpSpPr>
            <p:cNvPr id="36873" name="Group 43"/>
            <p:cNvGrpSpPr>
              <a:grpSpLocks/>
            </p:cNvGrpSpPr>
            <p:nvPr/>
          </p:nvGrpSpPr>
          <p:grpSpPr bwMode="auto">
            <a:xfrm>
              <a:off x="4445001" y="3581667"/>
              <a:ext cx="2466976" cy="831849"/>
              <a:chOff x="2790" y="2931"/>
              <a:chExt cx="1554" cy="524"/>
            </a:xfrm>
          </p:grpSpPr>
          <p:sp>
            <p:nvSpPr>
              <p:cNvPr id="51" name="Text Box 32"/>
              <p:cNvSpPr txBox="1">
                <a:spLocks noChangeArrowheads="1"/>
              </p:cNvSpPr>
              <p:nvPr/>
            </p:nvSpPr>
            <p:spPr bwMode="auto">
              <a:xfrm>
                <a:off x="2790" y="3077"/>
                <a:ext cx="307" cy="252"/>
              </a:xfrm>
              <a:prstGeom prst="rect">
                <a:avLst/>
              </a:prstGeom>
              <a:noFill/>
              <a:ln w="9525">
                <a:noFill/>
                <a:miter lim="800000"/>
                <a:headEnd/>
                <a:tailEnd/>
              </a:ln>
              <a:effectLst/>
            </p:spPr>
            <p:txBody>
              <a:bodyPr wrap="none">
                <a:spAutoFit/>
              </a:bodyPr>
              <a:lstStyle/>
              <a:p>
                <a:pPr>
                  <a:defRPr/>
                </a:pPr>
                <a:r>
                  <a:rPr lang="en-US" altLang="zh-CN" sz="2000" dirty="0">
                    <a:latin typeface="Times New Roman" panose="02020603050405020304" pitchFamily="18" charset="0"/>
                    <a:ea typeface="+mj-ea"/>
                    <a:cs typeface="Times New Roman" panose="02020603050405020304" pitchFamily="18" charset="0"/>
                  </a:rPr>
                  <a:t>P=</a:t>
                </a:r>
              </a:p>
            </p:txBody>
          </p:sp>
          <p:sp>
            <p:nvSpPr>
              <p:cNvPr id="52" name="Line 33"/>
              <p:cNvSpPr>
                <a:spLocks noChangeShapeType="1"/>
              </p:cNvSpPr>
              <p:nvPr/>
            </p:nvSpPr>
            <p:spPr bwMode="auto">
              <a:xfrm flipV="1">
                <a:off x="3152" y="3195"/>
                <a:ext cx="1104" cy="8"/>
              </a:xfrm>
              <a:prstGeom prst="line">
                <a:avLst/>
              </a:prstGeom>
              <a:noFill/>
              <a:ln w="25400">
                <a:solidFill>
                  <a:schemeClr val="tx1"/>
                </a:solidFill>
                <a:round/>
                <a:headEnd/>
                <a:tailEnd/>
              </a:ln>
              <a:effectLst/>
            </p:spPr>
            <p:txBody>
              <a:bodyPr/>
              <a:lstStyle/>
              <a:p>
                <a:pPr>
                  <a:defRPr/>
                </a:pPr>
                <a:endParaRPr lang="zh-CN" altLang="en-US" sz="2000">
                  <a:latin typeface="Times New Roman" panose="02020603050405020304" pitchFamily="18" charset="0"/>
                  <a:ea typeface="+mj-ea"/>
                  <a:cs typeface="Times New Roman" panose="02020603050405020304" pitchFamily="18" charset="0"/>
                </a:endParaRPr>
              </a:p>
            </p:txBody>
          </p:sp>
          <p:sp>
            <p:nvSpPr>
              <p:cNvPr id="69" name="Text Box 34"/>
              <p:cNvSpPr txBox="1">
                <a:spLocks noChangeArrowheads="1"/>
              </p:cNvSpPr>
              <p:nvPr/>
            </p:nvSpPr>
            <p:spPr bwMode="auto">
              <a:xfrm>
                <a:off x="3152" y="2931"/>
                <a:ext cx="1089" cy="252"/>
              </a:xfrm>
              <a:prstGeom prst="rect">
                <a:avLst/>
              </a:prstGeom>
              <a:noFill/>
              <a:ln w="9525">
                <a:noFill/>
                <a:miter lim="800000"/>
                <a:headEnd/>
                <a:tailEnd/>
              </a:ln>
              <a:effectLst/>
            </p:spPr>
            <p:txBody>
              <a:bodyPr>
                <a:spAutoFit/>
              </a:bodyPr>
              <a:lstStyle/>
              <a:p>
                <a:pPr>
                  <a:spcBef>
                    <a:spcPct val="50000"/>
                  </a:spcBef>
                  <a:defRPr/>
                </a:pPr>
                <a:r>
                  <a:rPr lang="zh-CN" altLang="en-US" sz="2000" dirty="0">
                    <a:latin typeface="Times New Roman" panose="02020603050405020304" pitchFamily="18" charset="0"/>
                    <a:ea typeface="+mj-ea"/>
                    <a:cs typeface="Times New Roman" panose="02020603050405020304" pitchFamily="18" charset="0"/>
                  </a:rPr>
                  <a:t>散射粒子数量</a:t>
                </a:r>
              </a:p>
            </p:txBody>
          </p:sp>
          <p:sp>
            <p:nvSpPr>
              <p:cNvPr id="70" name="Text Box 35"/>
              <p:cNvSpPr txBox="1">
                <a:spLocks noChangeArrowheads="1"/>
              </p:cNvSpPr>
              <p:nvPr/>
            </p:nvSpPr>
            <p:spPr bwMode="auto">
              <a:xfrm>
                <a:off x="3152" y="3203"/>
                <a:ext cx="1192" cy="252"/>
              </a:xfrm>
              <a:prstGeom prst="rect">
                <a:avLst/>
              </a:prstGeom>
              <a:noFill/>
              <a:ln w="9525">
                <a:noFill/>
                <a:miter lim="800000"/>
                <a:headEnd/>
                <a:tailEnd/>
              </a:ln>
              <a:effectLst/>
            </p:spPr>
            <p:txBody>
              <a:bodyPr>
                <a:spAutoFit/>
              </a:bodyPr>
              <a:lstStyle/>
              <a:p>
                <a:pPr>
                  <a:spcBef>
                    <a:spcPct val="50000"/>
                  </a:spcBef>
                  <a:defRPr/>
                </a:pPr>
                <a:r>
                  <a:rPr lang="zh-CN" altLang="en-US" sz="2000" dirty="0">
                    <a:latin typeface="Times New Roman" panose="02020603050405020304" pitchFamily="18" charset="0"/>
                    <a:ea typeface="+mj-ea"/>
                    <a:cs typeface="Times New Roman" panose="02020603050405020304" pitchFamily="18" charset="0"/>
                  </a:rPr>
                  <a:t>透射粒子数量</a:t>
                </a:r>
              </a:p>
            </p:txBody>
          </p:sp>
        </p:grpSp>
        <p:grpSp>
          <p:nvGrpSpPr>
            <p:cNvPr id="36874" name="Group 44"/>
            <p:cNvGrpSpPr>
              <a:grpSpLocks/>
            </p:cNvGrpSpPr>
            <p:nvPr/>
          </p:nvGrpSpPr>
          <p:grpSpPr bwMode="auto">
            <a:xfrm>
              <a:off x="6748463" y="3539156"/>
              <a:ext cx="1604962" cy="1365251"/>
              <a:chOff x="4137" y="2931"/>
              <a:chExt cx="1011" cy="860"/>
            </a:xfrm>
          </p:grpSpPr>
          <p:sp>
            <p:nvSpPr>
              <p:cNvPr id="72" name="Line 36"/>
              <p:cNvSpPr>
                <a:spLocks noChangeShapeType="1"/>
              </p:cNvSpPr>
              <p:nvPr/>
            </p:nvSpPr>
            <p:spPr bwMode="auto">
              <a:xfrm>
                <a:off x="4377" y="3203"/>
                <a:ext cx="680" cy="1"/>
              </a:xfrm>
              <a:prstGeom prst="line">
                <a:avLst/>
              </a:prstGeom>
              <a:noFill/>
              <a:ln w="25400">
                <a:solidFill>
                  <a:schemeClr val="tx1"/>
                </a:solidFill>
                <a:round/>
                <a:headEnd/>
                <a:tailEnd/>
              </a:ln>
              <a:effectLst/>
            </p:spPr>
            <p:txBody>
              <a:bodyPr/>
              <a:lstStyle/>
              <a:p>
                <a:pPr>
                  <a:defRPr/>
                </a:pPr>
                <a:endParaRPr lang="zh-CN" altLang="en-US" sz="2000">
                  <a:latin typeface="Times New Roman" panose="02020603050405020304" pitchFamily="18" charset="0"/>
                  <a:ea typeface="+mj-ea"/>
                  <a:cs typeface="Times New Roman" panose="02020603050405020304" pitchFamily="18" charset="0"/>
                </a:endParaRPr>
              </a:p>
            </p:txBody>
          </p:sp>
          <p:sp>
            <p:nvSpPr>
              <p:cNvPr id="73" name="Text Box 37"/>
              <p:cNvSpPr txBox="1">
                <a:spLocks noChangeArrowheads="1"/>
              </p:cNvSpPr>
              <p:nvPr/>
            </p:nvSpPr>
            <p:spPr bwMode="auto">
              <a:xfrm>
                <a:off x="4558" y="2931"/>
                <a:ext cx="590" cy="252"/>
              </a:xfrm>
              <a:prstGeom prst="rect">
                <a:avLst/>
              </a:prstGeom>
              <a:noFill/>
              <a:ln w="9525">
                <a:noFill/>
                <a:miter lim="800000"/>
                <a:headEnd/>
                <a:tailEnd/>
              </a:ln>
              <a:effectLst/>
            </p:spPr>
            <p:txBody>
              <a:bodyPr>
                <a:spAutoFit/>
              </a:bodyPr>
              <a:lstStyle/>
              <a:p>
                <a:pPr>
                  <a:spcBef>
                    <a:spcPct val="50000"/>
                  </a:spcBef>
                  <a:defRPr/>
                </a:pPr>
                <a:r>
                  <a:rPr lang="en-US" altLang="zh-CN" sz="2000" dirty="0">
                    <a:latin typeface="Times New Roman" panose="02020603050405020304" pitchFamily="18" charset="0"/>
                    <a:ea typeface="+mj-ea"/>
                    <a:cs typeface="Times New Roman" panose="02020603050405020304" pitchFamily="18" charset="0"/>
                  </a:rPr>
                  <a:t>20</a:t>
                </a:r>
              </a:p>
            </p:txBody>
          </p:sp>
          <p:sp>
            <p:nvSpPr>
              <p:cNvPr id="74" name="Text Box 38"/>
              <p:cNvSpPr txBox="1">
                <a:spLocks noChangeArrowheads="1"/>
              </p:cNvSpPr>
              <p:nvPr/>
            </p:nvSpPr>
            <p:spPr bwMode="auto">
              <a:xfrm>
                <a:off x="4377" y="3203"/>
                <a:ext cx="771" cy="252"/>
              </a:xfrm>
              <a:prstGeom prst="rect">
                <a:avLst/>
              </a:prstGeom>
              <a:noFill/>
              <a:ln w="9525">
                <a:noFill/>
                <a:miter lim="800000"/>
                <a:headEnd/>
                <a:tailEnd/>
              </a:ln>
              <a:effectLst/>
            </p:spPr>
            <p:txBody>
              <a:bodyPr>
                <a:spAutoFit/>
              </a:bodyPr>
              <a:lstStyle/>
              <a:p>
                <a:pPr>
                  <a:spcBef>
                    <a:spcPct val="50000"/>
                  </a:spcBef>
                  <a:defRPr/>
                </a:pPr>
                <a:r>
                  <a:rPr lang="en-US" altLang="zh-CN" sz="2000" dirty="0">
                    <a:latin typeface="Times New Roman" panose="02020603050405020304" pitchFamily="18" charset="0"/>
                    <a:ea typeface="+mj-ea"/>
                    <a:cs typeface="Times New Roman" panose="02020603050405020304" pitchFamily="18" charset="0"/>
                  </a:rPr>
                  <a:t>132000</a:t>
                </a:r>
              </a:p>
            </p:txBody>
          </p:sp>
          <p:sp>
            <p:nvSpPr>
              <p:cNvPr id="75" name="Text Box 39"/>
              <p:cNvSpPr txBox="1">
                <a:spLocks noChangeArrowheads="1"/>
              </p:cNvSpPr>
              <p:nvPr/>
            </p:nvSpPr>
            <p:spPr bwMode="auto">
              <a:xfrm>
                <a:off x="4137" y="3079"/>
                <a:ext cx="208" cy="252"/>
              </a:xfrm>
              <a:prstGeom prst="rect">
                <a:avLst/>
              </a:prstGeom>
              <a:noFill/>
              <a:ln w="9525">
                <a:noFill/>
                <a:miter lim="800000"/>
                <a:headEnd/>
                <a:tailEnd/>
              </a:ln>
              <a:effectLst/>
            </p:spPr>
            <p:txBody>
              <a:bodyPr wrap="none">
                <a:spAutoFit/>
              </a:bodyPr>
              <a:lstStyle/>
              <a:p>
                <a:pPr>
                  <a:defRPr/>
                </a:pPr>
                <a:r>
                  <a:rPr lang="en-US" altLang="zh-CN" sz="2000">
                    <a:latin typeface="Times New Roman" panose="02020603050405020304" pitchFamily="18" charset="0"/>
                    <a:ea typeface="+mj-ea"/>
                    <a:cs typeface="Times New Roman" panose="02020603050405020304" pitchFamily="18" charset="0"/>
                  </a:rPr>
                  <a:t>=</a:t>
                </a:r>
              </a:p>
            </p:txBody>
          </p:sp>
          <p:sp>
            <p:nvSpPr>
              <p:cNvPr id="76" name="Text Box 40"/>
              <p:cNvSpPr txBox="1">
                <a:spLocks noChangeArrowheads="1"/>
              </p:cNvSpPr>
              <p:nvPr/>
            </p:nvSpPr>
            <p:spPr bwMode="auto">
              <a:xfrm>
                <a:off x="4272" y="3539"/>
                <a:ext cx="702" cy="252"/>
              </a:xfrm>
              <a:prstGeom prst="rect">
                <a:avLst/>
              </a:prstGeom>
              <a:noFill/>
              <a:ln w="9525">
                <a:noFill/>
                <a:miter lim="800000"/>
                <a:headEnd/>
                <a:tailEnd/>
              </a:ln>
              <a:effectLst/>
            </p:spPr>
            <p:txBody>
              <a:bodyPr wrap="none">
                <a:spAutoFit/>
              </a:bodyPr>
              <a:lstStyle/>
              <a:p>
                <a:pPr algn="ctr">
                  <a:defRPr/>
                </a:pPr>
                <a:r>
                  <a:rPr lang="en-US" altLang="zh-CN" sz="2000" dirty="0">
                    <a:latin typeface="Times New Roman" panose="02020603050405020304" pitchFamily="18" charset="0"/>
                    <a:ea typeface="+mj-ea"/>
                    <a:cs typeface="Times New Roman" panose="02020603050405020304" pitchFamily="18" charset="0"/>
                  </a:rPr>
                  <a:t>~  2</a:t>
                </a:r>
                <a:r>
                  <a:rPr lang="en-US" altLang="zh-CN" sz="2000" dirty="0">
                    <a:latin typeface="Times New Roman" panose="02020603050405020304" pitchFamily="18" charset="0"/>
                    <a:ea typeface="+mj-ea"/>
                    <a:cs typeface="Times New Roman" panose="02020603050405020304" pitchFamily="18" charset="0"/>
                    <a:sym typeface="Symbol" pitchFamily="18" charset="2"/>
                  </a:rPr>
                  <a:t>10</a:t>
                </a:r>
                <a:r>
                  <a:rPr lang="en-US" altLang="zh-CN" sz="2000" baseline="30000" dirty="0">
                    <a:latin typeface="Times New Roman" panose="02020603050405020304" pitchFamily="18" charset="0"/>
                    <a:ea typeface="+mj-ea"/>
                    <a:cs typeface="Times New Roman" panose="02020603050405020304" pitchFamily="18" charset="0"/>
                    <a:sym typeface="Symbol" pitchFamily="18" charset="2"/>
                  </a:rPr>
                  <a:t>-4</a:t>
                </a:r>
                <a:endParaRPr lang="en-US" altLang="zh-CN" sz="2000" dirty="0">
                  <a:latin typeface="Times New Roman" panose="02020603050405020304" pitchFamily="18" charset="0"/>
                  <a:ea typeface="+mj-ea"/>
                  <a:cs typeface="Times New Roman" panose="02020603050405020304" pitchFamily="18" charset="0"/>
                  <a:sym typeface="Symbol" pitchFamily="18" charset="2"/>
                </a:endParaRPr>
              </a:p>
            </p:txBody>
          </p:sp>
        </p:gr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686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9"/>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40"/>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8"/>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368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4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Box 55"/>
          <p:cNvSpPr txBox="1">
            <a:spLocks noChangeArrowheads="1"/>
          </p:cNvSpPr>
          <p:nvPr/>
        </p:nvSpPr>
        <p:spPr bwMode="auto">
          <a:xfrm>
            <a:off x="539750" y="246063"/>
            <a:ext cx="460851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9" tIns="45709" rIns="91419" bIns="45709">
            <a:spAutoFit/>
          </a:bodyPr>
          <a:lstStyle>
            <a:lvl1pPr>
              <a:defRPr b="1">
                <a:solidFill>
                  <a:schemeClr val="tx1"/>
                </a:solidFill>
                <a:latin typeface="Arial" panose="020B0604020202020204" pitchFamily="34" charset="0"/>
                <a:ea typeface="华文细黑" panose="02010600040101010101" pitchFamily="2" charset="-122"/>
              </a:defRPr>
            </a:lvl1pPr>
            <a:lvl2pPr marL="742950" indent="-285750">
              <a:defRPr b="1">
                <a:solidFill>
                  <a:schemeClr val="tx1"/>
                </a:solidFill>
                <a:latin typeface="Arial" panose="020B0604020202020204" pitchFamily="34" charset="0"/>
                <a:ea typeface="华文细黑" panose="02010600040101010101" pitchFamily="2" charset="-122"/>
              </a:defRPr>
            </a:lvl2pPr>
            <a:lvl3pPr marL="1143000" indent="-228600">
              <a:defRPr b="1">
                <a:solidFill>
                  <a:schemeClr val="tx1"/>
                </a:solidFill>
                <a:latin typeface="Arial" panose="020B0604020202020204" pitchFamily="34" charset="0"/>
                <a:ea typeface="华文细黑" panose="02010600040101010101" pitchFamily="2" charset="-122"/>
              </a:defRPr>
            </a:lvl3pPr>
            <a:lvl4pPr marL="1600200" indent="-228600">
              <a:defRPr b="1">
                <a:solidFill>
                  <a:schemeClr val="tx1"/>
                </a:solidFill>
                <a:latin typeface="Arial" panose="020B0604020202020204" pitchFamily="34" charset="0"/>
                <a:ea typeface="华文细黑" panose="02010600040101010101" pitchFamily="2" charset="-122"/>
              </a:defRPr>
            </a:lvl4pPr>
            <a:lvl5pPr marL="2057400" indent="-228600">
              <a:defRPr b="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9pPr>
          </a:lstStyle>
          <a:p>
            <a:pPr eaLnBrk="1" hangingPunct="1">
              <a:defRPr/>
            </a:pPr>
            <a:r>
              <a:rPr lang="en-US" altLang="zh-CN" sz="2800" dirty="0">
                <a:latin typeface="+mn-lt"/>
                <a:ea typeface="+mn-ea"/>
                <a:cs typeface="Times New Roman" panose="02020603050405020304" pitchFamily="18" charset="0"/>
              </a:rPr>
              <a:t>1.1.3 </a:t>
            </a:r>
            <a:r>
              <a:rPr lang="zh-CN" altLang="en-US" sz="2800" dirty="0">
                <a:latin typeface="+mn-lt"/>
                <a:ea typeface="+mn-ea"/>
                <a:cs typeface="Times New Roman" panose="02020603050405020304" pitchFamily="18" charset="0"/>
              </a:rPr>
              <a:t>卢瑟福原子模型</a:t>
            </a:r>
            <a:r>
              <a:rPr lang="en-US" altLang="zh-CN" sz="2800" dirty="0">
                <a:latin typeface="+mn-lt"/>
                <a:ea typeface="+mn-ea"/>
                <a:cs typeface="Times New Roman" panose="02020603050405020304" pitchFamily="18" charset="0"/>
              </a:rPr>
              <a:t>(1911)</a:t>
            </a:r>
            <a:endParaRPr lang="zh-CN" altLang="en-US" sz="2800" dirty="0">
              <a:latin typeface="+mn-lt"/>
              <a:ea typeface="+mn-ea"/>
              <a:cs typeface="Times New Roman" panose="02020603050405020304" pitchFamily="18" charset="0"/>
            </a:endParaRPr>
          </a:p>
        </p:txBody>
      </p:sp>
      <p:sp>
        <p:nvSpPr>
          <p:cNvPr id="53" name="Text Box 11"/>
          <p:cNvSpPr txBox="1">
            <a:spLocks noChangeArrowheads="1"/>
          </p:cNvSpPr>
          <p:nvPr/>
        </p:nvSpPr>
        <p:spPr bwMode="auto">
          <a:xfrm>
            <a:off x="563563" y="915988"/>
            <a:ext cx="8424862" cy="830262"/>
          </a:xfrm>
          <a:prstGeom prst="rect">
            <a:avLst/>
          </a:prstGeom>
          <a:noFill/>
          <a:ln w="9525">
            <a:noFill/>
            <a:miter lim="800000"/>
            <a:headEnd/>
            <a:tailEnd/>
          </a:ln>
        </p:spPr>
        <p:txBody>
          <a:bodyPr>
            <a:spAutoFit/>
          </a:bodyPr>
          <a:lstStyle/>
          <a:p>
            <a:pPr>
              <a:spcBef>
                <a:spcPct val="50000"/>
              </a:spcBef>
              <a:defRPr/>
            </a:pPr>
            <a:r>
              <a:rPr lang="en-US" altLang="zh-CN" sz="2400" dirty="0">
                <a:latin typeface="+mn-ea"/>
                <a:ea typeface="+mn-ea"/>
              </a:rPr>
              <a:t>——</a:t>
            </a:r>
            <a:r>
              <a:rPr lang="zh-CN" altLang="en-US" sz="2400" dirty="0">
                <a:latin typeface="+mn-ea"/>
                <a:ea typeface="+mn-ea"/>
              </a:rPr>
              <a:t>认为原子中心有一个小而重的带正电荷的原子核，核外有电子绕核的外围作空间运动。</a:t>
            </a:r>
          </a:p>
        </p:txBody>
      </p:sp>
      <p:pic>
        <p:nvPicPr>
          <p:cNvPr id="54" name="Picture 9" descr="7-03"/>
          <p:cNvPicPr>
            <a:picLocks noChangeAspect="1" noChangeArrowheads="1"/>
          </p:cNvPicPr>
          <p:nvPr/>
        </p:nvPicPr>
        <p:blipFill>
          <a:blip r:embed="rId3" cstate="print">
            <a:extLst>
              <a:ext uri="{28A0092B-C50C-407E-A947-70E740481C1C}">
                <a14:useLocalDpi xmlns:a14="http://schemas.microsoft.com/office/drawing/2010/main" val="0"/>
              </a:ext>
            </a:extLst>
          </a:blip>
          <a:srcRect l="7959" t="6982" b="9235"/>
          <a:stretch>
            <a:fillRect/>
          </a:stretch>
        </p:blipFill>
        <p:spPr bwMode="auto">
          <a:xfrm>
            <a:off x="5526088" y="1990725"/>
            <a:ext cx="3113087" cy="2449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8917" name="组合 5"/>
          <p:cNvGrpSpPr>
            <a:grpSpLocks/>
          </p:cNvGrpSpPr>
          <p:nvPr/>
        </p:nvGrpSpPr>
        <p:grpSpPr bwMode="auto">
          <a:xfrm>
            <a:off x="563563" y="1925638"/>
            <a:ext cx="4751387" cy="2930525"/>
            <a:chOff x="562930" y="1925967"/>
            <a:chExt cx="4752528" cy="2930262"/>
          </a:xfrm>
        </p:grpSpPr>
        <p:grpSp>
          <p:nvGrpSpPr>
            <p:cNvPr id="38918" name="组合 56"/>
            <p:cNvGrpSpPr>
              <a:grpSpLocks/>
            </p:cNvGrpSpPr>
            <p:nvPr/>
          </p:nvGrpSpPr>
          <p:grpSpPr bwMode="auto">
            <a:xfrm>
              <a:off x="562930" y="1925967"/>
              <a:ext cx="4752528" cy="2930262"/>
              <a:chOff x="1331640" y="1266314"/>
              <a:chExt cx="4752528" cy="2930262"/>
            </a:xfrm>
          </p:grpSpPr>
          <p:grpSp>
            <p:nvGrpSpPr>
              <p:cNvPr id="38921" name="组合 57"/>
              <p:cNvGrpSpPr>
                <a:grpSpLocks/>
              </p:cNvGrpSpPr>
              <p:nvPr/>
            </p:nvGrpSpPr>
            <p:grpSpPr bwMode="auto">
              <a:xfrm>
                <a:off x="1331640" y="1266314"/>
                <a:ext cx="4752528" cy="2930262"/>
                <a:chOff x="1331640" y="1266314"/>
                <a:chExt cx="4752528" cy="2930262"/>
              </a:xfrm>
            </p:grpSpPr>
            <p:pic>
              <p:nvPicPr>
                <p:cNvPr id="38923" name="图片 59"/>
                <p:cNvPicPr>
                  <a:picLocks noChangeAspect="1"/>
                </p:cNvPicPr>
                <p:nvPr/>
              </p:nvPicPr>
              <p:blipFill>
                <a:blip r:embed="rId4">
                  <a:extLst>
                    <a:ext uri="{28A0092B-C50C-407E-A947-70E740481C1C}">
                      <a14:useLocalDpi xmlns:a14="http://schemas.microsoft.com/office/drawing/2010/main" val="0"/>
                    </a:ext>
                  </a:extLst>
                </a:blip>
                <a:srcRect l="2664" t="18781" r="5447" b="12090"/>
                <a:stretch>
                  <a:fillRect/>
                </a:stretch>
              </p:blipFill>
              <p:spPr bwMode="auto">
                <a:xfrm>
                  <a:off x="1331640" y="1779662"/>
                  <a:ext cx="4752528" cy="2232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61" name="直接连接符 60"/>
                <p:cNvCxnSpPr/>
                <p:nvPr/>
              </p:nvCxnSpPr>
              <p:spPr bwMode="auto">
                <a:xfrm flipH="1">
                  <a:off x="2123992" y="3436231"/>
                  <a:ext cx="215952" cy="431761"/>
                </a:xfrm>
                <a:prstGeom prst="line">
                  <a:avLst/>
                </a:prstGeom>
                <a:solidFill>
                  <a:schemeClr val="accent1"/>
                </a:solidFill>
                <a:ln w="2222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2" name="直接连接符 61"/>
                <p:cNvCxnSpPr/>
                <p:nvPr/>
              </p:nvCxnSpPr>
              <p:spPr bwMode="auto">
                <a:xfrm flipH="1">
                  <a:off x="3059255" y="1636168"/>
                  <a:ext cx="144497" cy="576211"/>
                </a:xfrm>
                <a:prstGeom prst="line">
                  <a:avLst/>
                </a:prstGeom>
                <a:solidFill>
                  <a:schemeClr val="accent1"/>
                </a:solidFill>
                <a:ln w="2222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3" name="直接连接符 62"/>
                <p:cNvCxnSpPr/>
                <p:nvPr/>
              </p:nvCxnSpPr>
              <p:spPr bwMode="auto">
                <a:xfrm>
                  <a:off x="4788457" y="2355241"/>
                  <a:ext cx="358861" cy="720660"/>
                </a:xfrm>
                <a:prstGeom prst="line">
                  <a:avLst/>
                </a:prstGeom>
                <a:solidFill>
                  <a:schemeClr val="accent1"/>
                </a:solidFill>
                <a:ln w="2222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4" name="文本框 63"/>
                <p:cNvSpPr txBox="1"/>
                <p:nvPr/>
              </p:nvSpPr>
              <p:spPr>
                <a:xfrm>
                  <a:off x="3203751" y="1266314"/>
                  <a:ext cx="647856" cy="369854"/>
                </a:xfrm>
                <a:prstGeom prst="rect">
                  <a:avLst/>
                </a:prstGeom>
                <a:noFill/>
              </p:spPr>
              <p:txBody>
                <a:bodyPr>
                  <a:spAutoFit/>
                </a:bodyPr>
                <a:lstStyle/>
                <a:p>
                  <a:pPr>
                    <a:defRPr/>
                  </a:pPr>
                  <a:r>
                    <a:rPr lang="zh-CN" altLang="en-US" dirty="0">
                      <a:latin typeface="+mn-ea"/>
                      <a:ea typeface="+mn-ea"/>
                    </a:rPr>
                    <a:t>金箔</a:t>
                  </a:r>
                </a:p>
              </p:txBody>
            </p:sp>
            <p:sp>
              <p:nvSpPr>
                <p:cNvPr id="65" name="文本框 64"/>
                <p:cNvSpPr txBox="1"/>
                <p:nvPr/>
              </p:nvSpPr>
              <p:spPr>
                <a:xfrm>
                  <a:off x="1673034" y="3826721"/>
                  <a:ext cx="900329" cy="369855"/>
                </a:xfrm>
                <a:prstGeom prst="rect">
                  <a:avLst/>
                </a:prstGeom>
                <a:noFill/>
              </p:spPr>
              <p:txBody>
                <a:bodyPr>
                  <a:spAutoFit/>
                </a:bodyPr>
                <a:lstStyle/>
                <a:p>
                  <a:pPr>
                    <a:defRPr/>
                  </a:pPr>
                  <a:r>
                    <a:rPr lang="zh-CN" altLang="en-US" dirty="0">
                      <a:latin typeface="+mn-ea"/>
                      <a:ea typeface="+mn-ea"/>
                    </a:rPr>
                    <a:t>探测屏</a:t>
                  </a:r>
                </a:p>
              </p:txBody>
            </p:sp>
            <p:sp>
              <p:nvSpPr>
                <p:cNvPr id="66" name="文本框 65"/>
                <p:cNvSpPr txBox="1"/>
                <p:nvPr/>
              </p:nvSpPr>
              <p:spPr>
                <a:xfrm>
                  <a:off x="4343850" y="1883796"/>
                  <a:ext cx="1740318" cy="368267"/>
                </a:xfrm>
                <a:prstGeom prst="rect">
                  <a:avLst/>
                </a:prstGeom>
                <a:noFill/>
              </p:spPr>
              <p:txBody>
                <a:bodyPr>
                  <a:spAutoFit/>
                </a:bodyPr>
                <a:lstStyle/>
                <a:p>
                  <a:pPr>
                    <a:defRPr/>
                  </a:pPr>
                  <a:r>
                    <a:rPr lang="en-US" altLang="zh-CN" dirty="0">
                      <a:latin typeface="+mn-lt"/>
                      <a:ea typeface="+mn-ea"/>
                    </a:rPr>
                    <a:t>α-</a:t>
                  </a:r>
                  <a:r>
                    <a:rPr lang="zh-CN" altLang="en-US" dirty="0">
                      <a:latin typeface="+mn-lt"/>
                      <a:ea typeface="+mn-ea"/>
                    </a:rPr>
                    <a:t>粒子发生器</a:t>
                  </a:r>
                </a:p>
              </p:txBody>
            </p:sp>
          </p:grpSp>
          <p:sp>
            <p:nvSpPr>
              <p:cNvPr id="59" name="Text Box 11"/>
              <p:cNvSpPr txBox="1">
                <a:spLocks noChangeArrowheads="1"/>
              </p:cNvSpPr>
              <p:nvPr/>
            </p:nvSpPr>
            <p:spPr bwMode="auto">
              <a:xfrm>
                <a:off x="1695264" y="2147297"/>
                <a:ext cx="2284962" cy="1200042"/>
              </a:xfrm>
              <a:prstGeom prst="rect">
                <a:avLst/>
              </a:prstGeom>
              <a:noFill/>
              <a:ln w="9525">
                <a:noFill/>
                <a:miter lim="800000"/>
                <a:headEnd/>
                <a:tailEnd/>
              </a:ln>
              <a:effectLst/>
            </p:spPr>
            <p:txBody>
              <a:bodyPr wrap="none">
                <a:spAutoFit/>
              </a:bodyPr>
              <a:lstStyle/>
              <a:p>
                <a:pPr>
                  <a:defRPr/>
                </a:pPr>
                <a:r>
                  <a:rPr lang="zh-CN" altLang="en-US" dirty="0">
                    <a:solidFill>
                      <a:srgbClr val="0000CC"/>
                    </a:solidFill>
                    <a:latin typeface="+mn-lt"/>
                    <a:ea typeface="+mn-ea"/>
                  </a:rPr>
                  <a:t>原子核直径</a:t>
                </a:r>
                <a:r>
                  <a:rPr lang="en-US" altLang="zh-CN" dirty="0">
                    <a:solidFill>
                      <a:srgbClr val="0000CC"/>
                    </a:solidFill>
                    <a:latin typeface="+mn-lt"/>
                    <a:ea typeface="+mn-ea"/>
                  </a:rPr>
                  <a:t>=10</a:t>
                </a:r>
                <a:r>
                  <a:rPr lang="en-US" altLang="zh-CN" baseline="30000" dirty="0">
                    <a:solidFill>
                      <a:srgbClr val="0000CC"/>
                    </a:solidFill>
                    <a:latin typeface="+mn-lt"/>
                    <a:ea typeface="+mn-ea"/>
                  </a:rPr>
                  <a:t>-14</a:t>
                </a:r>
                <a:r>
                  <a:rPr lang="en-US" altLang="zh-CN" dirty="0">
                    <a:solidFill>
                      <a:srgbClr val="0000CC"/>
                    </a:solidFill>
                    <a:latin typeface="+mn-lt"/>
                    <a:ea typeface="+mn-ea"/>
                  </a:rPr>
                  <a:t>m  </a:t>
                </a:r>
              </a:p>
              <a:p>
                <a:pPr>
                  <a:defRPr/>
                </a:pPr>
                <a:r>
                  <a:rPr lang="zh-CN" altLang="en-US" dirty="0">
                    <a:solidFill>
                      <a:srgbClr val="0000CC"/>
                    </a:solidFill>
                    <a:latin typeface="+mn-lt"/>
                    <a:ea typeface="+mn-ea"/>
                  </a:rPr>
                  <a:t>电荷数</a:t>
                </a:r>
                <a:r>
                  <a:rPr lang="en-US" altLang="zh-CN" dirty="0">
                    <a:solidFill>
                      <a:srgbClr val="0000CC"/>
                    </a:solidFill>
                    <a:latin typeface="+mn-lt"/>
                    <a:ea typeface="+mn-ea"/>
                  </a:rPr>
                  <a:t>=+</a:t>
                </a:r>
                <a:r>
                  <a:rPr lang="en-US" altLang="zh-CN" dirty="0" err="1">
                    <a:solidFill>
                      <a:srgbClr val="0000CC"/>
                    </a:solidFill>
                    <a:latin typeface="+mn-lt"/>
                    <a:ea typeface="+mn-ea"/>
                  </a:rPr>
                  <a:t>Z</a:t>
                </a:r>
                <a:r>
                  <a:rPr lang="en-US" altLang="zh-CN" dirty="0" err="1">
                    <a:solidFill>
                      <a:srgbClr val="0000CC"/>
                    </a:solidFill>
                    <a:latin typeface="+mn-lt"/>
                    <a:ea typeface="+mn-ea"/>
                    <a:sym typeface="Symbol" pitchFamily="18" charset="2"/>
                  </a:rPr>
                  <a:t>e</a:t>
                </a:r>
                <a:endParaRPr lang="en-US" altLang="zh-CN" dirty="0">
                  <a:solidFill>
                    <a:srgbClr val="0000CC"/>
                  </a:solidFill>
                  <a:latin typeface="+mn-lt"/>
                  <a:ea typeface="+mn-ea"/>
                  <a:sym typeface="Symbol" pitchFamily="18" charset="2"/>
                </a:endParaRPr>
              </a:p>
              <a:p>
                <a:pPr>
                  <a:defRPr/>
                </a:pPr>
                <a:endParaRPr lang="en-US" altLang="zh-CN" dirty="0">
                  <a:solidFill>
                    <a:srgbClr val="0000CC"/>
                  </a:solidFill>
                  <a:latin typeface="+mn-lt"/>
                  <a:ea typeface="+mn-ea"/>
                  <a:sym typeface="Symbol" pitchFamily="18" charset="2"/>
                </a:endParaRPr>
              </a:p>
              <a:p>
                <a:pPr>
                  <a:defRPr/>
                </a:pPr>
                <a:r>
                  <a:rPr lang="en-US" altLang="zh-CN" dirty="0">
                    <a:solidFill>
                      <a:srgbClr val="0000CC"/>
                    </a:solidFill>
                    <a:latin typeface="+mn-lt"/>
                    <a:ea typeface="+mn-ea"/>
                    <a:sym typeface="Symbol" pitchFamily="18" charset="2"/>
                  </a:rPr>
                  <a:t>Z   </a:t>
                </a:r>
                <a:r>
                  <a:rPr lang="zh-CN" altLang="en-US" dirty="0">
                    <a:solidFill>
                      <a:srgbClr val="0000CC"/>
                    </a:solidFill>
                    <a:latin typeface="+mn-lt"/>
                    <a:ea typeface="+mn-ea"/>
                    <a:sym typeface="Symbol" pitchFamily="18" charset="2"/>
                  </a:rPr>
                  <a:t>原子序数</a:t>
                </a:r>
                <a:endParaRPr lang="en-US" altLang="en-US" dirty="0">
                  <a:solidFill>
                    <a:srgbClr val="0000CC"/>
                  </a:solidFill>
                  <a:latin typeface="+mn-lt"/>
                  <a:ea typeface="+mn-ea"/>
                  <a:sym typeface="Symbol" pitchFamily="18" charset="2"/>
                </a:endParaRPr>
              </a:p>
            </p:txBody>
          </p:sp>
        </p:grpSp>
        <p:cxnSp>
          <p:nvCxnSpPr>
            <p:cNvPr id="67" name="直接连接符 66"/>
            <p:cNvCxnSpPr/>
            <p:nvPr/>
          </p:nvCxnSpPr>
          <p:spPr bwMode="auto">
            <a:xfrm>
              <a:off x="3121006" y="4033978"/>
              <a:ext cx="90510" cy="406364"/>
            </a:xfrm>
            <a:prstGeom prst="line">
              <a:avLst/>
            </a:prstGeom>
            <a:solidFill>
              <a:schemeClr val="accent1"/>
            </a:solidFill>
            <a:ln w="2222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8" name="文本框 67"/>
            <p:cNvSpPr txBox="1"/>
            <p:nvPr/>
          </p:nvSpPr>
          <p:spPr>
            <a:xfrm>
              <a:off x="2939988" y="4472088"/>
              <a:ext cx="898741" cy="369854"/>
            </a:xfrm>
            <a:prstGeom prst="rect">
              <a:avLst/>
            </a:prstGeom>
            <a:noFill/>
          </p:spPr>
          <p:txBody>
            <a:bodyPr>
              <a:spAutoFit/>
            </a:bodyPr>
            <a:lstStyle/>
            <a:p>
              <a:pPr>
                <a:defRPr/>
              </a:pPr>
              <a:r>
                <a:rPr lang="zh-CN" altLang="en-US" dirty="0">
                  <a:latin typeface="+mn-ea"/>
                  <a:ea typeface="+mn-ea"/>
                </a:rPr>
                <a:t>狭缝</a:t>
              </a:r>
            </a:p>
          </p:txBody>
        </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891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Box 55"/>
          <p:cNvSpPr txBox="1">
            <a:spLocks noChangeArrowheads="1"/>
          </p:cNvSpPr>
          <p:nvPr/>
        </p:nvSpPr>
        <p:spPr bwMode="auto">
          <a:xfrm>
            <a:off x="539750" y="246063"/>
            <a:ext cx="460851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9" tIns="45709" rIns="91419" bIns="45709">
            <a:spAutoFit/>
          </a:bodyPr>
          <a:lstStyle>
            <a:lvl1pPr>
              <a:defRPr b="1">
                <a:solidFill>
                  <a:schemeClr val="tx1"/>
                </a:solidFill>
                <a:latin typeface="Arial" panose="020B0604020202020204" pitchFamily="34" charset="0"/>
                <a:ea typeface="华文细黑" panose="02010600040101010101" pitchFamily="2" charset="-122"/>
              </a:defRPr>
            </a:lvl1pPr>
            <a:lvl2pPr marL="742950" indent="-285750">
              <a:defRPr b="1">
                <a:solidFill>
                  <a:schemeClr val="tx1"/>
                </a:solidFill>
                <a:latin typeface="Arial" panose="020B0604020202020204" pitchFamily="34" charset="0"/>
                <a:ea typeface="华文细黑" panose="02010600040101010101" pitchFamily="2" charset="-122"/>
              </a:defRPr>
            </a:lvl2pPr>
            <a:lvl3pPr marL="1143000" indent="-228600">
              <a:defRPr b="1">
                <a:solidFill>
                  <a:schemeClr val="tx1"/>
                </a:solidFill>
                <a:latin typeface="Arial" panose="020B0604020202020204" pitchFamily="34" charset="0"/>
                <a:ea typeface="华文细黑" panose="02010600040101010101" pitchFamily="2" charset="-122"/>
              </a:defRPr>
            </a:lvl3pPr>
            <a:lvl4pPr marL="1600200" indent="-228600">
              <a:defRPr b="1">
                <a:solidFill>
                  <a:schemeClr val="tx1"/>
                </a:solidFill>
                <a:latin typeface="Arial" panose="020B0604020202020204" pitchFamily="34" charset="0"/>
                <a:ea typeface="华文细黑" panose="02010600040101010101" pitchFamily="2" charset="-122"/>
              </a:defRPr>
            </a:lvl4pPr>
            <a:lvl5pPr marL="2057400" indent="-228600">
              <a:defRPr b="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9pPr>
          </a:lstStyle>
          <a:p>
            <a:pPr eaLnBrk="1" hangingPunct="1">
              <a:defRPr/>
            </a:pPr>
            <a:r>
              <a:rPr lang="en-US" altLang="zh-CN" sz="2800" dirty="0">
                <a:latin typeface="+mn-lt"/>
                <a:ea typeface="+mn-ea"/>
                <a:cs typeface="Times New Roman" panose="02020603050405020304" pitchFamily="18" charset="0"/>
              </a:rPr>
              <a:t>1.1.3 </a:t>
            </a:r>
            <a:r>
              <a:rPr lang="zh-CN" altLang="en-US" sz="2800" dirty="0">
                <a:latin typeface="+mn-lt"/>
                <a:ea typeface="+mn-ea"/>
                <a:cs typeface="Times New Roman" panose="02020603050405020304" pitchFamily="18" charset="0"/>
              </a:rPr>
              <a:t>卢瑟福原子模型</a:t>
            </a:r>
            <a:r>
              <a:rPr lang="en-US" altLang="zh-CN" sz="2800" dirty="0">
                <a:latin typeface="+mn-lt"/>
                <a:ea typeface="+mn-ea"/>
                <a:cs typeface="Times New Roman" panose="02020603050405020304" pitchFamily="18" charset="0"/>
              </a:rPr>
              <a:t>(1911)</a:t>
            </a:r>
            <a:endParaRPr lang="zh-CN" altLang="en-US" sz="2800" dirty="0">
              <a:latin typeface="+mn-lt"/>
              <a:ea typeface="+mn-ea"/>
              <a:cs typeface="Times New Roman" panose="02020603050405020304" pitchFamily="18" charset="0"/>
            </a:endParaRPr>
          </a:p>
        </p:txBody>
      </p:sp>
      <p:grpSp>
        <p:nvGrpSpPr>
          <p:cNvPr id="40963" name="组合 1"/>
          <p:cNvGrpSpPr>
            <a:grpSpLocks/>
          </p:cNvGrpSpPr>
          <p:nvPr/>
        </p:nvGrpSpPr>
        <p:grpSpPr bwMode="auto">
          <a:xfrm>
            <a:off x="993775" y="804863"/>
            <a:ext cx="7977188" cy="3141662"/>
            <a:chOff x="992608" y="942682"/>
            <a:chExt cx="7977835" cy="3141714"/>
          </a:xfrm>
        </p:grpSpPr>
        <p:grpSp>
          <p:nvGrpSpPr>
            <p:cNvPr id="2" name="Group 17"/>
            <p:cNvGrpSpPr>
              <a:grpSpLocks/>
            </p:cNvGrpSpPr>
            <p:nvPr/>
          </p:nvGrpSpPr>
          <p:grpSpPr bwMode="auto">
            <a:xfrm>
              <a:off x="1915593" y="942682"/>
              <a:ext cx="7054850" cy="3141714"/>
              <a:chOff x="1297" y="446"/>
              <a:chExt cx="4444" cy="1935"/>
            </a:xfrm>
          </p:grpSpPr>
          <p:sp>
            <p:nvSpPr>
              <p:cNvPr id="20" name="Rectangle 6"/>
              <p:cNvSpPr>
                <a:spLocks noChangeArrowheads="1"/>
              </p:cNvSpPr>
              <p:nvPr/>
            </p:nvSpPr>
            <p:spPr bwMode="auto">
              <a:xfrm>
                <a:off x="3474" y="552"/>
                <a:ext cx="1723" cy="286"/>
              </a:xfrm>
              <a:prstGeom prst="rect">
                <a:avLst/>
              </a:prstGeom>
              <a:noFill/>
              <a:ln w="9525">
                <a:noFill/>
                <a:miter lim="800000"/>
                <a:headEnd/>
                <a:tailEnd/>
              </a:ln>
              <a:effectLst/>
            </p:spPr>
            <p:txBody>
              <a:bodyPr anchor="ctr">
                <a:spAutoFit/>
              </a:bodyPr>
              <a:lstStyle/>
              <a:p>
                <a:pPr>
                  <a:defRPr/>
                </a:pPr>
                <a:r>
                  <a:rPr lang="en-US" altLang="zh-CN" sz="2400" dirty="0">
                    <a:solidFill>
                      <a:srgbClr val="FF0000"/>
                    </a:solidFill>
                    <a:latin typeface="Times New Roman" panose="02020603050405020304" pitchFamily="18" charset="0"/>
                    <a:ea typeface="+mn-ea"/>
                    <a:cs typeface="Times New Roman" panose="02020603050405020304" pitchFamily="18" charset="0"/>
                  </a:rPr>
                  <a:t>F= KQ</a:t>
                </a:r>
                <a:r>
                  <a:rPr lang="en-US" altLang="zh-CN" sz="2400" baseline="-25000" dirty="0">
                    <a:solidFill>
                      <a:srgbClr val="FF0000"/>
                    </a:solidFill>
                    <a:latin typeface="Times New Roman" panose="02020603050405020304" pitchFamily="18" charset="0"/>
                    <a:ea typeface="+mn-ea"/>
                    <a:cs typeface="Times New Roman" panose="02020603050405020304" pitchFamily="18" charset="0"/>
                  </a:rPr>
                  <a:t>1</a:t>
                </a:r>
                <a:r>
                  <a:rPr lang="en-US" altLang="zh-CN" sz="2400" dirty="0">
                    <a:solidFill>
                      <a:srgbClr val="FF0000"/>
                    </a:solidFill>
                    <a:latin typeface="Times New Roman" panose="02020603050405020304" pitchFamily="18" charset="0"/>
                    <a:ea typeface="+mn-ea"/>
                    <a:cs typeface="Times New Roman" panose="02020603050405020304" pitchFamily="18" charset="0"/>
                    <a:sym typeface="Symbol" pitchFamily="18" charset="2"/>
                  </a:rPr>
                  <a:t></a:t>
                </a:r>
                <a:r>
                  <a:rPr lang="en-US" altLang="zh-CN" sz="2400" dirty="0">
                    <a:solidFill>
                      <a:srgbClr val="FF0000"/>
                    </a:solidFill>
                    <a:latin typeface="Times New Roman" panose="02020603050405020304" pitchFamily="18" charset="0"/>
                    <a:ea typeface="+mn-ea"/>
                    <a:cs typeface="Times New Roman" panose="02020603050405020304" pitchFamily="18" charset="0"/>
                  </a:rPr>
                  <a:t>Q</a:t>
                </a:r>
                <a:r>
                  <a:rPr lang="en-US" altLang="zh-CN" sz="2400" baseline="-25000" dirty="0">
                    <a:solidFill>
                      <a:srgbClr val="FF0000"/>
                    </a:solidFill>
                    <a:latin typeface="Times New Roman" panose="02020603050405020304" pitchFamily="18" charset="0"/>
                    <a:ea typeface="+mn-ea"/>
                    <a:cs typeface="Times New Roman" panose="02020603050405020304" pitchFamily="18" charset="0"/>
                  </a:rPr>
                  <a:t>2</a:t>
                </a:r>
                <a:r>
                  <a:rPr lang="en-US" altLang="zh-CN" sz="2400" dirty="0">
                    <a:solidFill>
                      <a:srgbClr val="FF0000"/>
                    </a:solidFill>
                    <a:latin typeface="Times New Roman" panose="02020603050405020304" pitchFamily="18" charset="0"/>
                    <a:ea typeface="+mn-ea"/>
                    <a:cs typeface="Times New Roman" panose="02020603050405020304" pitchFamily="18" charset="0"/>
                  </a:rPr>
                  <a:t>/r² </a:t>
                </a:r>
              </a:p>
            </p:txBody>
          </p:sp>
          <p:sp>
            <p:nvSpPr>
              <p:cNvPr id="21" name="Text Box 7"/>
              <p:cNvSpPr txBox="1">
                <a:spLocks noChangeArrowheads="1"/>
              </p:cNvSpPr>
              <p:nvPr/>
            </p:nvSpPr>
            <p:spPr bwMode="auto">
              <a:xfrm>
                <a:off x="2975" y="866"/>
                <a:ext cx="2586" cy="759"/>
              </a:xfrm>
              <a:prstGeom prst="rect">
                <a:avLst/>
              </a:prstGeom>
              <a:noFill/>
              <a:ln w="9525">
                <a:noFill/>
                <a:miter lim="800000"/>
                <a:headEnd/>
                <a:tailEnd/>
              </a:ln>
              <a:effectLst/>
            </p:spPr>
            <p:txBody>
              <a:bodyPr>
                <a:spAutoFit/>
              </a:bodyPr>
              <a:lstStyle/>
              <a:p>
                <a:pPr>
                  <a:spcBef>
                    <a:spcPct val="50000"/>
                  </a:spcBef>
                  <a:defRPr/>
                </a:pPr>
                <a:r>
                  <a:rPr lang="en-US" altLang="zh-CN" dirty="0">
                    <a:latin typeface="Times New Roman" panose="02020603050405020304" pitchFamily="18" charset="0"/>
                    <a:ea typeface="+mn-ea"/>
                    <a:cs typeface="Times New Roman" panose="02020603050405020304" pitchFamily="18" charset="0"/>
                  </a:rPr>
                  <a:t>K</a:t>
                </a:r>
                <a:r>
                  <a:rPr lang="zh-CN" altLang="en-US" dirty="0">
                    <a:latin typeface="Times New Roman" panose="02020603050405020304" pitchFamily="18" charset="0"/>
                    <a:ea typeface="+mn-ea"/>
                    <a:cs typeface="Times New Roman" panose="02020603050405020304" pitchFamily="18" charset="0"/>
                  </a:rPr>
                  <a:t>是静电常量。如果各个物理量都采用国际制单位，即电荷量的单位用</a:t>
                </a:r>
                <a:r>
                  <a:rPr lang="en-US" altLang="zh-CN" dirty="0">
                    <a:latin typeface="Times New Roman" panose="02020603050405020304" pitchFamily="18" charset="0"/>
                    <a:ea typeface="+mn-ea"/>
                    <a:cs typeface="Times New Roman" panose="02020603050405020304" pitchFamily="18" charset="0"/>
                  </a:rPr>
                  <a:t>C(</a:t>
                </a:r>
                <a:r>
                  <a:rPr lang="zh-CN" altLang="en-US" dirty="0">
                    <a:latin typeface="Times New Roman" panose="02020603050405020304" pitchFamily="18" charset="0"/>
                    <a:ea typeface="+mn-ea"/>
                    <a:cs typeface="Times New Roman" panose="02020603050405020304" pitchFamily="18" charset="0"/>
                  </a:rPr>
                  <a:t>库</a:t>
                </a:r>
                <a:r>
                  <a:rPr lang="en-US" altLang="zh-CN" dirty="0">
                    <a:latin typeface="Times New Roman" panose="02020603050405020304" pitchFamily="18" charset="0"/>
                    <a:ea typeface="+mn-ea"/>
                    <a:cs typeface="Times New Roman" panose="02020603050405020304" pitchFamily="18" charset="0"/>
                  </a:rPr>
                  <a:t>)</a:t>
                </a:r>
                <a:r>
                  <a:rPr lang="zh-CN" altLang="en-US" dirty="0">
                    <a:latin typeface="Times New Roman" panose="02020603050405020304" pitchFamily="18" charset="0"/>
                    <a:ea typeface="+mn-ea"/>
                    <a:cs typeface="Times New Roman" panose="02020603050405020304" pitchFamily="18" charset="0"/>
                  </a:rPr>
                  <a:t>，力的单位用</a:t>
                </a:r>
                <a:r>
                  <a:rPr lang="en-US" altLang="zh-CN" dirty="0">
                    <a:latin typeface="Times New Roman" panose="02020603050405020304" pitchFamily="18" charset="0"/>
                    <a:ea typeface="+mn-ea"/>
                    <a:cs typeface="Times New Roman" panose="02020603050405020304" pitchFamily="18" charset="0"/>
                  </a:rPr>
                  <a:t>N</a:t>
                </a:r>
                <a:r>
                  <a:rPr lang="zh-CN" altLang="en-US" dirty="0">
                    <a:latin typeface="Times New Roman" panose="02020603050405020304" pitchFamily="18" charset="0"/>
                    <a:ea typeface="+mn-ea"/>
                    <a:cs typeface="Times New Roman" panose="02020603050405020304" pitchFamily="18" charset="0"/>
                  </a:rPr>
                  <a:t>，距离的单位用</a:t>
                </a:r>
                <a:r>
                  <a:rPr lang="en-US" altLang="zh-CN" dirty="0">
                    <a:latin typeface="Times New Roman" panose="02020603050405020304" pitchFamily="18" charset="0"/>
                    <a:ea typeface="+mn-ea"/>
                    <a:cs typeface="Times New Roman" panose="02020603050405020304" pitchFamily="18" charset="0"/>
                  </a:rPr>
                  <a:t>m,</a:t>
                </a:r>
                <a:r>
                  <a:rPr lang="zh-CN" altLang="en-US" dirty="0">
                    <a:latin typeface="Times New Roman" panose="02020603050405020304" pitchFamily="18" charset="0"/>
                    <a:ea typeface="+mn-ea"/>
                    <a:cs typeface="Times New Roman" panose="02020603050405020304" pitchFamily="18" charset="0"/>
                  </a:rPr>
                  <a:t>则</a:t>
                </a:r>
                <a:r>
                  <a:rPr lang="en-US" altLang="zh-CN" dirty="0">
                    <a:latin typeface="Times New Roman" panose="02020603050405020304" pitchFamily="18" charset="0"/>
                    <a:ea typeface="+mn-ea"/>
                    <a:cs typeface="Times New Roman" panose="02020603050405020304" pitchFamily="18" charset="0"/>
                  </a:rPr>
                  <a:t>K=9.0×10</a:t>
                </a:r>
                <a:r>
                  <a:rPr lang="en-US" altLang="zh-CN" baseline="30000" dirty="0">
                    <a:latin typeface="Times New Roman" panose="02020603050405020304" pitchFamily="18" charset="0"/>
                    <a:ea typeface="+mn-ea"/>
                    <a:cs typeface="Times New Roman" panose="02020603050405020304" pitchFamily="18" charset="0"/>
                  </a:rPr>
                  <a:t>9</a:t>
                </a:r>
                <a:r>
                  <a:rPr lang="en-US" altLang="zh-CN" dirty="0">
                    <a:latin typeface="Times New Roman" panose="02020603050405020304" pitchFamily="18" charset="0"/>
                    <a:ea typeface="+mn-ea"/>
                    <a:cs typeface="Times New Roman" panose="02020603050405020304" pitchFamily="18" charset="0"/>
                  </a:rPr>
                  <a:t>N·m²/C²</a:t>
                </a:r>
                <a:endParaRPr lang="zh-CN" altLang="en-US" dirty="0">
                  <a:latin typeface="Times New Roman" panose="02020603050405020304" pitchFamily="18" charset="0"/>
                  <a:ea typeface="+mn-ea"/>
                  <a:cs typeface="Times New Roman" panose="02020603050405020304" pitchFamily="18" charset="0"/>
                </a:endParaRPr>
              </a:p>
            </p:txBody>
          </p:sp>
          <p:sp>
            <p:nvSpPr>
              <p:cNvPr id="22" name="Rectangle 8"/>
              <p:cNvSpPr>
                <a:spLocks noChangeArrowheads="1"/>
              </p:cNvSpPr>
              <p:nvPr/>
            </p:nvSpPr>
            <p:spPr bwMode="auto">
              <a:xfrm>
                <a:off x="3461" y="1621"/>
                <a:ext cx="1587" cy="282"/>
              </a:xfrm>
              <a:prstGeom prst="rect">
                <a:avLst/>
              </a:prstGeom>
              <a:noFill/>
              <a:ln w="9525">
                <a:noFill/>
                <a:miter lim="800000"/>
                <a:headEnd/>
                <a:tailEnd/>
              </a:ln>
              <a:effectLst/>
            </p:spPr>
            <p:txBody>
              <a:bodyPr anchor="ctr">
                <a:spAutoFit/>
              </a:bodyPr>
              <a:lstStyle/>
              <a:p>
                <a:pPr>
                  <a:defRPr/>
                </a:pPr>
                <a:r>
                  <a:rPr lang="en-US" altLang="zh-CN" sz="2400" dirty="0">
                    <a:solidFill>
                      <a:srgbClr val="FF0000"/>
                    </a:solidFill>
                    <a:latin typeface="Times New Roman" panose="02020603050405020304" pitchFamily="18" charset="0"/>
                    <a:ea typeface="+mn-ea"/>
                    <a:cs typeface="Times New Roman" panose="02020603050405020304" pitchFamily="18" charset="0"/>
                  </a:rPr>
                  <a:t>K=1/(4×π×</a:t>
                </a:r>
                <a:r>
                  <a:rPr lang="en-US" altLang="zh-CN" sz="2400" dirty="0">
                    <a:solidFill>
                      <a:srgbClr val="FF0000"/>
                    </a:solidFill>
                    <a:latin typeface="Times New Roman" panose="02020603050405020304" pitchFamily="18" charset="0"/>
                    <a:ea typeface="+mn-ea"/>
                    <a:cs typeface="Times New Roman" panose="02020603050405020304" pitchFamily="18" charset="0"/>
                    <a:sym typeface="Symbol" pitchFamily="18" charset="2"/>
                  </a:rPr>
                  <a:t></a:t>
                </a:r>
                <a:r>
                  <a:rPr lang="en-US" altLang="zh-CN" sz="2400" baseline="-25000" dirty="0">
                    <a:solidFill>
                      <a:srgbClr val="FF0000"/>
                    </a:solidFill>
                    <a:latin typeface="Times New Roman" panose="02020603050405020304" pitchFamily="18" charset="0"/>
                    <a:ea typeface="+mn-ea"/>
                    <a:cs typeface="Times New Roman" panose="02020603050405020304" pitchFamily="18" charset="0"/>
                  </a:rPr>
                  <a:t>0</a:t>
                </a:r>
                <a:r>
                  <a:rPr lang="en-US" altLang="zh-CN" sz="2400" dirty="0">
                    <a:solidFill>
                      <a:srgbClr val="FF0000"/>
                    </a:solidFill>
                    <a:latin typeface="Times New Roman" panose="02020603050405020304" pitchFamily="18" charset="0"/>
                    <a:ea typeface="+mn-ea"/>
                    <a:cs typeface="Times New Roman" panose="02020603050405020304" pitchFamily="18" charset="0"/>
                  </a:rPr>
                  <a:t>) </a:t>
                </a:r>
              </a:p>
            </p:txBody>
          </p:sp>
          <p:sp>
            <p:nvSpPr>
              <p:cNvPr id="23" name="Rectangle 9"/>
              <p:cNvSpPr>
                <a:spLocks noChangeArrowheads="1"/>
              </p:cNvSpPr>
              <p:nvPr/>
            </p:nvSpPr>
            <p:spPr bwMode="auto">
              <a:xfrm>
                <a:off x="2793" y="1932"/>
                <a:ext cx="2948" cy="449"/>
              </a:xfrm>
              <a:prstGeom prst="rect">
                <a:avLst/>
              </a:prstGeom>
              <a:noFill/>
              <a:ln w="9525">
                <a:noFill/>
                <a:miter lim="800000"/>
                <a:headEnd/>
                <a:tailEnd/>
              </a:ln>
              <a:effectLst/>
            </p:spPr>
            <p:txBody>
              <a:bodyPr anchor="ctr">
                <a:spAutoFit/>
              </a:bodyPr>
              <a:lstStyle/>
              <a:p>
                <a:pPr algn="ctr">
                  <a:lnSpc>
                    <a:spcPct val="120000"/>
                  </a:lnSpc>
                  <a:defRPr/>
                </a:pPr>
                <a:r>
                  <a:rPr lang="en-US" altLang="zh-CN" dirty="0">
                    <a:latin typeface="Times New Roman" panose="02020603050405020304" pitchFamily="18" charset="0"/>
                    <a:ea typeface="+mn-ea"/>
                    <a:cs typeface="Times New Roman" panose="02020603050405020304" pitchFamily="18" charset="0"/>
                    <a:sym typeface="Symbol" pitchFamily="18" charset="2"/>
                  </a:rPr>
                  <a:t></a:t>
                </a:r>
                <a:r>
                  <a:rPr lang="en-US" altLang="zh-CN" baseline="-25000" dirty="0">
                    <a:latin typeface="Times New Roman" panose="02020603050405020304" pitchFamily="18" charset="0"/>
                    <a:ea typeface="+mn-ea"/>
                    <a:cs typeface="Times New Roman" panose="02020603050405020304" pitchFamily="18" charset="0"/>
                  </a:rPr>
                  <a:t>0</a:t>
                </a:r>
                <a:r>
                  <a:rPr lang="en-US" altLang="zh-CN" dirty="0">
                    <a:latin typeface="Times New Roman" panose="02020603050405020304" pitchFamily="18" charset="0"/>
                    <a:ea typeface="+mn-ea"/>
                    <a:cs typeface="Times New Roman" panose="02020603050405020304" pitchFamily="18" charset="0"/>
                  </a:rPr>
                  <a:t>= 8.854187818(71) ×10</a:t>
                </a:r>
                <a:r>
                  <a:rPr lang="en-US" altLang="zh-CN" baseline="30000" dirty="0">
                    <a:latin typeface="Times New Roman" panose="02020603050405020304" pitchFamily="18" charset="0"/>
                    <a:ea typeface="+mn-ea"/>
                    <a:cs typeface="Times New Roman" panose="02020603050405020304" pitchFamily="18" charset="0"/>
                  </a:rPr>
                  <a:t>-12 </a:t>
                </a:r>
                <a:r>
                  <a:rPr lang="en-US" altLang="zh-CN" dirty="0">
                    <a:latin typeface="Times New Roman" panose="02020603050405020304" pitchFamily="18" charset="0"/>
                    <a:ea typeface="+mn-ea"/>
                    <a:cs typeface="Times New Roman" panose="02020603050405020304" pitchFamily="18" charset="0"/>
                  </a:rPr>
                  <a:t>C</a:t>
                </a:r>
                <a:r>
                  <a:rPr lang="en-US" altLang="zh-CN" baseline="30000" dirty="0">
                    <a:latin typeface="Times New Roman" panose="02020603050405020304" pitchFamily="18" charset="0"/>
                    <a:ea typeface="+mn-ea"/>
                    <a:cs typeface="Times New Roman" panose="02020603050405020304" pitchFamily="18" charset="0"/>
                  </a:rPr>
                  <a:t>2</a:t>
                </a:r>
                <a:r>
                  <a:rPr lang="en-US" altLang="zh-CN" dirty="0">
                    <a:latin typeface="Times New Roman" panose="02020603050405020304" pitchFamily="18" charset="0"/>
                    <a:ea typeface="+mn-ea"/>
                    <a:cs typeface="Times New Roman" panose="02020603050405020304" pitchFamily="18" charset="0"/>
                  </a:rPr>
                  <a:t>/(N·m</a:t>
                </a:r>
                <a:r>
                  <a:rPr lang="en-US" altLang="zh-CN" baseline="30000" dirty="0">
                    <a:latin typeface="Times New Roman" panose="02020603050405020304" pitchFamily="18" charset="0"/>
                    <a:ea typeface="+mn-ea"/>
                    <a:cs typeface="Times New Roman" panose="02020603050405020304" pitchFamily="18" charset="0"/>
                  </a:rPr>
                  <a:t>2</a:t>
                </a:r>
                <a:r>
                  <a:rPr lang="en-US" altLang="zh-CN" dirty="0">
                    <a:latin typeface="Times New Roman" panose="02020603050405020304" pitchFamily="18" charset="0"/>
                    <a:ea typeface="+mn-ea"/>
                    <a:cs typeface="Times New Roman" panose="02020603050405020304" pitchFamily="18" charset="0"/>
                  </a:rPr>
                  <a:t>)</a:t>
                </a:r>
              </a:p>
              <a:p>
                <a:pPr algn="ctr">
                  <a:lnSpc>
                    <a:spcPct val="120000"/>
                  </a:lnSpc>
                  <a:defRPr/>
                </a:pPr>
                <a:r>
                  <a:rPr lang="en-US" altLang="zh-CN" dirty="0">
                    <a:latin typeface="Times New Roman" panose="02020603050405020304" pitchFamily="18" charset="0"/>
                    <a:ea typeface="+mn-ea"/>
                    <a:cs typeface="Times New Roman" panose="02020603050405020304" pitchFamily="18" charset="0"/>
                  </a:rPr>
                  <a:t>(</a:t>
                </a:r>
                <a:r>
                  <a:rPr lang="zh-CN" altLang="en-US" dirty="0">
                    <a:latin typeface="Times New Roman" panose="02020603050405020304" pitchFamily="18" charset="0"/>
                    <a:ea typeface="+mn-ea"/>
                    <a:cs typeface="Times New Roman" panose="02020603050405020304" pitchFamily="18" charset="0"/>
                  </a:rPr>
                  <a:t>通常表示为法拉</a:t>
                </a:r>
                <a:r>
                  <a:rPr lang="en-US" altLang="zh-CN" dirty="0">
                    <a:latin typeface="Times New Roman" panose="02020603050405020304" pitchFamily="18" charset="0"/>
                    <a:ea typeface="+mn-ea"/>
                    <a:cs typeface="Times New Roman" panose="02020603050405020304" pitchFamily="18" charset="0"/>
                  </a:rPr>
                  <a:t>/</a:t>
                </a:r>
                <a:r>
                  <a:rPr lang="zh-CN" altLang="en-US" dirty="0">
                    <a:latin typeface="Times New Roman" panose="02020603050405020304" pitchFamily="18" charset="0"/>
                    <a:ea typeface="+mn-ea"/>
                    <a:cs typeface="Times New Roman" panose="02020603050405020304" pitchFamily="18" charset="0"/>
                  </a:rPr>
                  <a:t>米</a:t>
                </a:r>
                <a:r>
                  <a:rPr lang="en-US" altLang="zh-CN" dirty="0">
                    <a:latin typeface="Times New Roman" panose="02020603050405020304" pitchFamily="18" charset="0"/>
                    <a:ea typeface="+mn-ea"/>
                    <a:cs typeface="Times New Roman" panose="02020603050405020304" pitchFamily="18" charset="0"/>
                  </a:rPr>
                  <a:t>) </a:t>
                </a:r>
                <a:r>
                  <a:rPr lang="zh-CN" altLang="en-US" dirty="0">
                    <a:latin typeface="Times New Roman" panose="02020603050405020304" pitchFamily="18" charset="0"/>
                    <a:ea typeface="+mn-ea"/>
                    <a:cs typeface="Times New Roman" panose="02020603050405020304" pitchFamily="18" charset="0"/>
                  </a:rPr>
                  <a:t>是真空介电常数</a:t>
                </a:r>
                <a:endParaRPr lang="en-US" altLang="zh-CN" dirty="0">
                  <a:latin typeface="Times New Roman" panose="02020603050405020304" pitchFamily="18" charset="0"/>
                  <a:ea typeface="+mn-ea"/>
                  <a:cs typeface="Times New Roman" panose="02020603050405020304" pitchFamily="18" charset="0"/>
                </a:endParaRPr>
              </a:p>
            </p:txBody>
          </p:sp>
          <p:pic>
            <p:nvPicPr>
              <p:cNvPr id="40977" name="Picture 5" descr="a8ec8a13632762d0c45a65b1a0ec08fa503d269759eee66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7" y="446"/>
                <a:ext cx="1151" cy="11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970" name="Group 13"/>
            <p:cNvGrpSpPr>
              <a:grpSpLocks/>
            </p:cNvGrpSpPr>
            <p:nvPr/>
          </p:nvGrpSpPr>
          <p:grpSpPr bwMode="auto">
            <a:xfrm>
              <a:off x="992608" y="2284060"/>
              <a:ext cx="3269078" cy="1486413"/>
              <a:chOff x="3226" y="1537"/>
              <a:chExt cx="4677" cy="2197"/>
            </a:xfrm>
          </p:grpSpPr>
          <p:pic>
            <p:nvPicPr>
              <p:cNvPr id="40971" name="Picture 14" descr="Figure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12" y="1537"/>
                <a:ext cx="1654" cy="1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72" name="Rectangle 15"/>
              <p:cNvSpPr>
                <a:spLocks noChangeArrowheads="1"/>
              </p:cNvSpPr>
              <p:nvPr/>
            </p:nvSpPr>
            <p:spPr bwMode="auto">
              <a:xfrm>
                <a:off x="3226" y="3188"/>
                <a:ext cx="4677" cy="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i="1">
                    <a:solidFill>
                      <a:srgbClr val="0000FF"/>
                    </a:solidFill>
                    <a:latin typeface="Times New Roman" panose="02020603050405020304" pitchFamily="18" charset="0"/>
                    <a:ea typeface="宋体" panose="02010600030101010101" pitchFamily="2" charset="-122"/>
                    <a:cs typeface="Times New Roman" panose="02020603050405020304" pitchFamily="18" charset="0"/>
                  </a:rPr>
                  <a:t>An unsatisfactory atomic model</a:t>
                </a:r>
              </a:p>
            </p:txBody>
          </p:sp>
        </p:grpSp>
      </p:grpSp>
      <p:sp>
        <p:nvSpPr>
          <p:cNvPr id="28" name="AutoShape 17"/>
          <p:cNvSpPr>
            <a:spLocks noChangeArrowheads="1"/>
          </p:cNvSpPr>
          <p:nvPr/>
        </p:nvSpPr>
        <p:spPr bwMode="auto">
          <a:xfrm>
            <a:off x="1104900" y="1204913"/>
            <a:ext cx="503238" cy="1620837"/>
          </a:xfrm>
          <a:prstGeom prst="roundRect">
            <a:avLst>
              <a:gd name="adj" fmla="val 50000"/>
            </a:avLst>
          </a:prstGeom>
          <a:solidFill>
            <a:srgbClr val="FFFFFF"/>
          </a:solidFill>
          <a:ln w="25400">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pPr algn="ctr" eaLnBrk="1" fontAlgn="auto" hangingPunct="1">
              <a:lnSpc>
                <a:spcPct val="90000"/>
              </a:lnSpc>
              <a:spcBef>
                <a:spcPts val="0"/>
              </a:spcBef>
              <a:spcAft>
                <a:spcPts val="0"/>
              </a:spcAft>
              <a:defRPr/>
            </a:pPr>
            <a:r>
              <a:rPr kumimoji="1" lang="zh-CN" altLang="en-US" kern="0" dirty="0">
                <a:solidFill>
                  <a:srgbClr val="006600"/>
                </a:solidFill>
                <a:latin typeface="Times New Roman" panose="02020603050405020304" pitchFamily="18" charset="0"/>
                <a:ea typeface="宋体" panose="02010600030101010101" pitchFamily="2" charset="-122"/>
                <a:cs typeface="Times New Roman" panose="02020603050405020304" pitchFamily="18" charset="0"/>
              </a:rPr>
              <a:t>原</a:t>
            </a:r>
          </a:p>
          <a:p>
            <a:pPr algn="ctr" eaLnBrk="1" fontAlgn="auto" hangingPunct="1">
              <a:lnSpc>
                <a:spcPct val="90000"/>
              </a:lnSpc>
              <a:spcBef>
                <a:spcPts val="0"/>
              </a:spcBef>
              <a:spcAft>
                <a:spcPts val="0"/>
              </a:spcAft>
              <a:defRPr/>
            </a:pPr>
            <a:r>
              <a:rPr kumimoji="1" lang="zh-CN" altLang="en-US" kern="0" dirty="0">
                <a:solidFill>
                  <a:srgbClr val="006600"/>
                </a:solidFill>
                <a:latin typeface="Times New Roman" panose="02020603050405020304" pitchFamily="18" charset="0"/>
                <a:ea typeface="宋体" panose="02010600030101010101" pitchFamily="2" charset="-122"/>
                <a:cs typeface="Times New Roman" panose="02020603050405020304" pitchFamily="18" charset="0"/>
              </a:rPr>
              <a:t>子</a:t>
            </a:r>
          </a:p>
          <a:p>
            <a:pPr algn="ctr" eaLnBrk="1" fontAlgn="auto" hangingPunct="1">
              <a:lnSpc>
                <a:spcPct val="90000"/>
              </a:lnSpc>
              <a:spcBef>
                <a:spcPts val="0"/>
              </a:spcBef>
              <a:spcAft>
                <a:spcPts val="0"/>
              </a:spcAft>
              <a:defRPr/>
            </a:pPr>
            <a:r>
              <a:rPr kumimoji="1" lang="zh-CN" altLang="en-US" kern="0" dirty="0">
                <a:solidFill>
                  <a:srgbClr val="006600"/>
                </a:solidFill>
                <a:latin typeface="Times New Roman" panose="02020603050405020304" pitchFamily="18" charset="0"/>
                <a:ea typeface="宋体" panose="02010600030101010101" pitchFamily="2" charset="-122"/>
                <a:cs typeface="Times New Roman" panose="02020603050405020304" pitchFamily="18" charset="0"/>
              </a:rPr>
              <a:t>泯</a:t>
            </a:r>
          </a:p>
          <a:p>
            <a:pPr algn="ctr" eaLnBrk="1" fontAlgn="auto" hangingPunct="1">
              <a:lnSpc>
                <a:spcPct val="90000"/>
              </a:lnSpc>
              <a:spcBef>
                <a:spcPts val="0"/>
              </a:spcBef>
              <a:spcAft>
                <a:spcPts val="0"/>
              </a:spcAft>
              <a:defRPr/>
            </a:pPr>
            <a:r>
              <a:rPr kumimoji="1" lang="zh-CN" altLang="en-US" kern="0" dirty="0">
                <a:solidFill>
                  <a:srgbClr val="006600"/>
                </a:solidFill>
                <a:latin typeface="Times New Roman" panose="02020603050405020304" pitchFamily="18" charset="0"/>
                <a:ea typeface="宋体" panose="02010600030101010101" pitchFamily="2" charset="-122"/>
                <a:cs typeface="Times New Roman" panose="02020603050405020304" pitchFamily="18" charset="0"/>
              </a:rPr>
              <a:t>灭</a:t>
            </a:r>
          </a:p>
          <a:p>
            <a:pPr algn="ctr" eaLnBrk="1" fontAlgn="auto" hangingPunct="1">
              <a:lnSpc>
                <a:spcPct val="90000"/>
              </a:lnSpc>
              <a:spcBef>
                <a:spcPts val="0"/>
              </a:spcBef>
              <a:spcAft>
                <a:spcPts val="0"/>
              </a:spcAft>
              <a:defRPr/>
            </a:pPr>
            <a:r>
              <a:rPr kumimoji="1" lang="zh-CN" altLang="en-US" sz="2800" i="1" kern="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a:t>
            </a:r>
          </a:p>
        </p:txBody>
      </p:sp>
      <p:sp>
        <p:nvSpPr>
          <p:cNvPr id="40966" name="Rectangle 10"/>
          <p:cNvSpPr>
            <a:spLocks noChangeArrowheads="1"/>
          </p:cNvSpPr>
          <p:nvPr/>
        </p:nvSpPr>
        <p:spPr bwMode="auto">
          <a:xfrm>
            <a:off x="1120775" y="3900488"/>
            <a:ext cx="32607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r>
              <a:rPr lang="en-US" altLang="zh-CN" sz="2000">
                <a:latin typeface="Times New Roman" panose="02020603050405020304" pitchFamily="18" charset="0"/>
                <a:cs typeface="Times New Roman" panose="02020603050405020304" pitchFamily="18" charset="0"/>
              </a:rPr>
              <a:t>F(r) = -e</a:t>
            </a:r>
            <a:r>
              <a:rPr lang="en-US" altLang="zh-CN" sz="2000" baseline="30000">
                <a:latin typeface="Times New Roman" panose="02020603050405020304" pitchFamily="18" charset="0"/>
                <a:cs typeface="Times New Roman" panose="02020603050405020304" pitchFamily="18" charset="0"/>
              </a:rPr>
              <a:t>2</a:t>
            </a:r>
            <a:r>
              <a:rPr lang="en-US" altLang="zh-CN" sz="2000">
                <a:latin typeface="Times New Roman" panose="02020603050405020304" pitchFamily="18" charset="0"/>
                <a:cs typeface="Times New Roman" panose="02020603050405020304" pitchFamily="18" charset="0"/>
              </a:rPr>
              <a:t>/4</a:t>
            </a:r>
            <a:r>
              <a:rPr lang="el-GR" altLang="zh-CN" sz="2000">
                <a:latin typeface="Times New Roman" panose="02020603050405020304" pitchFamily="18" charset="0"/>
                <a:cs typeface="Times New Roman" panose="02020603050405020304" pitchFamily="18" charset="0"/>
                <a:sym typeface="Symbol" panose="05050102010706020507" pitchFamily="18" charset="2"/>
              </a:rPr>
              <a:t></a:t>
            </a:r>
            <a:r>
              <a:rPr lang="en-US" altLang="zh-CN" sz="2000" baseline="-25000">
                <a:latin typeface="Times New Roman" panose="02020603050405020304" pitchFamily="18" charset="0"/>
                <a:cs typeface="Times New Roman" panose="02020603050405020304" pitchFamily="18" charset="0"/>
                <a:sym typeface="Symbol" panose="05050102010706020507" pitchFamily="18" charset="2"/>
              </a:rPr>
              <a:t>0</a:t>
            </a:r>
            <a:r>
              <a:rPr lang="en-US" altLang="zh-CN" sz="2000">
                <a:latin typeface="Times New Roman" panose="02020603050405020304" pitchFamily="18" charset="0"/>
                <a:cs typeface="Times New Roman" panose="02020603050405020304" pitchFamily="18" charset="0"/>
              </a:rPr>
              <a:t>r² </a:t>
            </a:r>
          </a:p>
        </p:txBody>
      </p:sp>
      <p:sp>
        <p:nvSpPr>
          <p:cNvPr id="40967" name="Rectangle 11"/>
          <p:cNvSpPr>
            <a:spLocks noChangeArrowheads="1"/>
          </p:cNvSpPr>
          <p:nvPr/>
        </p:nvSpPr>
        <p:spPr bwMode="auto">
          <a:xfrm>
            <a:off x="4233863" y="3905250"/>
            <a:ext cx="3636962"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r>
              <a:rPr lang="en-US" altLang="zh-CN" sz="2000">
                <a:latin typeface="Times New Roman" panose="02020603050405020304" pitchFamily="18" charset="0"/>
                <a:cs typeface="Times New Roman" panose="02020603050405020304" pitchFamily="18" charset="0"/>
              </a:rPr>
              <a:t>F= m</a:t>
            </a:r>
            <a:r>
              <a:rPr lang="en-US" altLang="zh-CN" sz="2000">
                <a:latin typeface="Times New Roman" panose="02020603050405020304" pitchFamily="18" charset="0"/>
                <a:cs typeface="Times New Roman" panose="02020603050405020304" pitchFamily="18" charset="0"/>
                <a:sym typeface="Symbol" panose="05050102010706020507" pitchFamily="18" charset="2"/>
              </a:rPr>
              <a:t></a:t>
            </a:r>
            <a:r>
              <a:rPr lang="en-US" altLang="zh-CN" sz="2000">
                <a:latin typeface="Times New Roman" panose="02020603050405020304" pitchFamily="18" charset="0"/>
                <a:cs typeface="Times New Roman" panose="02020603050405020304" pitchFamily="18" charset="0"/>
              </a:rPr>
              <a:t>a =m</a:t>
            </a:r>
            <a:r>
              <a:rPr lang="en-US" altLang="zh-CN" sz="2000">
                <a:latin typeface="Times New Roman" panose="02020603050405020304" pitchFamily="18" charset="0"/>
                <a:cs typeface="Times New Roman" panose="02020603050405020304" pitchFamily="18" charset="0"/>
                <a:sym typeface="Symbol" panose="05050102010706020507" pitchFamily="18" charset="2"/>
              </a:rPr>
              <a:t></a:t>
            </a:r>
            <a:r>
              <a:rPr lang="en-US" altLang="zh-CN" sz="2000">
                <a:latin typeface="Times New Roman" panose="02020603050405020304" pitchFamily="18" charset="0"/>
                <a:cs typeface="Times New Roman" panose="02020603050405020304" pitchFamily="18" charset="0"/>
              </a:rPr>
              <a:t>(dv/dt)</a:t>
            </a:r>
          </a:p>
          <a:p>
            <a:r>
              <a:rPr lang="en-US" altLang="zh-CN" sz="2000">
                <a:latin typeface="Times New Roman" panose="02020603050405020304" pitchFamily="18" charset="0"/>
                <a:cs typeface="Times New Roman" panose="02020603050405020304" pitchFamily="18" charset="0"/>
              </a:rPr>
              <a:t>            =m</a:t>
            </a:r>
            <a:r>
              <a:rPr lang="en-US" altLang="zh-CN" sz="2000">
                <a:latin typeface="Times New Roman" panose="02020603050405020304" pitchFamily="18" charset="0"/>
                <a:cs typeface="Times New Roman" panose="02020603050405020304" pitchFamily="18" charset="0"/>
                <a:sym typeface="Symbol" panose="05050102010706020507" pitchFamily="18" charset="2"/>
              </a:rPr>
              <a:t></a:t>
            </a:r>
            <a:r>
              <a:rPr lang="en-US" altLang="zh-CN" sz="2000">
                <a:latin typeface="Times New Roman" panose="02020603050405020304" pitchFamily="18" charset="0"/>
                <a:cs typeface="Times New Roman" panose="02020603050405020304" pitchFamily="18" charset="0"/>
              </a:rPr>
              <a:t>(d</a:t>
            </a:r>
            <a:r>
              <a:rPr lang="en-US" altLang="zh-CN" sz="2000" baseline="30000">
                <a:latin typeface="Times New Roman" panose="02020603050405020304" pitchFamily="18" charset="0"/>
                <a:cs typeface="Times New Roman" panose="02020603050405020304" pitchFamily="18" charset="0"/>
              </a:rPr>
              <a:t>2</a:t>
            </a:r>
            <a:r>
              <a:rPr lang="en-US" altLang="zh-CN" sz="2000">
                <a:latin typeface="Times New Roman" panose="02020603050405020304" pitchFamily="18" charset="0"/>
                <a:cs typeface="Times New Roman" panose="02020603050405020304" pitchFamily="18" charset="0"/>
              </a:rPr>
              <a:t>r/dt</a:t>
            </a:r>
            <a:r>
              <a:rPr lang="en-US" altLang="zh-CN" sz="2000" baseline="30000">
                <a:latin typeface="Times New Roman" panose="02020603050405020304" pitchFamily="18" charset="0"/>
                <a:cs typeface="Times New Roman" panose="02020603050405020304" pitchFamily="18" charset="0"/>
              </a:rPr>
              <a:t>2</a:t>
            </a:r>
            <a:r>
              <a:rPr lang="en-US" altLang="zh-CN" sz="2000">
                <a:latin typeface="Times New Roman" panose="02020603050405020304" pitchFamily="18" charset="0"/>
                <a:cs typeface="Times New Roman" panose="02020603050405020304" pitchFamily="18" charset="0"/>
              </a:rPr>
              <a:t>) </a:t>
            </a:r>
          </a:p>
        </p:txBody>
      </p:sp>
      <p:sp>
        <p:nvSpPr>
          <p:cNvPr id="40968" name="AutoShape 13"/>
          <p:cNvSpPr>
            <a:spLocks noChangeArrowheads="1"/>
          </p:cNvSpPr>
          <p:nvPr/>
        </p:nvSpPr>
        <p:spPr bwMode="auto">
          <a:xfrm flipV="1">
            <a:off x="3203575" y="3976688"/>
            <a:ext cx="644525" cy="400050"/>
          </a:xfrm>
          <a:custGeom>
            <a:avLst/>
            <a:gdLst>
              <a:gd name="T0" fmla="*/ 2147483646 w 21600"/>
              <a:gd name="T1" fmla="*/ 0 h 21600"/>
              <a:gd name="T2" fmla="*/ 0 w 21600"/>
              <a:gd name="T3" fmla="*/ 2147483646 h 21600"/>
              <a:gd name="T4" fmla="*/ 2147483646 w 21600"/>
              <a:gd name="T5" fmla="*/ 2147483646 h 21600"/>
              <a:gd name="T6" fmla="*/ 2147483646 w 21600"/>
              <a:gd name="T7" fmla="*/ 2147483646 h 21600"/>
              <a:gd name="T8" fmla="*/ 17694720 60000 65536"/>
              <a:gd name="T9" fmla="*/ 11796480 60000 65536"/>
              <a:gd name="T10" fmla="*/ 5898240 60000 65536"/>
              <a:gd name="T11" fmla="*/ 0 60000 65536"/>
              <a:gd name="T12" fmla="*/ 2160 w 21600"/>
              <a:gd name="T13" fmla="*/ 12343 h 21600"/>
              <a:gd name="T14" fmla="*/ 19440 w 21600"/>
              <a:gd name="T15" fmla="*/ 18514 h 21600"/>
            </a:gdLst>
            <a:ahLst/>
            <a:cxnLst>
              <a:cxn ang="T8">
                <a:pos x="T0" y="T1"/>
              </a:cxn>
              <a:cxn ang="T9">
                <a:pos x="T2" y="T3"/>
              </a:cxn>
              <a:cxn ang="T10">
                <a:pos x="T4" y="T5"/>
              </a:cxn>
              <a:cxn ang="T11">
                <a:pos x="T6" y="T7"/>
              </a:cxn>
            </a:cxnLst>
            <a:rect l="T12" t="T13" r="T14" b="T15"/>
            <a:pathLst>
              <a:path w="21600" h="21600">
                <a:moveTo>
                  <a:pt x="10800" y="0"/>
                </a:moveTo>
                <a:lnTo>
                  <a:pt x="6480" y="6171"/>
                </a:lnTo>
                <a:lnTo>
                  <a:pt x="8640" y="6171"/>
                </a:lnTo>
                <a:lnTo>
                  <a:pt x="8640" y="12343"/>
                </a:lnTo>
                <a:lnTo>
                  <a:pt x="4320" y="12343"/>
                </a:lnTo>
                <a:lnTo>
                  <a:pt x="4320" y="9257"/>
                </a:lnTo>
                <a:lnTo>
                  <a:pt x="0" y="15429"/>
                </a:lnTo>
                <a:lnTo>
                  <a:pt x="4320" y="21600"/>
                </a:lnTo>
                <a:lnTo>
                  <a:pt x="4320" y="18514"/>
                </a:lnTo>
                <a:lnTo>
                  <a:pt x="17280" y="18514"/>
                </a:lnTo>
                <a:lnTo>
                  <a:pt x="17280" y="21600"/>
                </a:lnTo>
                <a:lnTo>
                  <a:pt x="21600" y="15429"/>
                </a:lnTo>
                <a:lnTo>
                  <a:pt x="17280" y="9257"/>
                </a:lnTo>
                <a:lnTo>
                  <a:pt x="17280" y="12343"/>
                </a:lnTo>
                <a:lnTo>
                  <a:pt x="12960" y="12343"/>
                </a:lnTo>
                <a:lnTo>
                  <a:pt x="12960" y="6171"/>
                </a:lnTo>
                <a:lnTo>
                  <a:pt x="15120" y="6171"/>
                </a:lnTo>
                <a:lnTo>
                  <a:pt x="10800" y="0"/>
                </a:lnTo>
                <a:close/>
              </a:path>
            </a:pathLst>
          </a:custGeom>
          <a:solidFill>
            <a:schemeClr val="accent1"/>
          </a:solidFill>
          <a:ln w="9525">
            <a:solidFill>
              <a:schemeClr val="tx1"/>
            </a:solidFill>
            <a:miter lim="800000"/>
            <a:headEnd/>
            <a:tailEnd/>
          </a:ln>
        </p:spPr>
        <p:txBody>
          <a:bodyPr wrap="none" anchor="ctr"/>
          <a:lstStyle/>
          <a:p>
            <a:endParaRPr lang="zh-CN" altLang="en-US"/>
          </a:p>
        </p:txBody>
      </p:sp>
      <p:sp>
        <p:nvSpPr>
          <p:cNvPr id="40969" name="Text Box 14"/>
          <p:cNvSpPr txBox="1">
            <a:spLocks noChangeArrowheads="1"/>
          </p:cNvSpPr>
          <p:nvPr/>
        </p:nvSpPr>
        <p:spPr bwMode="auto">
          <a:xfrm>
            <a:off x="1912938" y="4629150"/>
            <a:ext cx="6772275" cy="401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50000"/>
              </a:spcBef>
            </a:pPr>
            <a:r>
              <a:rPr lang="en-US" altLang="zh-CN" sz="2000">
                <a:latin typeface="Times New Roman" panose="02020603050405020304" pitchFamily="18" charset="0"/>
                <a:cs typeface="Times New Roman" panose="02020603050405020304" pitchFamily="18" charset="0"/>
              </a:rPr>
              <a:t>r</a:t>
            </a:r>
            <a:r>
              <a:rPr lang="en-US" altLang="zh-CN" sz="2000" baseline="-25000">
                <a:latin typeface="Times New Roman" panose="02020603050405020304" pitchFamily="18" charset="0"/>
                <a:cs typeface="Times New Roman" panose="02020603050405020304" pitchFamily="18" charset="0"/>
              </a:rPr>
              <a:t>0</a:t>
            </a:r>
            <a:r>
              <a:rPr lang="en-US" altLang="zh-CN" sz="2000">
                <a:latin typeface="Times New Roman" panose="02020603050405020304" pitchFamily="18" charset="0"/>
                <a:cs typeface="Times New Roman" panose="02020603050405020304" pitchFamily="18" charset="0"/>
              </a:rPr>
              <a:t> = 10</a:t>
            </a:r>
            <a:r>
              <a:rPr lang="en-US" altLang="zh-CN" sz="2000" baseline="30000">
                <a:latin typeface="Times New Roman" panose="02020603050405020304" pitchFamily="18" charset="0"/>
                <a:cs typeface="Times New Roman" panose="02020603050405020304" pitchFamily="18" charset="0"/>
              </a:rPr>
              <a:t>-10 </a:t>
            </a:r>
            <a:r>
              <a:rPr lang="en-US" altLang="zh-CN" sz="2000">
                <a:latin typeface="Times New Roman" panose="02020603050405020304" pitchFamily="18" charset="0"/>
                <a:cs typeface="Times New Roman" panose="02020603050405020304" pitchFamily="18" charset="0"/>
              </a:rPr>
              <a:t>m    </a:t>
            </a:r>
            <a:r>
              <a:rPr lang="zh-CN" altLang="en-US" sz="2000">
                <a:latin typeface="Times New Roman" panose="02020603050405020304" pitchFamily="18" charset="0"/>
                <a:cs typeface="Times New Roman" panose="02020603050405020304" pitchFamily="18" charset="0"/>
              </a:rPr>
              <a:t>当 </a:t>
            </a:r>
            <a:r>
              <a:rPr lang="en-US" altLang="zh-CN" sz="2000">
                <a:latin typeface="Times New Roman" panose="02020603050405020304" pitchFamily="18" charset="0"/>
                <a:cs typeface="Times New Roman" panose="02020603050405020304" pitchFamily="18" charset="0"/>
              </a:rPr>
              <a:t>r=0 </a:t>
            </a:r>
            <a:r>
              <a:rPr lang="zh-CN" altLang="en-US" sz="2000">
                <a:latin typeface="Times New Roman" panose="02020603050405020304" pitchFamily="18" charset="0"/>
                <a:cs typeface="Times New Roman" panose="02020603050405020304" pitchFamily="18" charset="0"/>
              </a:rPr>
              <a:t>时，</a:t>
            </a:r>
            <a:r>
              <a:rPr lang="en-US" altLang="zh-CN" sz="2000">
                <a:latin typeface="Times New Roman" panose="02020603050405020304" pitchFamily="18" charset="0"/>
                <a:cs typeface="Times New Roman" panose="02020603050405020304" pitchFamily="18" charset="0"/>
              </a:rPr>
              <a:t>t=10</a:t>
            </a:r>
            <a:r>
              <a:rPr lang="en-US" altLang="zh-CN" sz="2000" baseline="30000">
                <a:latin typeface="Times New Roman" panose="02020603050405020304" pitchFamily="18" charset="0"/>
                <a:cs typeface="Times New Roman" panose="02020603050405020304" pitchFamily="18" charset="0"/>
              </a:rPr>
              <a:t>-10</a:t>
            </a:r>
            <a:r>
              <a:rPr lang="en-US" altLang="zh-CN" sz="2000">
                <a:latin typeface="Times New Roman" panose="02020603050405020304" pitchFamily="18" charset="0"/>
                <a:cs typeface="Times New Roman" panose="02020603050405020304" pitchFamily="18" charset="0"/>
              </a:rPr>
              <a:t>s !!!</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96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0967"/>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40968"/>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09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6" grpId="0"/>
      <p:bldP spid="40967" grpId="0"/>
      <p:bldP spid="40969"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Box 55"/>
          <p:cNvSpPr txBox="1">
            <a:spLocks noChangeArrowheads="1"/>
          </p:cNvSpPr>
          <p:nvPr/>
        </p:nvSpPr>
        <p:spPr bwMode="auto">
          <a:xfrm>
            <a:off x="539750" y="246063"/>
            <a:ext cx="460851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9" tIns="45709" rIns="91419" bIns="45709">
            <a:spAutoFit/>
          </a:bodyPr>
          <a:lstStyle>
            <a:lvl1pPr>
              <a:defRPr b="1">
                <a:solidFill>
                  <a:schemeClr val="tx1"/>
                </a:solidFill>
                <a:latin typeface="Arial" panose="020B0604020202020204" pitchFamily="34" charset="0"/>
                <a:ea typeface="华文细黑" panose="02010600040101010101" pitchFamily="2" charset="-122"/>
              </a:defRPr>
            </a:lvl1pPr>
            <a:lvl2pPr marL="742950" indent="-285750">
              <a:defRPr b="1">
                <a:solidFill>
                  <a:schemeClr val="tx1"/>
                </a:solidFill>
                <a:latin typeface="Arial" panose="020B0604020202020204" pitchFamily="34" charset="0"/>
                <a:ea typeface="华文细黑" panose="02010600040101010101" pitchFamily="2" charset="-122"/>
              </a:defRPr>
            </a:lvl2pPr>
            <a:lvl3pPr marL="1143000" indent="-228600">
              <a:defRPr b="1">
                <a:solidFill>
                  <a:schemeClr val="tx1"/>
                </a:solidFill>
                <a:latin typeface="Arial" panose="020B0604020202020204" pitchFamily="34" charset="0"/>
                <a:ea typeface="华文细黑" panose="02010600040101010101" pitchFamily="2" charset="-122"/>
              </a:defRPr>
            </a:lvl3pPr>
            <a:lvl4pPr marL="1600200" indent="-228600">
              <a:defRPr b="1">
                <a:solidFill>
                  <a:schemeClr val="tx1"/>
                </a:solidFill>
                <a:latin typeface="Arial" panose="020B0604020202020204" pitchFamily="34" charset="0"/>
                <a:ea typeface="华文细黑" panose="02010600040101010101" pitchFamily="2" charset="-122"/>
              </a:defRPr>
            </a:lvl4pPr>
            <a:lvl5pPr marL="2057400" indent="-228600">
              <a:defRPr b="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9pPr>
          </a:lstStyle>
          <a:p>
            <a:pPr eaLnBrk="1" hangingPunct="1">
              <a:defRPr/>
            </a:pPr>
            <a:r>
              <a:rPr lang="en-US" altLang="zh-CN" sz="2800" dirty="0">
                <a:latin typeface="+mn-lt"/>
                <a:ea typeface="+mn-ea"/>
                <a:cs typeface="Times New Roman" panose="02020603050405020304" pitchFamily="18" charset="0"/>
              </a:rPr>
              <a:t>1.1.3 </a:t>
            </a:r>
            <a:r>
              <a:rPr lang="zh-CN" altLang="en-US" sz="2800" dirty="0">
                <a:latin typeface="+mn-lt"/>
                <a:ea typeface="+mn-ea"/>
                <a:cs typeface="Times New Roman" panose="02020603050405020304" pitchFamily="18" charset="0"/>
              </a:rPr>
              <a:t>卢瑟福原子模型</a:t>
            </a:r>
            <a:r>
              <a:rPr lang="en-US" altLang="zh-CN" sz="2800" dirty="0">
                <a:latin typeface="+mn-lt"/>
                <a:ea typeface="+mn-ea"/>
                <a:cs typeface="Times New Roman" panose="02020603050405020304" pitchFamily="18" charset="0"/>
              </a:rPr>
              <a:t>(1911)</a:t>
            </a:r>
            <a:endParaRPr lang="zh-CN" altLang="en-US" sz="2800" dirty="0">
              <a:latin typeface="+mn-lt"/>
              <a:ea typeface="+mn-ea"/>
              <a:cs typeface="Times New Roman" panose="02020603050405020304" pitchFamily="18" charset="0"/>
            </a:endParaRPr>
          </a:p>
        </p:txBody>
      </p:sp>
      <p:grpSp>
        <p:nvGrpSpPr>
          <p:cNvPr id="43011" name="组合 2"/>
          <p:cNvGrpSpPr>
            <a:grpSpLocks/>
          </p:cNvGrpSpPr>
          <p:nvPr/>
        </p:nvGrpSpPr>
        <p:grpSpPr bwMode="auto">
          <a:xfrm>
            <a:off x="611188" y="987425"/>
            <a:ext cx="4176712" cy="2447925"/>
            <a:chOff x="539553" y="1131590"/>
            <a:chExt cx="4608884" cy="2304256"/>
          </a:xfrm>
        </p:grpSpPr>
        <p:pic>
          <p:nvPicPr>
            <p:cNvPr id="43015" name="图片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83569" y="2061419"/>
              <a:ext cx="1647619" cy="1304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3016" name="组合 4"/>
            <p:cNvGrpSpPr>
              <a:grpSpLocks/>
            </p:cNvGrpSpPr>
            <p:nvPr/>
          </p:nvGrpSpPr>
          <p:grpSpPr bwMode="auto">
            <a:xfrm>
              <a:off x="539553" y="1131590"/>
              <a:ext cx="4608884" cy="2304256"/>
              <a:chOff x="1614485" y="4278853"/>
              <a:chExt cx="4700501" cy="2323893"/>
            </a:xfrm>
          </p:grpSpPr>
          <p:sp>
            <p:nvSpPr>
              <p:cNvPr id="19" name="矩形 18"/>
              <p:cNvSpPr/>
              <p:nvPr/>
            </p:nvSpPr>
            <p:spPr>
              <a:xfrm>
                <a:off x="1614485" y="4278853"/>
                <a:ext cx="4700501" cy="2323893"/>
              </a:xfrm>
              <a:prstGeom prst="rect">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zh-CN" altLang="en-US" sz="2400" dirty="0">
                    <a:solidFill>
                      <a:srgbClr val="FF0000"/>
                    </a:solidFill>
                    <a:latin typeface="微软雅黑" panose="020B0503020204020204" pitchFamily="34" charset="-122"/>
                  </a:rPr>
                  <a:t>风暴前夜的乐观情绪</a:t>
                </a:r>
                <a:endParaRPr lang="en-US" altLang="zh-CN" sz="2400" dirty="0">
                  <a:solidFill>
                    <a:srgbClr val="FF0000"/>
                  </a:solidFill>
                  <a:latin typeface="微软雅黑" panose="020B0503020204020204" pitchFamily="34" charset="-122"/>
                </a:endParaRPr>
              </a:p>
              <a:p>
                <a:pPr>
                  <a:defRPr/>
                </a:pPr>
                <a:r>
                  <a:rPr lang="zh-CN" altLang="en-US" sz="1600" dirty="0">
                    <a:solidFill>
                      <a:schemeClr val="tx1"/>
                    </a:solidFill>
                    <a:latin typeface="微软雅黑" panose="020B0503020204020204" pitchFamily="34" charset="-122"/>
                  </a:rPr>
                  <a:t>“我们未来的发现应当到小数点后第六位去寻找。”</a:t>
                </a:r>
                <a:endParaRPr lang="en-US" altLang="zh-CN" sz="1600" dirty="0">
                  <a:solidFill>
                    <a:schemeClr val="tx1"/>
                  </a:solidFill>
                  <a:latin typeface="微软雅黑" panose="020B0503020204020204" pitchFamily="34" charset="-122"/>
                </a:endParaRPr>
              </a:p>
              <a:p>
                <a:pPr>
                  <a:defRPr/>
                </a:pPr>
                <a:endParaRPr lang="en-US" altLang="zh-CN" dirty="0">
                  <a:solidFill>
                    <a:schemeClr val="tx1"/>
                  </a:solidFill>
                  <a:latin typeface="微软雅黑" panose="020B0503020204020204" pitchFamily="34" charset="-122"/>
                </a:endParaRPr>
              </a:p>
              <a:p>
                <a:pPr>
                  <a:defRPr/>
                </a:pPr>
                <a:endParaRPr lang="en-US" altLang="zh-CN" dirty="0">
                  <a:solidFill>
                    <a:schemeClr val="tx1"/>
                  </a:solidFill>
                  <a:latin typeface="微软雅黑" panose="020B0503020204020204" pitchFamily="34" charset="-122"/>
                </a:endParaRPr>
              </a:p>
              <a:p>
                <a:pPr>
                  <a:defRPr/>
                </a:pPr>
                <a:endParaRPr lang="en-US" altLang="zh-CN" dirty="0">
                  <a:solidFill>
                    <a:schemeClr val="tx1"/>
                  </a:solidFill>
                  <a:latin typeface="微软雅黑" panose="020B0503020204020204" pitchFamily="34" charset="-122"/>
                </a:endParaRPr>
              </a:p>
              <a:p>
                <a:pPr>
                  <a:defRPr/>
                </a:pPr>
                <a:endParaRPr lang="en-US" altLang="zh-CN" dirty="0">
                  <a:solidFill>
                    <a:schemeClr val="tx1"/>
                  </a:solidFill>
                  <a:latin typeface="微软雅黑" panose="020B0503020204020204" pitchFamily="34" charset="-122"/>
                </a:endParaRPr>
              </a:p>
              <a:p>
                <a:pPr>
                  <a:defRPr/>
                </a:pPr>
                <a:endParaRPr lang="zh-CN" altLang="en-US" dirty="0">
                  <a:solidFill>
                    <a:schemeClr val="tx1"/>
                  </a:solidFill>
                  <a:latin typeface="微软雅黑" panose="020B0503020204020204" pitchFamily="34" charset="-122"/>
                </a:endParaRPr>
              </a:p>
            </p:txBody>
          </p:sp>
          <p:sp>
            <p:nvSpPr>
              <p:cNvPr id="21" name="文本框 20"/>
              <p:cNvSpPr txBox="1"/>
              <p:nvPr/>
            </p:nvSpPr>
            <p:spPr bwMode="auto">
              <a:xfrm>
                <a:off x="3054471" y="5330784"/>
                <a:ext cx="3174759" cy="1086594"/>
              </a:xfrm>
              <a:prstGeom prst="rect">
                <a:avLst/>
              </a:prstGeom>
              <a:noFill/>
              <a:ln w="9525">
                <a:noFill/>
                <a:miter lim="800000"/>
                <a:headEnd/>
                <a:tailEnd/>
              </a:ln>
            </p:spPr>
            <p:txBody>
              <a:bodyPr>
                <a:spAutoFit/>
              </a:bodyPr>
              <a:lstStyle/>
              <a:p>
                <a:pPr algn="r">
                  <a:lnSpc>
                    <a:spcPts val="1200"/>
                  </a:lnSpc>
                  <a:spcBef>
                    <a:spcPct val="50000"/>
                  </a:spcBef>
                  <a:defRPr/>
                </a:pPr>
                <a:r>
                  <a:rPr lang="zh-CN" altLang="en-US" sz="1600" dirty="0">
                    <a:latin typeface="+mn-lt"/>
                    <a:ea typeface="微软雅黑" panose="020B0503020204020204" pitchFamily="34" charset="-122"/>
                  </a:rPr>
                  <a:t>麦克尔逊（</a:t>
                </a:r>
                <a:r>
                  <a:rPr lang="en-US" altLang="zh-CN" sz="1600" dirty="0">
                    <a:latin typeface="+mn-lt"/>
                    <a:ea typeface="微软雅黑" panose="020B0503020204020204" pitchFamily="34" charset="-122"/>
                  </a:rPr>
                  <a:t>1894</a:t>
                </a:r>
                <a:r>
                  <a:rPr lang="zh-CN" altLang="en-US" sz="1600" dirty="0">
                    <a:latin typeface="+mn-lt"/>
                    <a:ea typeface="微软雅黑" panose="020B0503020204020204" pitchFamily="34" charset="-122"/>
                  </a:rPr>
                  <a:t>）</a:t>
                </a:r>
                <a:endParaRPr lang="en-US" altLang="zh-CN" sz="1600" dirty="0">
                  <a:latin typeface="+mn-lt"/>
                  <a:ea typeface="微软雅黑" panose="020B0503020204020204" pitchFamily="34" charset="-122"/>
                </a:endParaRPr>
              </a:p>
              <a:p>
                <a:pPr algn="r">
                  <a:lnSpc>
                    <a:spcPts val="1200"/>
                  </a:lnSpc>
                  <a:spcBef>
                    <a:spcPct val="50000"/>
                  </a:spcBef>
                  <a:defRPr/>
                </a:pPr>
                <a:r>
                  <a:rPr lang="en-US" altLang="zh-CN" sz="1600" dirty="0">
                    <a:latin typeface="+mn-lt"/>
                    <a:ea typeface="微软雅黑" panose="020B0503020204020204" pitchFamily="34" charset="-122"/>
                  </a:rPr>
                  <a:t>Albert Abraham Michelson</a:t>
                </a:r>
              </a:p>
              <a:p>
                <a:pPr algn="r">
                  <a:lnSpc>
                    <a:spcPts val="1200"/>
                  </a:lnSpc>
                  <a:spcBef>
                    <a:spcPct val="50000"/>
                  </a:spcBef>
                  <a:defRPr/>
                </a:pPr>
                <a:r>
                  <a:rPr lang="zh-CN" altLang="en-US" sz="1600" dirty="0">
                    <a:latin typeface="+mn-lt"/>
                    <a:ea typeface="微软雅黑" panose="020B0503020204020204" pitchFamily="34" charset="-122"/>
                  </a:rPr>
                  <a:t>德裔美国物理学家</a:t>
                </a:r>
                <a:endParaRPr lang="en-US" altLang="zh-CN" sz="1600" dirty="0">
                  <a:latin typeface="+mn-lt"/>
                  <a:ea typeface="微软雅黑" panose="020B0503020204020204" pitchFamily="34" charset="-122"/>
                </a:endParaRPr>
              </a:p>
              <a:p>
                <a:pPr algn="r">
                  <a:lnSpc>
                    <a:spcPts val="1200"/>
                  </a:lnSpc>
                  <a:spcBef>
                    <a:spcPct val="50000"/>
                  </a:spcBef>
                  <a:defRPr/>
                </a:pPr>
                <a:r>
                  <a:rPr lang="zh-CN" altLang="en-US" sz="1600" dirty="0">
                    <a:latin typeface="+mn-lt"/>
                    <a:ea typeface="微软雅黑" panose="020B0503020204020204" pitchFamily="34" charset="-122"/>
                  </a:rPr>
                  <a:t>获</a:t>
                </a:r>
                <a:r>
                  <a:rPr lang="en-US" altLang="zh-CN" sz="1600" dirty="0">
                    <a:latin typeface="+mn-lt"/>
                    <a:ea typeface="微软雅黑" panose="020B0503020204020204" pitchFamily="34" charset="-122"/>
                  </a:rPr>
                  <a:t>1907</a:t>
                </a:r>
                <a:r>
                  <a:rPr lang="zh-CN" altLang="en-US" sz="1600" dirty="0">
                    <a:latin typeface="+mn-lt"/>
                    <a:ea typeface="微软雅黑" panose="020B0503020204020204" pitchFamily="34" charset="-122"/>
                  </a:rPr>
                  <a:t>年</a:t>
                </a:r>
                <a:r>
                  <a:rPr lang="en-US" altLang="zh-CN" sz="1600" dirty="0">
                    <a:latin typeface="+mn-lt"/>
                    <a:ea typeface="微软雅黑" panose="020B0503020204020204" pitchFamily="34" charset="-122"/>
                  </a:rPr>
                  <a:t>Nobel</a:t>
                </a:r>
                <a:r>
                  <a:rPr lang="zh-CN" altLang="en-US" sz="1600" dirty="0">
                    <a:latin typeface="+mn-lt"/>
                    <a:ea typeface="微软雅黑" panose="020B0503020204020204" pitchFamily="34" charset="-122"/>
                  </a:rPr>
                  <a:t>物理奖 </a:t>
                </a:r>
                <a:endParaRPr lang="en-US" altLang="zh-CN" sz="1600" dirty="0">
                  <a:latin typeface="+mn-lt"/>
                  <a:ea typeface="微软雅黑" panose="020B0503020204020204" pitchFamily="34" charset="-122"/>
                </a:endParaRPr>
              </a:p>
            </p:txBody>
          </p:sp>
        </p:grpSp>
      </p:grpSp>
      <p:sp>
        <p:nvSpPr>
          <p:cNvPr id="28" name="矩形 27"/>
          <p:cNvSpPr/>
          <p:nvPr/>
        </p:nvSpPr>
        <p:spPr bwMode="auto">
          <a:xfrm>
            <a:off x="4891088" y="987425"/>
            <a:ext cx="3902075" cy="2447925"/>
          </a:xfrm>
          <a:prstGeom prst="rect">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spcBef>
                <a:spcPts val="1200"/>
              </a:spcBef>
              <a:defRPr/>
            </a:pPr>
            <a:r>
              <a:rPr lang="zh-CN" altLang="en-US" sz="2400" dirty="0">
                <a:solidFill>
                  <a:srgbClr val="FF0000"/>
                </a:solidFill>
                <a:latin typeface="微软雅黑" panose="020B0503020204020204" pitchFamily="34" charset="-122"/>
              </a:rPr>
              <a:t>晴朗天空中的“两朵乌云”</a:t>
            </a:r>
            <a:endParaRPr lang="en-US" altLang="zh-CN" sz="2400" dirty="0">
              <a:solidFill>
                <a:srgbClr val="FF0000"/>
              </a:solidFill>
              <a:latin typeface="微软雅黑" panose="020B0503020204020204" pitchFamily="34" charset="-122"/>
            </a:endParaRPr>
          </a:p>
          <a:p>
            <a:pPr>
              <a:defRPr/>
            </a:pPr>
            <a:endParaRPr lang="en-US" altLang="zh-CN" sz="1600" dirty="0">
              <a:solidFill>
                <a:schemeClr val="tx1"/>
              </a:solidFill>
              <a:latin typeface="微软雅黑" panose="020B0503020204020204" pitchFamily="34" charset="-122"/>
            </a:endParaRPr>
          </a:p>
          <a:p>
            <a:pPr>
              <a:defRPr/>
            </a:pPr>
            <a:r>
              <a:rPr lang="zh-CN" altLang="en-US" sz="1600" dirty="0">
                <a:solidFill>
                  <a:schemeClr val="tx1"/>
                </a:solidFill>
                <a:latin typeface="微软雅黑" panose="020B0503020204020204" pitchFamily="34" charset="-122"/>
              </a:rPr>
              <a:t>“</a:t>
            </a:r>
            <a:r>
              <a:rPr lang="en-US" altLang="zh-CN" sz="1600" dirty="0">
                <a:solidFill>
                  <a:schemeClr val="tx1"/>
                </a:solidFill>
                <a:latin typeface="微软雅黑" panose="020B0503020204020204" pitchFamily="34" charset="-122"/>
              </a:rPr>
              <a:t>(</a:t>
            </a:r>
            <a:r>
              <a:rPr lang="zh-CN" altLang="en-US" sz="1600" dirty="0">
                <a:solidFill>
                  <a:schemeClr val="tx1"/>
                </a:solidFill>
                <a:latin typeface="微软雅黑" panose="020B0503020204020204" pitchFamily="34" charset="-122"/>
              </a:rPr>
              <a:t>经典</a:t>
            </a:r>
            <a:r>
              <a:rPr lang="en-US" altLang="zh-CN" sz="1600" dirty="0">
                <a:solidFill>
                  <a:schemeClr val="tx1"/>
                </a:solidFill>
                <a:latin typeface="微软雅黑" panose="020B0503020204020204" pitchFamily="34" charset="-122"/>
              </a:rPr>
              <a:t>)</a:t>
            </a:r>
            <a:r>
              <a:rPr lang="zh-CN" altLang="en-US" sz="1600" dirty="0">
                <a:solidFill>
                  <a:schemeClr val="tx1"/>
                </a:solidFill>
                <a:latin typeface="微软雅黑" panose="020B0503020204020204" pitchFamily="34" charset="-122"/>
              </a:rPr>
              <a:t>动力学理论断言，热和光都是运动的方式。但现在这一理论的优美性和明晰性却被两朵乌云遮蔽，显得黯然失色了</a:t>
            </a:r>
            <a:r>
              <a:rPr lang="en-US" altLang="zh-CN" sz="1600" dirty="0">
                <a:solidFill>
                  <a:schemeClr val="tx1"/>
                </a:solidFill>
                <a:latin typeface="微软雅黑" panose="020B0503020204020204" pitchFamily="34" charset="-122"/>
              </a:rPr>
              <a:t>…...</a:t>
            </a:r>
            <a:r>
              <a:rPr lang="zh-CN" altLang="en-US" sz="1600" dirty="0">
                <a:solidFill>
                  <a:schemeClr val="tx1"/>
                </a:solidFill>
                <a:latin typeface="微软雅黑" panose="020B0503020204020204" pitchFamily="34" charset="-122"/>
              </a:rPr>
              <a:t>”</a:t>
            </a:r>
            <a:endParaRPr lang="en-US" altLang="zh-CN" sz="1600" dirty="0">
              <a:solidFill>
                <a:schemeClr val="tx1"/>
              </a:solidFill>
              <a:latin typeface="微软雅黑" panose="020B0503020204020204" pitchFamily="34" charset="-122"/>
            </a:endParaRPr>
          </a:p>
          <a:p>
            <a:pPr algn="r">
              <a:defRPr/>
            </a:pPr>
            <a:r>
              <a:rPr lang="en-US" altLang="zh-CN" sz="1600" dirty="0">
                <a:solidFill>
                  <a:schemeClr val="tx1"/>
                </a:solidFill>
              </a:rPr>
              <a:t>Lord Kelvin (1900)</a:t>
            </a:r>
          </a:p>
          <a:p>
            <a:pPr algn="r">
              <a:defRPr/>
            </a:pPr>
            <a:r>
              <a:rPr lang="en-US" altLang="zh-CN" sz="1600" dirty="0">
                <a:solidFill>
                  <a:schemeClr val="tx1"/>
                </a:solidFill>
              </a:rPr>
              <a:t>《</a:t>
            </a:r>
            <a:r>
              <a:rPr lang="zh-CN" altLang="en-US" sz="1600" dirty="0">
                <a:solidFill>
                  <a:schemeClr val="tx1"/>
                </a:solidFill>
              </a:rPr>
              <a:t>在热和光动力理论上空的</a:t>
            </a:r>
            <a:r>
              <a:rPr lang="en-US" altLang="zh-CN" sz="1600" dirty="0">
                <a:solidFill>
                  <a:schemeClr val="tx1"/>
                </a:solidFill>
              </a:rPr>
              <a:t>19</a:t>
            </a:r>
            <a:r>
              <a:rPr lang="zh-CN" altLang="en-US" sz="1600" dirty="0">
                <a:solidFill>
                  <a:schemeClr val="tx1"/>
                </a:solidFill>
              </a:rPr>
              <a:t>世纪乌云</a:t>
            </a:r>
            <a:r>
              <a:rPr lang="en-US" altLang="zh-CN" sz="1600" dirty="0">
                <a:solidFill>
                  <a:schemeClr val="tx1"/>
                </a:solidFill>
              </a:rPr>
              <a:t>》</a:t>
            </a:r>
          </a:p>
          <a:p>
            <a:pPr>
              <a:defRPr/>
            </a:pPr>
            <a:endParaRPr lang="zh-CN" altLang="en-US" dirty="0">
              <a:solidFill>
                <a:schemeClr val="tx1"/>
              </a:solidFill>
              <a:latin typeface="微软雅黑" panose="020B0503020204020204" pitchFamily="34" charset="-122"/>
            </a:endParaRPr>
          </a:p>
        </p:txBody>
      </p:sp>
      <p:sp>
        <p:nvSpPr>
          <p:cNvPr id="30" name="文本框 29"/>
          <p:cNvSpPr txBox="1"/>
          <p:nvPr/>
        </p:nvSpPr>
        <p:spPr bwMode="auto">
          <a:xfrm>
            <a:off x="790575" y="3951288"/>
            <a:ext cx="4357688" cy="522287"/>
          </a:xfrm>
          <a:prstGeom prst="rect">
            <a:avLst/>
          </a:prstGeom>
          <a:noFill/>
          <a:ln w="9525">
            <a:noFill/>
            <a:miter lim="800000"/>
            <a:headEnd/>
            <a:tailEnd/>
          </a:ln>
        </p:spPr>
        <p:txBody>
          <a:bodyPr>
            <a:spAutoFit/>
          </a:bodyPr>
          <a:lstStyle/>
          <a:p>
            <a:pPr algn="ctr">
              <a:spcBef>
                <a:spcPct val="50000"/>
              </a:spcBef>
              <a:spcAft>
                <a:spcPts val="1200"/>
              </a:spcAft>
              <a:defRPr/>
            </a:pPr>
            <a:r>
              <a:rPr lang="zh-CN" altLang="en-US" sz="2800" dirty="0">
                <a:latin typeface="+mn-ea"/>
                <a:ea typeface="+mn-ea"/>
              </a:rPr>
              <a:t>经典物理学的困境</a:t>
            </a:r>
            <a:endParaRPr lang="en-US" altLang="zh-CN" sz="2800" dirty="0">
              <a:latin typeface="+mn-ea"/>
              <a:ea typeface="+mn-ea"/>
            </a:endParaRPr>
          </a:p>
        </p:txBody>
      </p:sp>
      <p:sp>
        <p:nvSpPr>
          <p:cNvPr id="4" name="矩形 3"/>
          <p:cNvSpPr/>
          <p:nvPr/>
        </p:nvSpPr>
        <p:spPr>
          <a:xfrm>
            <a:off x="4784725" y="3509963"/>
            <a:ext cx="2447925" cy="1631950"/>
          </a:xfrm>
          <a:prstGeom prst="rect">
            <a:avLst/>
          </a:prstGeom>
        </p:spPr>
        <p:txBody>
          <a:bodyPr>
            <a:spAutoFit/>
          </a:bodyPr>
          <a:lstStyle/>
          <a:p>
            <a:pPr>
              <a:defRPr/>
            </a:pPr>
            <a:r>
              <a:rPr lang="zh-CN" altLang="en-US" sz="2000" dirty="0">
                <a:solidFill>
                  <a:srgbClr val="FF0000"/>
                </a:solidFill>
                <a:latin typeface="+mn-ea"/>
                <a:ea typeface="+mn-ea"/>
              </a:rPr>
              <a:t> 黑体辐射</a:t>
            </a:r>
          </a:p>
          <a:p>
            <a:pPr>
              <a:defRPr/>
            </a:pPr>
            <a:r>
              <a:rPr lang="zh-CN" altLang="en-US" sz="2000" dirty="0">
                <a:solidFill>
                  <a:srgbClr val="FF0000"/>
                </a:solidFill>
                <a:latin typeface="+mn-ea"/>
                <a:ea typeface="+mn-ea"/>
              </a:rPr>
              <a:t> 光电效应</a:t>
            </a:r>
          </a:p>
          <a:p>
            <a:pPr>
              <a:defRPr/>
            </a:pPr>
            <a:r>
              <a:rPr lang="zh-CN" altLang="en-US" sz="2000" dirty="0">
                <a:solidFill>
                  <a:srgbClr val="FF0000"/>
                </a:solidFill>
                <a:latin typeface="+mn-ea"/>
                <a:ea typeface="+mn-ea"/>
              </a:rPr>
              <a:t> 氢原子线状光谱</a:t>
            </a:r>
          </a:p>
          <a:p>
            <a:pPr>
              <a:defRPr/>
            </a:pPr>
            <a:r>
              <a:rPr lang="zh-CN" altLang="en-US" sz="2000" dirty="0">
                <a:solidFill>
                  <a:srgbClr val="FF0000"/>
                </a:solidFill>
                <a:latin typeface="+mn-ea"/>
                <a:ea typeface="+mn-ea"/>
              </a:rPr>
              <a:t> 比热问题</a:t>
            </a:r>
          </a:p>
          <a:p>
            <a:pPr>
              <a:defRPr/>
            </a:pPr>
            <a:r>
              <a:rPr lang="zh-CN" altLang="en-US" sz="2000" dirty="0">
                <a:solidFill>
                  <a:srgbClr val="FF0000"/>
                </a:solidFill>
                <a:latin typeface="+mn-ea"/>
                <a:ea typeface="+mn-ea"/>
              </a:rPr>
              <a:t> 原子放射性</a:t>
            </a:r>
            <a:endParaRPr lang="zh-CN" altLang="en-US" sz="2000" i="1" dirty="0">
              <a:solidFill>
                <a:srgbClr val="FF0000"/>
              </a:solidFill>
              <a:latin typeface="+mn-ea"/>
              <a:ea typeface="+mn-ea"/>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3011"/>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30" grpId="0"/>
      <p:bldP spid="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Box 55"/>
          <p:cNvSpPr txBox="1">
            <a:spLocks noChangeArrowheads="1"/>
          </p:cNvSpPr>
          <p:nvPr/>
        </p:nvSpPr>
        <p:spPr bwMode="auto">
          <a:xfrm>
            <a:off x="539750" y="246063"/>
            <a:ext cx="460851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9" tIns="45709" rIns="91419" bIns="45709">
            <a:spAutoFit/>
          </a:bodyPr>
          <a:lstStyle>
            <a:lvl1pPr>
              <a:defRPr b="1">
                <a:solidFill>
                  <a:schemeClr val="tx1"/>
                </a:solidFill>
                <a:latin typeface="Arial" panose="020B0604020202020204" pitchFamily="34" charset="0"/>
                <a:ea typeface="华文细黑" panose="02010600040101010101" pitchFamily="2" charset="-122"/>
              </a:defRPr>
            </a:lvl1pPr>
            <a:lvl2pPr marL="742950" indent="-285750">
              <a:defRPr b="1">
                <a:solidFill>
                  <a:schemeClr val="tx1"/>
                </a:solidFill>
                <a:latin typeface="Arial" panose="020B0604020202020204" pitchFamily="34" charset="0"/>
                <a:ea typeface="华文细黑" panose="02010600040101010101" pitchFamily="2" charset="-122"/>
              </a:defRPr>
            </a:lvl2pPr>
            <a:lvl3pPr marL="1143000" indent="-228600">
              <a:defRPr b="1">
                <a:solidFill>
                  <a:schemeClr val="tx1"/>
                </a:solidFill>
                <a:latin typeface="Arial" panose="020B0604020202020204" pitchFamily="34" charset="0"/>
                <a:ea typeface="华文细黑" panose="02010600040101010101" pitchFamily="2" charset="-122"/>
              </a:defRPr>
            </a:lvl3pPr>
            <a:lvl4pPr marL="1600200" indent="-228600">
              <a:defRPr b="1">
                <a:solidFill>
                  <a:schemeClr val="tx1"/>
                </a:solidFill>
                <a:latin typeface="Arial" panose="020B0604020202020204" pitchFamily="34" charset="0"/>
                <a:ea typeface="华文细黑" panose="02010600040101010101" pitchFamily="2" charset="-122"/>
              </a:defRPr>
            </a:lvl4pPr>
            <a:lvl5pPr marL="2057400" indent="-228600">
              <a:defRPr b="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9pPr>
          </a:lstStyle>
          <a:p>
            <a:pPr eaLnBrk="1" hangingPunct="1">
              <a:defRPr/>
            </a:pPr>
            <a:r>
              <a:rPr lang="en-US" altLang="zh-CN" sz="2800" dirty="0">
                <a:latin typeface="+mn-lt"/>
                <a:ea typeface="+mn-ea"/>
                <a:cs typeface="Times New Roman" panose="02020603050405020304" pitchFamily="18" charset="0"/>
              </a:rPr>
              <a:t>1.1.3 </a:t>
            </a:r>
            <a:r>
              <a:rPr lang="zh-CN" altLang="en-US" sz="2800" dirty="0">
                <a:latin typeface="+mn-lt"/>
                <a:ea typeface="+mn-ea"/>
                <a:cs typeface="Times New Roman" panose="02020603050405020304" pitchFamily="18" charset="0"/>
              </a:rPr>
              <a:t>卢瑟福原子模型</a:t>
            </a:r>
            <a:r>
              <a:rPr lang="en-US" altLang="zh-CN" sz="2800" dirty="0">
                <a:latin typeface="+mn-lt"/>
                <a:ea typeface="+mn-ea"/>
                <a:cs typeface="Times New Roman" panose="02020603050405020304" pitchFamily="18" charset="0"/>
              </a:rPr>
              <a:t>(1911)</a:t>
            </a:r>
            <a:endParaRPr lang="zh-CN" altLang="en-US" sz="2800" dirty="0">
              <a:latin typeface="+mn-lt"/>
              <a:ea typeface="+mn-ea"/>
              <a:cs typeface="Times New Roman" panose="02020603050405020304" pitchFamily="18" charset="0"/>
            </a:endParaRPr>
          </a:p>
        </p:txBody>
      </p:sp>
      <p:pic>
        <p:nvPicPr>
          <p:cNvPr id="11" name="Picture 4" descr="c:\documents and settings\administrator\application data\360se6\User Data\temp\fsp-3.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4906963" y="795338"/>
            <a:ext cx="3913187" cy="2339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5060" name="组合 6"/>
          <p:cNvGrpSpPr>
            <a:grpSpLocks/>
          </p:cNvGrpSpPr>
          <p:nvPr/>
        </p:nvGrpSpPr>
        <p:grpSpPr bwMode="auto">
          <a:xfrm>
            <a:off x="4932363" y="3141663"/>
            <a:ext cx="3887787" cy="1839912"/>
            <a:chOff x="4860032" y="1518554"/>
            <a:chExt cx="3888432" cy="1839542"/>
          </a:xfrm>
        </p:grpSpPr>
        <p:grpSp>
          <p:nvGrpSpPr>
            <p:cNvPr id="13" name="组合 12"/>
            <p:cNvGrpSpPr/>
            <p:nvPr/>
          </p:nvGrpSpPr>
          <p:grpSpPr bwMode="auto">
            <a:xfrm>
              <a:off x="4860032" y="1518554"/>
              <a:ext cx="3888432" cy="1839542"/>
              <a:chOff x="1774271" y="4817515"/>
              <a:chExt cx="4699995" cy="2115080"/>
            </a:xfrm>
            <a:noFill/>
          </p:grpSpPr>
          <p:sp>
            <p:nvSpPr>
              <p:cNvPr id="15" name="矩形 14"/>
              <p:cNvSpPr/>
              <p:nvPr/>
            </p:nvSpPr>
            <p:spPr>
              <a:xfrm>
                <a:off x="1774271" y="4817515"/>
                <a:ext cx="4699995" cy="2115080"/>
              </a:xfrm>
              <a:prstGeom prst="rect">
                <a:avLst/>
              </a:prstGeom>
              <a:grpFill/>
              <a:ln w="12700">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altLang="zh-CN" dirty="0">
                  <a:solidFill>
                    <a:schemeClr val="tx1"/>
                  </a:solidFill>
                  <a:latin typeface="微软雅黑" panose="020B0503020204020204" pitchFamily="34" charset="-122"/>
                </a:endParaRPr>
              </a:p>
              <a:p>
                <a:pPr>
                  <a:defRPr/>
                </a:pPr>
                <a:endParaRPr lang="en-US" altLang="zh-CN" dirty="0">
                  <a:solidFill>
                    <a:schemeClr val="tx1"/>
                  </a:solidFill>
                  <a:latin typeface="微软雅黑" panose="020B0503020204020204" pitchFamily="34" charset="-122"/>
                </a:endParaRPr>
              </a:p>
              <a:p>
                <a:pPr>
                  <a:defRPr/>
                </a:pPr>
                <a:endParaRPr lang="en-US" altLang="zh-CN" dirty="0">
                  <a:solidFill>
                    <a:schemeClr val="tx1"/>
                  </a:solidFill>
                  <a:latin typeface="微软雅黑" panose="020B0503020204020204" pitchFamily="34" charset="-122"/>
                </a:endParaRPr>
              </a:p>
              <a:p>
                <a:pPr>
                  <a:defRPr/>
                </a:pPr>
                <a:endParaRPr lang="en-US" altLang="zh-CN" dirty="0">
                  <a:solidFill>
                    <a:schemeClr val="tx1"/>
                  </a:solidFill>
                  <a:latin typeface="微软雅黑" panose="020B0503020204020204" pitchFamily="34" charset="-122"/>
                </a:endParaRPr>
              </a:p>
              <a:p>
                <a:pPr>
                  <a:defRPr/>
                </a:pPr>
                <a:endParaRPr lang="zh-CN" altLang="en-US" dirty="0">
                  <a:solidFill>
                    <a:schemeClr val="tx1"/>
                  </a:solidFill>
                  <a:latin typeface="微软雅黑" panose="020B0503020204020204" pitchFamily="34" charset="-122"/>
                </a:endParaRPr>
              </a:p>
            </p:txBody>
          </p:sp>
          <p:sp>
            <p:nvSpPr>
              <p:cNvPr id="16" name="文本框 15"/>
              <p:cNvSpPr txBox="1"/>
              <p:nvPr/>
            </p:nvSpPr>
            <p:spPr bwMode="auto">
              <a:xfrm>
                <a:off x="2787536" y="4944461"/>
                <a:ext cx="3470120" cy="1536234"/>
              </a:xfrm>
              <a:prstGeom prst="rect">
                <a:avLst/>
              </a:prstGeom>
              <a:grpFill/>
              <a:ln w="9525">
                <a:noFill/>
                <a:miter lim="800000"/>
                <a:headEnd/>
                <a:tailEnd/>
              </a:ln>
            </p:spPr>
            <p:txBody>
              <a:bodyPr/>
              <a:lstStyle/>
              <a:p>
                <a:pPr algn="r">
                  <a:lnSpc>
                    <a:spcPts val="1200"/>
                  </a:lnSpc>
                  <a:spcBef>
                    <a:spcPct val="50000"/>
                  </a:spcBef>
                  <a:defRPr/>
                </a:pPr>
                <a:r>
                  <a:rPr lang="zh-CN" altLang="en-US" sz="1600" dirty="0">
                    <a:latin typeface="+mn-lt"/>
                    <a:ea typeface="微软雅黑" panose="020B0503020204020204" pitchFamily="34" charset="-122"/>
                  </a:rPr>
                  <a:t>普朗克</a:t>
                </a:r>
                <a:endParaRPr lang="en-US" altLang="zh-CN" sz="1600" dirty="0">
                  <a:latin typeface="+mn-lt"/>
                  <a:ea typeface="微软雅黑" panose="020B0503020204020204" pitchFamily="34" charset="-122"/>
                </a:endParaRPr>
              </a:p>
              <a:p>
                <a:pPr algn="r">
                  <a:lnSpc>
                    <a:spcPts val="1200"/>
                  </a:lnSpc>
                  <a:spcBef>
                    <a:spcPct val="50000"/>
                  </a:spcBef>
                  <a:defRPr/>
                </a:pPr>
                <a:r>
                  <a:rPr lang="en-US" altLang="zh-CN" sz="1600" dirty="0">
                    <a:latin typeface="+mn-lt"/>
                    <a:ea typeface="微软雅黑" panose="020B0503020204020204" pitchFamily="34" charset="-122"/>
                  </a:rPr>
                  <a:t>Max Karl Ernst Ludwig</a:t>
                </a:r>
              </a:p>
              <a:p>
                <a:pPr algn="r">
                  <a:lnSpc>
                    <a:spcPts val="1200"/>
                  </a:lnSpc>
                  <a:spcBef>
                    <a:spcPct val="50000"/>
                  </a:spcBef>
                  <a:defRPr/>
                </a:pPr>
                <a:r>
                  <a:rPr lang="en-US" altLang="zh-CN" sz="1600" dirty="0">
                    <a:latin typeface="+mn-lt"/>
                    <a:ea typeface="微软雅黑" panose="020B0503020204020204" pitchFamily="34" charset="-122"/>
                  </a:rPr>
                  <a:t>Planck. 1858-1947</a:t>
                </a:r>
              </a:p>
              <a:p>
                <a:pPr algn="r">
                  <a:lnSpc>
                    <a:spcPts val="1200"/>
                  </a:lnSpc>
                  <a:spcBef>
                    <a:spcPct val="50000"/>
                  </a:spcBef>
                  <a:defRPr/>
                </a:pPr>
                <a:r>
                  <a:rPr lang="zh-CN" altLang="en-US" sz="1600" dirty="0">
                    <a:latin typeface="+mn-lt"/>
                    <a:ea typeface="微软雅黑" panose="020B0503020204020204" pitchFamily="34" charset="-122"/>
                  </a:rPr>
                  <a:t>德国物理学家</a:t>
                </a:r>
                <a:endParaRPr lang="en-US" altLang="zh-CN" sz="1600" dirty="0">
                  <a:latin typeface="+mn-lt"/>
                  <a:ea typeface="微软雅黑" panose="020B0503020204020204" pitchFamily="34" charset="-122"/>
                </a:endParaRPr>
              </a:p>
              <a:p>
                <a:pPr algn="r">
                  <a:lnSpc>
                    <a:spcPts val="1200"/>
                  </a:lnSpc>
                  <a:spcBef>
                    <a:spcPct val="50000"/>
                  </a:spcBef>
                  <a:defRPr/>
                </a:pPr>
                <a:r>
                  <a:rPr lang="zh-CN" altLang="en-US" sz="1600" dirty="0">
                    <a:latin typeface="+mn-lt"/>
                    <a:ea typeface="微软雅黑" panose="020B0503020204020204" pitchFamily="34" charset="-122"/>
                  </a:rPr>
                  <a:t>获</a:t>
                </a:r>
                <a:r>
                  <a:rPr lang="en-US" altLang="zh-CN" sz="1600" dirty="0">
                    <a:latin typeface="+mn-lt"/>
                    <a:ea typeface="微软雅黑" panose="020B0503020204020204" pitchFamily="34" charset="-122"/>
                  </a:rPr>
                  <a:t>1918</a:t>
                </a:r>
                <a:r>
                  <a:rPr lang="zh-CN" altLang="en-US" sz="1600" dirty="0">
                    <a:latin typeface="+mn-lt"/>
                    <a:ea typeface="微软雅黑" panose="020B0503020204020204" pitchFamily="34" charset="-122"/>
                  </a:rPr>
                  <a:t>年</a:t>
                </a:r>
                <a:r>
                  <a:rPr lang="en-US" altLang="zh-CN" sz="1600" dirty="0">
                    <a:latin typeface="+mn-lt"/>
                    <a:ea typeface="微软雅黑" panose="020B0503020204020204" pitchFamily="34" charset="-122"/>
                  </a:rPr>
                  <a:t>Nobel</a:t>
                </a:r>
                <a:r>
                  <a:rPr lang="zh-CN" altLang="en-US" sz="1600" dirty="0">
                    <a:latin typeface="+mn-lt"/>
                    <a:ea typeface="微软雅黑" panose="020B0503020204020204" pitchFamily="34" charset="-122"/>
                  </a:rPr>
                  <a:t>物理奖</a:t>
                </a:r>
                <a:endParaRPr lang="en-US" altLang="zh-CN" sz="1600" dirty="0">
                  <a:latin typeface="+mn-lt"/>
                  <a:ea typeface="微软雅黑" panose="020B0503020204020204" pitchFamily="34" charset="-122"/>
                </a:endParaRPr>
              </a:p>
            </p:txBody>
          </p:sp>
        </p:grpSp>
        <p:pic>
          <p:nvPicPr>
            <p:cNvPr id="45069" name="图片 5"/>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016885" y="1561067"/>
              <a:ext cx="1002857" cy="140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20" name="Picture 6" descr="http://www.jpkc.swust.edu.cn/c312/phys_web/pcai/P06/CH01/PCH01/GIF/Fsqx.gi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8313" y="1209675"/>
            <a:ext cx="3178175" cy="299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Picture 8" descr="http://www.jpkc.swust.edu.cn/c312/phys_web/pcai/P06/CH01/PCH01/GIF/PLKJS23.gif"/>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82825" y="1463675"/>
            <a:ext cx="2578100" cy="709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TextBox 5"/>
          <p:cNvSpPr txBox="1">
            <a:spLocks noChangeArrowheads="1"/>
          </p:cNvSpPr>
          <p:nvPr/>
        </p:nvSpPr>
        <p:spPr bwMode="auto">
          <a:xfrm>
            <a:off x="2700338" y="4610100"/>
            <a:ext cx="137001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spcBef>
                <a:spcPct val="50000"/>
              </a:spcBef>
            </a:pPr>
            <a:r>
              <a:rPr lang="en-US" altLang="zh-CN" sz="2000">
                <a:solidFill>
                  <a:srgbClr val="FF0000"/>
                </a:solidFill>
                <a:latin typeface="Times New Roman" panose="02020603050405020304" pitchFamily="18" charset="0"/>
                <a:cs typeface="Times New Roman" panose="02020603050405020304" pitchFamily="18" charset="0"/>
              </a:rPr>
              <a:t>n=1, 2, 3…</a:t>
            </a:r>
            <a:endParaRPr lang="zh-CN" altLang="en-US" sz="2000">
              <a:solidFill>
                <a:srgbClr val="FF0000"/>
              </a:solidFill>
              <a:latin typeface="Times New Roman" panose="02020603050405020304" pitchFamily="18" charset="0"/>
              <a:cs typeface="Times New Roman" panose="02020603050405020304" pitchFamily="18" charset="0"/>
            </a:endParaRPr>
          </a:p>
        </p:txBody>
      </p:sp>
      <p:sp>
        <p:nvSpPr>
          <p:cNvPr id="27" name="标题 1"/>
          <p:cNvSpPr txBox="1">
            <a:spLocks/>
          </p:cNvSpPr>
          <p:nvPr/>
        </p:nvSpPr>
        <p:spPr>
          <a:xfrm>
            <a:off x="1476375" y="782638"/>
            <a:ext cx="8229600" cy="811212"/>
          </a:xfrm>
          <a:prstGeom prst="rect">
            <a:avLst/>
          </a:prstGeom>
        </p:spPr>
        <p:txBody>
          <a:bodyPr/>
          <a:lstStyle>
            <a:lvl1pPr algn="l" rtl="0" eaLnBrk="0" fontAlgn="base" hangingPunct="0">
              <a:spcBef>
                <a:spcPct val="0"/>
              </a:spcBef>
              <a:spcAft>
                <a:spcPct val="0"/>
              </a:spcAft>
              <a:defRPr sz="2600" b="1">
                <a:solidFill>
                  <a:schemeClr val="tx1"/>
                </a:solidFill>
                <a:latin typeface="+mj-lt"/>
                <a:ea typeface="+mj-ea"/>
                <a:cs typeface="+mj-cs"/>
              </a:defRPr>
            </a:lvl1pPr>
            <a:lvl2pPr algn="l" rtl="0" eaLnBrk="0" fontAlgn="base" hangingPunct="0">
              <a:spcBef>
                <a:spcPct val="0"/>
              </a:spcBef>
              <a:spcAft>
                <a:spcPct val="0"/>
              </a:spcAft>
              <a:defRPr sz="2600" b="1">
                <a:solidFill>
                  <a:schemeClr val="tx1"/>
                </a:solidFill>
                <a:latin typeface="Arial" charset="0"/>
                <a:ea typeface="微软雅黑" pitchFamily="34" charset="-122"/>
                <a:cs typeface="宋体" pitchFamily="2" charset="-122"/>
              </a:defRPr>
            </a:lvl2pPr>
            <a:lvl3pPr algn="l" rtl="0" eaLnBrk="0" fontAlgn="base" hangingPunct="0">
              <a:spcBef>
                <a:spcPct val="0"/>
              </a:spcBef>
              <a:spcAft>
                <a:spcPct val="0"/>
              </a:spcAft>
              <a:defRPr sz="2600" b="1">
                <a:solidFill>
                  <a:schemeClr val="tx1"/>
                </a:solidFill>
                <a:latin typeface="Arial" charset="0"/>
                <a:ea typeface="微软雅黑" pitchFamily="34" charset="-122"/>
                <a:cs typeface="宋体" pitchFamily="2" charset="-122"/>
              </a:defRPr>
            </a:lvl3pPr>
            <a:lvl4pPr algn="l" rtl="0" eaLnBrk="0" fontAlgn="base" hangingPunct="0">
              <a:spcBef>
                <a:spcPct val="0"/>
              </a:spcBef>
              <a:spcAft>
                <a:spcPct val="0"/>
              </a:spcAft>
              <a:defRPr sz="2600" b="1">
                <a:solidFill>
                  <a:schemeClr val="tx1"/>
                </a:solidFill>
                <a:latin typeface="Arial" charset="0"/>
                <a:ea typeface="微软雅黑" pitchFamily="34" charset="-122"/>
                <a:cs typeface="宋体" pitchFamily="2" charset="-122"/>
              </a:defRPr>
            </a:lvl4pPr>
            <a:lvl5pPr algn="l" rtl="0" eaLnBrk="0" fontAlgn="base" hangingPunct="0">
              <a:spcBef>
                <a:spcPct val="0"/>
              </a:spcBef>
              <a:spcAft>
                <a:spcPct val="0"/>
              </a:spcAft>
              <a:defRPr sz="2600" b="1">
                <a:solidFill>
                  <a:schemeClr val="tx1"/>
                </a:solidFill>
                <a:latin typeface="Arial" charset="0"/>
                <a:ea typeface="微软雅黑" pitchFamily="34" charset="-122"/>
                <a:cs typeface="宋体" pitchFamily="2" charset="-122"/>
              </a:defRPr>
            </a:lvl5pPr>
            <a:lvl6pPr marL="424041" algn="l" rtl="0" fontAlgn="base">
              <a:spcBef>
                <a:spcPct val="0"/>
              </a:spcBef>
              <a:spcAft>
                <a:spcPct val="0"/>
              </a:spcAft>
              <a:defRPr sz="2600" b="1">
                <a:solidFill>
                  <a:schemeClr val="tx1"/>
                </a:solidFill>
                <a:latin typeface="Arial" charset="0"/>
                <a:ea typeface="微软雅黑" pitchFamily="34" charset="-122"/>
                <a:cs typeface="宋体" pitchFamily="2" charset="-122"/>
              </a:defRPr>
            </a:lvl6pPr>
            <a:lvl7pPr marL="848081" algn="l" rtl="0" fontAlgn="base">
              <a:spcBef>
                <a:spcPct val="0"/>
              </a:spcBef>
              <a:spcAft>
                <a:spcPct val="0"/>
              </a:spcAft>
              <a:defRPr sz="2600" b="1">
                <a:solidFill>
                  <a:schemeClr val="tx1"/>
                </a:solidFill>
                <a:latin typeface="Arial" charset="0"/>
                <a:ea typeface="微软雅黑" pitchFamily="34" charset="-122"/>
                <a:cs typeface="宋体" pitchFamily="2" charset="-122"/>
              </a:defRPr>
            </a:lvl7pPr>
            <a:lvl8pPr marL="1272122" algn="l" rtl="0" fontAlgn="base">
              <a:spcBef>
                <a:spcPct val="0"/>
              </a:spcBef>
              <a:spcAft>
                <a:spcPct val="0"/>
              </a:spcAft>
              <a:defRPr sz="2600" b="1">
                <a:solidFill>
                  <a:schemeClr val="tx1"/>
                </a:solidFill>
                <a:latin typeface="Arial" charset="0"/>
                <a:ea typeface="微软雅黑" pitchFamily="34" charset="-122"/>
                <a:cs typeface="宋体" pitchFamily="2" charset="-122"/>
              </a:defRPr>
            </a:lvl8pPr>
            <a:lvl9pPr marL="1696164" algn="l" rtl="0" fontAlgn="base">
              <a:spcBef>
                <a:spcPct val="0"/>
              </a:spcBef>
              <a:spcAft>
                <a:spcPct val="0"/>
              </a:spcAft>
              <a:defRPr sz="2600" b="1">
                <a:solidFill>
                  <a:schemeClr val="tx1"/>
                </a:solidFill>
                <a:latin typeface="Arial" charset="0"/>
                <a:ea typeface="微软雅黑" pitchFamily="34" charset="-122"/>
                <a:cs typeface="宋体" pitchFamily="2" charset="-122"/>
              </a:defRPr>
            </a:lvl9pPr>
          </a:lstStyle>
          <a:p>
            <a:pPr>
              <a:defRPr/>
            </a:pPr>
            <a:r>
              <a:rPr lang="zh-CN" altLang="en-US" kern="0" dirty="0">
                <a:solidFill>
                  <a:srgbClr val="FF0000"/>
                </a:solidFill>
                <a:latin typeface="+mn-ea"/>
                <a:ea typeface="+mn-ea"/>
              </a:rPr>
              <a:t>问题</a:t>
            </a:r>
            <a:r>
              <a:rPr lang="en-US" altLang="zh-CN" kern="0" dirty="0">
                <a:solidFill>
                  <a:srgbClr val="FF0000"/>
                </a:solidFill>
                <a:latin typeface="+mn-lt"/>
                <a:ea typeface="+mn-ea"/>
              </a:rPr>
              <a:t>1</a:t>
            </a:r>
            <a:r>
              <a:rPr lang="zh-CN" altLang="en-US" kern="0" dirty="0">
                <a:solidFill>
                  <a:srgbClr val="FF0000"/>
                </a:solidFill>
                <a:latin typeface="+mn-ea"/>
                <a:ea typeface="+mn-ea"/>
              </a:rPr>
              <a:t>：黑体辐射</a:t>
            </a:r>
          </a:p>
        </p:txBody>
      </p:sp>
      <p:sp>
        <p:nvSpPr>
          <p:cNvPr id="45065" name="文本框 1"/>
          <p:cNvSpPr txBox="1">
            <a:spLocks noChangeArrowheads="1"/>
          </p:cNvSpPr>
          <p:nvPr/>
        </p:nvSpPr>
        <p:spPr bwMode="auto">
          <a:xfrm>
            <a:off x="3206750" y="2478088"/>
            <a:ext cx="1274763"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400">
                <a:solidFill>
                  <a:srgbClr val="0000CC"/>
                </a:solidFill>
                <a:latin typeface="Times New Roman" panose="02020603050405020304" pitchFamily="18" charset="0"/>
                <a:cs typeface="Times New Roman" panose="02020603050405020304" pitchFamily="18" charset="0"/>
              </a:rPr>
              <a:t>E = </a:t>
            </a:r>
            <a:r>
              <a:rPr lang="en-US" altLang="zh-CN" sz="2400" i="1">
                <a:solidFill>
                  <a:srgbClr val="0000CC"/>
                </a:solidFill>
                <a:latin typeface="Times New Roman" panose="02020603050405020304" pitchFamily="18" charset="0"/>
                <a:cs typeface="Times New Roman" panose="02020603050405020304" pitchFamily="18" charset="0"/>
              </a:rPr>
              <a:t>n hv</a:t>
            </a:r>
            <a:endParaRPr lang="zh-CN" altLang="en-US" sz="2400" i="1">
              <a:solidFill>
                <a:srgbClr val="0000CC"/>
              </a:solidFill>
              <a:latin typeface="Times New Roman" panose="02020603050405020304" pitchFamily="18" charset="0"/>
              <a:cs typeface="Times New Roman" panose="02020603050405020304" pitchFamily="18" charset="0"/>
            </a:endParaRPr>
          </a:p>
        </p:txBody>
      </p:sp>
      <p:sp>
        <p:nvSpPr>
          <p:cNvPr id="17" name="文本框 16"/>
          <p:cNvSpPr txBox="1"/>
          <p:nvPr/>
        </p:nvSpPr>
        <p:spPr>
          <a:xfrm>
            <a:off x="1165225" y="4578350"/>
            <a:ext cx="1181100" cy="461963"/>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wrap="none">
            <a:spAutoFit/>
          </a:bodyPr>
          <a:lstStyle/>
          <a:p>
            <a:pPr>
              <a:defRPr/>
            </a:pPr>
            <a:r>
              <a:rPr lang="zh-CN" altLang="en-US" sz="2400" dirty="0">
                <a:latin typeface="MS Gothic" panose="020B0609070205080204" pitchFamily="49" charset="-128"/>
                <a:ea typeface="MS Gothic" panose="020B0609070205080204" pitchFamily="49" charset="-128"/>
                <a:cs typeface="Times New Roman" panose="02020603050405020304" pitchFamily="18" charset="0"/>
              </a:rPr>
              <a:t>∆</a:t>
            </a:r>
            <a:r>
              <a:rPr lang="en-US" altLang="zh-CN" sz="2400" dirty="0">
                <a:latin typeface="Times New Roman" panose="02020603050405020304" pitchFamily="18" charset="0"/>
                <a:cs typeface="Times New Roman" panose="02020603050405020304" pitchFamily="18" charset="0"/>
              </a:rPr>
              <a:t>E = </a:t>
            </a:r>
            <a:r>
              <a:rPr lang="en-US" altLang="zh-CN" sz="2400" i="1" dirty="0" err="1">
                <a:latin typeface="Times New Roman" panose="02020603050405020304" pitchFamily="18" charset="0"/>
                <a:cs typeface="Times New Roman" panose="02020603050405020304" pitchFamily="18" charset="0"/>
              </a:rPr>
              <a:t>hv</a:t>
            </a:r>
            <a:endParaRPr lang="zh-CN" altLang="en-US" sz="2400" i="1" dirty="0">
              <a:latin typeface="Times New Roman" panose="02020603050405020304" pitchFamily="18" charset="0"/>
              <a:cs typeface="Times New Roman" panose="02020603050405020304" pitchFamily="18" charset="0"/>
            </a:endParaRPr>
          </a:p>
        </p:txBody>
      </p:sp>
      <p:sp>
        <p:nvSpPr>
          <p:cNvPr id="45067" name="文本框 17"/>
          <p:cNvSpPr txBox="1">
            <a:spLocks noChangeArrowheads="1"/>
          </p:cNvSpPr>
          <p:nvPr/>
        </p:nvSpPr>
        <p:spPr bwMode="auto">
          <a:xfrm>
            <a:off x="282575" y="4111625"/>
            <a:ext cx="51466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2000" i="1">
                <a:latin typeface="Times New Roman" panose="02020603050405020304" pitchFamily="18" charset="0"/>
                <a:cs typeface="Times New Roman" panose="02020603050405020304" pitchFamily="18" charset="0"/>
              </a:rPr>
              <a:t>h = </a:t>
            </a:r>
            <a:r>
              <a:rPr lang="en-US" altLang="zh-CN" sz="2000">
                <a:latin typeface="Times New Roman" panose="02020603050405020304" pitchFamily="18" charset="0"/>
                <a:cs typeface="Times New Roman" panose="02020603050405020304" pitchFamily="18" charset="0"/>
              </a:rPr>
              <a:t>6.62606876 ×10</a:t>
            </a:r>
            <a:r>
              <a:rPr lang="en-US" altLang="zh-CN" sz="2000" baseline="30000">
                <a:latin typeface="Times New Roman" panose="02020603050405020304" pitchFamily="18" charset="0"/>
                <a:cs typeface="Times New Roman" panose="02020603050405020304" pitchFamily="18" charset="0"/>
              </a:rPr>
              <a:t>-34 </a:t>
            </a:r>
            <a:r>
              <a:rPr lang="en-US" altLang="zh-CN" sz="2000">
                <a:latin typeface="Times New Roman" panose="02020603050405020304" pitchFamily="18" charset="0"/>
                <a:cs typeface="Times New Roman" panose="02020603050405020304" pitchFamily="18" charset="0"/>
              </a:rPr>
              <a:t>J·s = 6.626 × 10</a:t>
            </a:r>
            <a:r>
              <a:rPr lang="en-US" altLang="zh-CN" sz="2000" baseline="30000">
                <a:latin typeface="Times New Roman" panose="02020603050405020304" pitchFamily="18" charset="0"/>
                <a:cs typeface="Times New Roman" panose="02020603050405020304" pitchFamily="18" charset="0"/>
              </a:rPr>
              <a:t>-34 </a:t>
            </a:r>
            <a:r>
              <a:rPr lang="en-US" altLang="zh-CN" sz="2000">
                <a:latin typeface="Times New Roman" panose="02020603050405020304" pitchFamily="18" charset="0"/>
                <a:cs typeface="Times New Roman" panose="02020603050405020304" pitchFamily="18" charset="0"/>
              </a:rPr>
              <a:t>J·s </a:t>
            </a:r>
            <a:endParaRPr lang="zh-CN" altLang="en-US" sz="2000">
              <a:latin typeface="Times New Roman" panose="02020603050405020304" pitchFamily="18" charset="0"/>
              <a:cs typeface="Times New Roman" panose="02020603050405020304"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5065"/>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5067"/>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0"/>
                                          </p:stCondLst>
                                        </p:cTn>
                                        <p:tgtEl>
                                          <p:spTgt spid="450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45065" grpId="0"/>
      <p:bldP spid="17" grpId="0" animBg="1"/>
      <p:bldP spid="45067"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 name="Picture 2"/>
          <p:cNvPicPr>
            <a:picLocks noChangeAspect="1" noChangeArrowheads="1"/>
          </p:cNvPicPr>
          <p:nvPr/>
        </p:nvPicPr>
        <p:blipFill>
          <a:blip r:embed="rId3">
            <a:extLst>
              <a:ext uri="{28A0092B-C50C-407E-A947-70E740481C1C}">
                <a14:useLocalDpi xmlns:a14="http://schemas.microsoft.com/office/drawing/2010/main" val="0"/>
              </a:ext>
            </a:extLst>
          </a:blip>
          <a:srcRect t="3595" b="21855"/>
          <a:stretch>
            <a:fillRect/>
          </a:stretch>
        </p:blipFill>
        <p:spPr bwMode="auto">
          <a:xfrm>
            <a:off x="5975350" y="785813"/>
            <a:ext cx="1990725" cy="30908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Text Box 55"/>
          <p:cNvSpPr txBox="1">
            <a:spLocks noChangeArrowheads="1"/>
          </p:cNvSpPr>
          <p:nvPr/>
        </p:nvSpPr>
        <p:spPr bwMode="auto">
          <a:xfrm>
            <a:off x="539750" y="246063"/>
            <a:ext cx="460851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9" tIns="45709" rIns="91419" bIns="45709">
            <a:spAutoFit/>
          </a:bodyPr>
          <a:lstStyle>
            <a:lvl1pPr>
              <a:defRPr b="1">
                <a:solidFill>
                  <a:schemeClr val="tx1"/>
                </a:solidFill>
                <a:latin typeface="Arial" panose="020B0604020202020204" pitchFamily="34" charset="0"/>
                <a:ea typeface="华文细黑" panose="02010600040101010101" pitchFamily="2" charset="-122"/>
              </a:defRPr>
            </a:lvl1pPr>
            <a:lvl2pPr marL="742950" indent="-285750">
              <a:defRPr b="1">
                <a:solidFill>
                  <a:schemeClr val="tx1"/>
                </a:solidFill>
                <a:latin typeface="Arial" panose="020B0604020202020204" pitchFamily="34" charset="0"/>
                <a:ea typeface="华文细黑" panose="02010600040101010101" pitchFamily="2" charset="-122"/>
              </a:defRPr>
            </a:lvl2pPr>
            <a:lvl3pPr marL="1143000" indent="-228600">
              <a:defRPr b="1">
                <a:solidFill>
                  <a:schemeClr val="tx1"/>
                </a:solidFill>
                <a:latin typeface="Arial" panose="020B0604020202020204" pitchFamily="34" charset="0"/>
                <a:ea typeface="华文细黑" panose="02010600040101010101" pitchFamily="2" charset="-122"/>
              </a:defRPr>
            </a:lvl3pPr>
            <a:lvl4pPr marL="1600200" indent="-228600">
              <a:defRPr b="1">
                <a:solidFill>
                  <a:schemeClr val="tx1"/>
                </a:solidFill>
                <a:latin typeface="Arial" panose="020B0604020202020204" pitchFamily="34" charset="0"/>
                <a:ea typeface="华文细黑" panose="02010600040101010101" pitchFamily="2" charset="-122"/>
              </a:defRPr>
            </a:lvl4pPr>
            <a:lvl5pPr marL="2057400" indent="-228600">
              <a:defRPr b="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9pPr>
          </a:lstStyle>
          <a:p>
            <a:pPr eaLnBrk="1" hangingPunct="1">
              <a:defRPr/>
            </a:pPr>
            <a:r>
              <a:rPr lang="en-US" altLang="zh-CN" sz="2800" dirty="0">
                <a:latin typeface="+mn-lt"/>
                <a:ea typeface="+mn-ea"/>
                <a:cs typeface="Times New Roman" panose="02020603050405020304" pitchFamily="18" charset="0"/>
              </a:rPr>
              <a:t>1.1.3</a:t>
            </a:r>
            <a:r>
              <a:rPr lang="en-US" altLang="zh-CN" sz="2800" dirty="0">
                <a:latin typeface="Times New Roman" panose="02020603050405020304" pitchFamily="18" charset="0"/>
                <a:ea typeface="+mn-ea"/>
                <a:cs typeface="Times New Roman" panose="02020603050405020304" pitchFamily="18" charset="0"/>
              </a:rPr>
              <a:t> </a:t>
            </a:r>
            <a:r>
              <a:rPr lang="zh-CN" altLang="en-US" sz="2800" dirty="0">
                <a:latin typeface="Times New Roman" panose="02020603050405020304" pitchFamily="18" charset="0"/>
                <a:ea typeface="+mn-ea"/>
                <a:cs typeface="Times New Roman" panose="02020603050405020304" pitchFamily="18" charset="0"/>
              </a:rPr>
              <a:t>卢瑟福原子模型</a:t>
            </a:r>
            <a:r>
              <a:rPr lang="en-US" altLang="zh-CN" sz="2800" dirty="0">
                <a:latin typeface="Times New Roman" panose="02020603050405020304" pitchFamily="18" charset="0"/>
                <a:ea typeface="+mn-ea"/>
                <a:cs typeface="Times New Roman" panose="02020603050405020304" pitchFamily="18" charset="0"/>
              </a:rPr>
              <a:t>(1911)</a:t>
            </a:r>
            <a:endParaRPr lang="zh-CN" altLang="en-US" sz="2800" dirty="0">
              <a:latin typeface="Times New Roman" panose="02020603050405020304" pitchFamily="18" charset="0"/>
              <a:ea typeface="+mn-ea"/>
              <a:cs typeface="Times New Roman" panose="02020603050405020304" pitchFamily="18" charset="0"/>
            </a:endParaRPr>
          </a:p>
        </p:txBody>
      </p:sp>
      <p:sp>
        <p:nvSpPr>
          <p:cNvPr id="13" name="标题 1"/>
          <p:cNvSpPr txBox="1">
            <a:spLocks/>
          </p:cNvSpPr>
          <p:nvPr/>
        </p:nvSpPr>
        <p:spPr>
          <a:xfrm>
            <a:off x="1454150" y="855663"/>
            <a:ext cx="8229600" cy="504825"/>
          </a:xfrm>
          <a:prstGeom prst="rect">
            <a:avLst/>
          </a:prstGeom>
        </p:spPr>
        <p:txBody>
          <a:bodyPr/>
          <a:lstStyle>
            <a:lvl1pPr algn="l" rtl="0" eaLnBrk="0" fontAlgn="base" hangingPunct="0">
              <a:spcBef>
                <a:spcPct val="0"/>
              </a:spcBef>
              <a:spcAft>
                <a:spcPct val="0"/>
              </a:spcAft>
              <a:defRPr sz="2600" b="1">
                <a:solidFill>
                  <a:schemeClr val="tx1"/>
                </a:solidFill>
                <a:latin typeface="+mj-lt"/>
                <a:ea typeface="+mj-ea"/>
                <a:cs typeface="+mj-cs"/>
              </a:defRPr>
            </a:lvl1pPr>
            <a:lvl2pPr algn="l" rtl="0" eaLnBrk="0" fontAlgn="base" hangingPunct="0">
              <a:spcBef>
                <a:spcPct val="0"/>
              </a:spcBef>
              <a:spcAft>
                <a:spcPct val="0"/>
              </a:spcAft>
              <a:defRPr sz="2600" b="1">
                <a:solidFill>
                  <a:schemeClr val="tx1"/>
                </a:solidFill>
                <a:latin typeface="Arial" charset="0"/>
                <a:ea typeface="微软雅黑" pitchFamily="34" charset="-122"/>
                <a:cs typeface="宋体" pitchFamily="2" charset="-122"/>
              </a:defRPr>
            </a:lvl2pPr>
            <a:lvl3pPr algn="l" rtl="0" eaLnBrk="0" fontAlgn="base" hangingPunct="0">
              <a:spcBef>
                <a:spcPct val="0"/>
              </a:spcBef>
              <a:spcAft>
                <a:spcPct val="0"/>
              </a:spcAft>
              <a:defRPr sz="2600" b="1">
                <a:solidFill>
                  <a:schemeClr val="tx1"/>
                </a:solidFill>
                <a:latin typeface="Arial" charset="0"/>
                <a:ea typeface="微软雅黑" pitchFamily="34" charset="-122"/>
                <a:cs typeface="宋体" pitchFamily="2" charset="-122"/>
              </a:defRPr>
            </a:lvl3pPr>
            <a:lvl4pPr algn="l" rtl="0" eaLnBrk="0" fontAlgn="base" hangingPunct="0">
              <a:spcBef>
                <a:spcPct val="0"/>
              </a:spcBef>
              <a:spcAft>
                <a:spcPct val="0"/>
              </a:spcAft>
              <a:defRPr sz="2600" b="1">
                <a:solidFill>
                  <a:schemeClr val="tx1"/>
                </a:solidFill>
                <a:latin typeface="Arial" charset="0"/>
                <a:ea typeface="微软雅黑" pitchFamily="34" charset="-122"/>
                <a:cs typeface="宋体" pitchFamily="2" charset="-122"/>
              </a:defRPr>
            </a:lvl4pPr>
            <a:lvl5pPr algn="l" rtl="0" eaLnBrk="0" fontAlgn="base" hangingPunct="0">
              <a:spcBef>
                <a:spcPct val="0"/>
              </a:spcBef>
              <a:spcAft>
                <a:spcPct val="0"/>
              </a:spcAft>
              <a:defRPr sz="2600" b="1">
                <a:solidFill>
                  <a:schemeClr val="tx1"/>
                </a:solidFill>
                <a:latin typeface="Arial" charset="0"/>
                <a:ea typeface="微软雅黑" pitchFamily="34" charset="-122"/>
                <a:cs typeface="宋体" pitchFamily="2" charset="-122"/>
              </a:defRPr>
            </a:lvl5pPr>
            <a:lvl6pPr marL="424041" algn="l" rtl="0" fontAlgn="base">
              <a:spcBef>
                <a:spcPct val="0"/>
              </a:spcBef>
              <a:spcAft>
                <a:spcPct val="0"/>
              </a:spcAft>
              <a:defRPr sz="2600" b="1">
                <a:solidFill>
                  <a:schemeClr val="tx1"/>
                </a:solidFill>
                <a:latin typeface="Arial" charset="0"/>
                <a:ea typeface="微软雅黑" pitchFamily="34" charset="-122"/>
                <a:cs typeface="宋体" pitchFamily="2" charset="-122"/>
              </a:defRPr>
            </a:lvl6pPr>
            <a:lvl7pPr marL="848081" algn="l" rtl="0" fontAlgn="base">
              <a:spcBef>
                <a:spcPct val="0"/>
              </a:spcBef>
              <a:spcAft>
                <a:spcPct val="0"/>
              </a:spcAft>
              <a:defRPr sz="2600" b="1">
                <a:solidFill>
                  <a:schemeClr val="tx1"/>
                </a:solidFill>
                <a:latin typeface="Arial" charset="0"/>
                <a:ea typeface="微软雅黑" pitchFamily="34" charset="-122"/>
                <a:cs typeface="宋体" pitchFamily="2" charset="-122"/>
              </a:defRPr>
            </a:lvl7pPr>
            <a:lvl8pPr marL="1272122" algn="l" rtl="0" fontAlgn="base">
              <a:spcBef>
                <a:spcPct val="0"/>
              </a:spcBef>
              <a:spcAft>
                <a:spcPct val="0"/>
              </a:spcAft>
              <a:defRPr sz="2600" b="1">
                <a:solidFill>
                  <a:schemeClr val="tx1"/>
                </a:solidFill>
                <a:latin typeface="Arial" charset="0"/>
                <a:ea typeface="微软雅黑" pitchFamily="34" charset="-122"/>
                <a:cs typeface="宋体" pitchFamily="2" charset="-122"/>
              </a:defRPr>
            </a:lvl8pPr>
            <a:lvl9pPr marL="1696164" algn="l" rtl="0" fontAlgn="base">
              <a:spcBef>
                <a:spcPct val="0"/>
              </a:spcBef>
              <a:spcAft>
                <a:spcPct val="0"/>
              </a:spcAft>
              <a:defRPr sz="2600" b="1">
                <a:solidFill>
                  <a:schemeClr val="tx1"/>
                </a:solidFill>
                <a:latin typeface="Arial" charset="0"/>
                <a:ea typeface="微软雅黑" pitchFamily="34" charset="-122"/>
                <a:cs typeface="宋体" pitchFamily="2" charset="-122"/>
              </a:defRPr>
            </a:lvl9pPr>
          </a:lstStyle>
          <a:p>
            <a:pPr>
              <a:defRPr/>
            </a:pPr>
            <a:r>
              <a:rPr lang="zh-CN" altLang="en-US" kern="0" dirty="0">
                <a:solidFill>
                  <a:srgbClr val="FF0000"/>
                </a:solidFill>
                <a:latin typeface="Times New Roman" panose="02020603050405020304" pitchFamily="18" charset="0"/>
                <a:ea typeface="+mn-ea"/>
                <a:cs typeface="Times New Roman" panose="02020603050405020304" pitchFamily="18" charset="0"/>
              </a:rPr>
              <a:t>问题</a:t>
            </a:r>
            <a:r>
              <a:rPr lang="en-US" altLang="zh-CN" kern="0" dirty="0">
                <a:solidFill>
                  <a:srgbClr val="FF0000"/>
                </a:solidFill>
                <a:latin typeface="Times New Roman" panose="02020603050405020304" pitchFamily="18" charset="0"/>
                <a:ea typeface="+mn-ea"/>
                <a:cs typeface="Times New Roman" panose="02020603050405020304" pitchFamily="18" charset="0"/>
              </a:rPr>
              <a:t>2</a:t>
            </a:r>
            <a:r>
              <a:rPr lang="zh-CN" altLang="en-US" kern="0" dirty="0">
                <a:solidFill>
                  <a:srgbClr val="FF0000"/>
                </a:solidFill>
                <a:latin typeface="Times New Roman" panose="02020603050405020304" pitchFamily="18" charset="0"/>
                <a:ea typeface="+mn-ea"/>
                <a:cs typeface="Times New Roman" panose="02020603050405020304" pitchFamily="18" charset="0"/>
              </a:rPr>
              <a:t>：光电效应</a:t>
            </a:r>
          </a:p>
        </p:txBody>
      </p:sp>
      <p:grpSp>
        <p:nvGrpSpPr>
          <p:cNvPr id="47134" name="Group 35"/>
          <p:cNvGrpSpPr>
            <a:grpSpLocks/>
          </p:cNvGrpSpPr>
          <p:nvPr/>
        </p:nvGrpSpPr>
        <p:grpSpPr bwMode="auto">
          <a:xfrm>
            <a:off x="696913" y="2555875"/>
            <a:ext cx="4240212" cy="369888"/>
            <a:chOff x="1383" y="1752"/>
            <a:chExt cx="3464" cy="334"/>
          </a:xfrm>
        </p:grpSpPr>
        <p:sp>
          <p:nvSpPr>
            <p:cNvPr id="29" name="Rectangle 4"/>
            <p:cNvSpPr>
              <a:spLocks noChangeArrowheads="1"/>
            </p:cNvSpPr>
            <p:nvPr/>
          </p:nvSpPr>
          <p:spPr bwMode="auto">
            <a:xfrm>
              <a:off x="1383" y="1842"/>
              <a:ext cx="2722" cy="181"/>
            </a:xfrm>
            <a:prstGeom prst="rect">
              <a:avLst/>
            </a:prstGeom>
            <a:solidFill>
              <a:srgbClr val="C0C0C0"/>
            </a:solidFill>
            <a:ln w="9525">
              <a:solidFill>
                <a:schemeClr val="tx1"/>
              </a:solidFill>
              <a:miter lim="800000"/>
              <a:headEnd/>
              <a:tailEnd/>
            </a:ln>
            <a:effec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31" name="Text Box 8"/>
            <p:cNvSpPr txBox="1">
              <a:spLocks noChangeArrowheads="1"/>
            </p:cNvSpPr>
            <p:nvPr/>
          </p:nvSpPr>
          <p:spPr bwMode="auto">
            <a:xfrm>
              <a:off x="4319" y="1752"/>
              <a:ext cx="528" cy="334"/>
            </a:xfrm>
            <a:prstGeom prst="rect">
              <a:avLst/>
            </a:prstGeom>
            <a:noFill/>
            <a:ln w="9525">
              <a:noFill/>
              <a:miter lim="800000"/>
              <a:headEnd/>
              <a:tailEnd/>
            </a:ln>
            <a:effectLst/>
          </p:spPr>
          <p:txBody>
            <a:bodyPr wrap="none">
              <a:spAutoFit/>
            </a:bodyPr>
            <a:lstStyle/>
            <a:p>
              <a:pPr>
                <a:defRPr/>
              </a:pPr>
              <a:r>
                <a:rPr lang="zh-CN" altLang="en-US" dirty="0">
                  <a:latin typeface="Times New Roman" panose="02020603050405020304" pitchFamily="18" charset="0"/>
                  <a:ea typeface="+mn-ea"/>
                  <a:cs typeface="Times New Roman" panose="02020603050405020304" pitchFamily="18" charset="0"/>
                </a:rPr>
                <a:t>金属</a:t>
              </a:r>
            </a:p>
          </p:txBody>
        </p:sp>
      </p:grpSp>
      <p:grpSp>
        <p:nvGrpSpPr>
          <p:cNvPr id="47136" name="Group 7"/>
          <p:cNvGrpSpPr>
            <a:grpSpLocks/>
          </p:cNvGrpSpPr>
          <p:nvPr/>
        </p:nvGrpSpPr>
        <p:grpSpPr bwMode="auto">
          <a:xfrm>
            <a:off x="752475" y="2054225"/>
            <a:ext cx="1444625" cy="604838"/>
            <a:chOff x="1646" y="1159"/>
            <a:chExt cx="1179" cy="547"/>
          </a:xfrm>
        </p:grpSpPr>
        <p:sp>
          <p:nvSpPr>
            <p:cNvPr id="26" name="Freeform 5"/>
            <p:cNvSpPr>
              <a:spLocks/>
            </p:cNvSpPr>
            <p:nvPr/>
          </p:nvSpPr>
          <p:spPr bwMode="auto">
            <a:xfrm rot="2092920">
              <a:off x="1643" y="1160"/>
              <a:ext cx="1179" cy="228"/>
            </a:xfrm>
            <a:custGeom>
              <a:avLst/>
              <a:gdLst/>
              <a:ahLst/>
              <a:cxnLst>
                <a:cxn ang="0">
                  <a:pos x="0" y="75"/>
                </a:cxn>
                <a:cxn ang="0">
                  <a:pos x="454" y="846"/>
                </a:cxn>
                <a:cxn ang="0">
                  <a:pos x="590" y="30"/>
                </a:cxn>
                <a:cxn ang="0">
                  <a:pos x="862" y="665"/>
                </a:cxn>
                <a:cxn ang="0">
                  <a:pos x="998" y="75"/>
                </a:cxn>
                <a:cxn ang="0">
                  <a:pos x="1225" y="665"/>
                </a:cxn>
                <a:cxn ang="0">
                  <a:pos x="1406" y="166"/>
                </a:cxn>
                <a:cxn ang="0">
                  <a:pos x="1588" y="574"/>
                </a:cxn>
              </a:cxnLst>
              <a:rect l="0" t="0" r="r" b="b"/>
              <a:pathLst>
                <a:path w="1588" h="853">
                  <a:moveTo>
                    <a:pt x="0" y="75"/>
                  </a:moveTo>
                  <a:cubicBezTo>
                    <a:pt x="178" y="464"/>
                    <a:pt x="356" y="853"/>
                    <a:pt x="454" y="846"/>
                  </a:cubicBezTo>
                  <a:cubicBezTo>
                    <a:pt x="552" y="839"/>
                    <a:pt x="522" y="60"/>
                    <a:pt x="590" y="30"/>
                  </a:cubicBezTo>
                  <a:cubicBezTo>
                    <a:pt x="658" y="0"/>
                    <a:pt x="794" y="658"/>
                    <a:pt x="862" y="665"/>
                  </a:cubicBezTo>
                  <a:cubicBezTo>
                    <a:pt x="930" y="672"/>
                    <a:pt x="938" y="75"/>
                    <a:pt x="998" y="75"/>
                  </a:cubicBezTo>
                  <a:cubicBezTo>
                    <a:pt x="1058" y="75"/>
                    <a:pt x="1157" y="650"/>
                    <a:pt x="1225" y="665"/>
                  </a:cubicBezTo>
                  <a:cubicBezTo>
                    <a:pt x="1293" y="680"/>
                    <a:pt x="1346" y="181"/>
                    <a:pt x="1406" y="166"/>
                  </a:cubicBezTo>
                  <a:cubicBezTo>
                    <a:pt x="1466" y="151"/>
                    <a:pt x="1527" y="362"/>
                    <a:pt x="1588" y="574"/>
                  </a:cubicBezTo>
                </a:path>
              </a:pathLst>
            </a:custGeom>
            <a:noFill/>
            <a:ln w="9525">
              <a:solidFill>
                <a:schemeClr val="tx1"/>
              </a:solidFill>
              <a:round/>
              <a:headEnd/>
              <a:tailEnd/>
            </a:ln>
            <a:effectLst/>
          </p:spPr>
          <p:txBody>
            <a:bodyP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27" name="Line 6"/>
            <p:cNvSpPr>
              <a:spLocks noChangeShapeType="1"/>
            </p:cNvSpPr>
            <p:nvPr/>
          </p:nvSpPr>
          <p:spPr bwMode="auto">
            <a:xfrm>
              <a:off x="2695" y="1616"/>
              <a:ext cx="0" cy="90"/>
            </a:xfrm>
            <a:prstGeom prst="line">
              <a:avLst/>
            </a:prstGeom>
            <a:noFill/>
            <a:ln w="9525">
              <a:solidFill>
                <a:schemeClr val="tx1"/>
              </a:solidFill>
              <a:round/>
              <a:headEnd/>
              <a:tailEnd type="triangle" w="med" len="med"/>
            </a:ln>
            <a:effectLst/>
          </p:spPr>
          <p:txBody>
            <a:bodyPr/>
            <a:lstStyle/>
            <a:p>
              <a:pPr>
                <a:defRPr/>
              </a:pPr>
              <a:endParaRPr lang="zh-CN" altLang="en-US">
                <a:latin typeface="Times New Roman" panose="02020603050405020304" pitchFamily="18" charset="0"/>
                <a:ea typeface="+mn-ea"/>
                <a:cs typeface="Times New Roman" panose="02020603050405020304" pitchFamily="18" charset="0"/>
              </a:endParaRPr>
            </a:p>
          </p:txBody>
        </p:sp>
      </p:grpSp>
      <p:grpSp>
        <p:nvGrpSpPr>
          <p:cNvPr id="47137" name="Group 36"/>
          <p:cNvGrpSpPr>
            <a:grpSpLocks/>
          </p:cNvGrpSpPr>
          <p:nvPr/>
        </p:nvGrpSpPr>
        <p:grpSpPr bwMode="auto">
          <a:xfrm>
            <a:off x="2081213" y="1314450"/>
            <a:ext cx="2159000" cy="1341438"/>
            <a:chOff x="2514" y="630"/>
            <a:chExt cx="1764" cy="1212"/>
          </a:xfrm>
        </p:grpSpPr>
        <p:sp>
          <p:nvSpPr>
            <p:cNvPr id="24" name="Line 9"/>
            <p:cNvSpPr>
              <a:spLocks noChangeShapeType="1"/>
            </p:cNvSpPr>
            <p:nvPr/>
          </p:nvSpPr>
          <p:spPr bwMode="auto">
            <a:xfrm flipV="1">
              <a:off x="2514" y="799"/>
              <a:ext cx="1410" cy="1043"/>
            </a:xfrm>
            <a:prstGeom prst="line">
              <a:avLst/>
            </a:prstGeom>
            <a:noFill/>
            <a:ln w="19050">
              <a:solidFill>
                <a:schemeClr val="tx1"/>
              </a:solidFill>
              <a:round/>
              <a:headEnd/>
              <a:tailEnd type="arrow" w="med" len="med"/>
            </a:ln>
            <a:effectLst/>
          </p:spPr>
          <p:txBody>
            <a:bodyP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25" name="Text Box 10"/>
            <p:cNvSpPr txBox="1">
              <a:spLocks noChangeArrowheads="1"/>
            </p:cNvSpPr>
            <p:nvPr/>
          </p:nvSpPr>
          <p:spPr bwMode="auto">
            <a:xfrm>
              <a:off x="4000" y="630"/>
              <a:ext cx="278" cy="334"/>
            </a:xfrm>
            <a:prstGeom prst="rect">
              <a:avLst/>
            </a:prstGeom>
            <a:noFill/>
            <a:ln w="9525">
              <a:noFill/>
              <a:miter lim="800000"/>
              <a:headEnd/>
              <a:tailEnd/>
            </a:ln>
            <a:effectLst/>
          </p:spPr>
          <p:txBody>
            <a:bodyPr wrap="none">
              <a:spAutoFit/>
            </a:bodyPr>
            <a:lstStyle/>
            <a:p>
              <a:pPr>
                <a:defRPr/>
              </a:pPr>
              <a:r>
                <a:rPr lang="en-US" altLang="zh-CN">
                  <a:latin typeface="Times New Roman" panose="02020603050405020304" pitchFamily="18" charset="0"/>
                  <a:ea typeface="+mn-ea"/>
                  <a:cs typeface="Times New Roman" panose="02020603050405020304" pitchFamily="18" charset="0"/>
                </a:rPr>
                <a:t>e</a:t>
              </a:r>
              <a:r>
                <a:rPr lang="en-US" altLang="zh-CN" baseline="30000">
                  <a:latin typeface="Times New Roman" panose="02020603050405020304" pitchFamily="18" charset="0"/>
                  <a:ea typeface="+mn-ea"/>
                  <a:cs typeface="Times New Roman" panose="02020603050405020304" pitchFamily="18" charset="0"/>
                </a:rPr>
                <a:t>-</a:t>
              </a:r>
              <a:endParaRPr lang="en-US" altLang="zh-CN">
                <a:latin typeface="Times New Roman" panose="02020603050405020304" pitchFamily="18" charset="0"/>
                <a:ea typeface="+mn-ea"/>
                <a:cs typeface="Times New Roman" panose="02020603050405020304" pitchFamily="18" charset="0"/>
              </a:endParaRPr>
            </a:p>
          </p:txBody>
        </p:sp>
      </p:grpSp>
      <p:sp>
        <p:nvSpPr>
          <p:cNvPr id="23" name="Text Box 11"/>
          <p:cNvSpPr txBox="1">
            <a:spLocks noChangeArrowheads="1"/>
          </p:cNvSpPr>
          <p:nvPr/>
        </p:nvSpPr>
        <p:spPr bwMode="auto">
          <a:xfrm>
            <a:off x="3086100" y="2105025"/>
            <a:ext cx="1727200" cy="369888"/>
          </a:xfrm>
          <a:prstGeom prst="rect">
            <a:avLst/>
          </a:prstGeom>
          <a:noFill/>
          <a:ln w="9525">
            <a:noFill/>
            <a:miter lim="800000"/>
            <a:headEnd/>
            <a:tailEnd/>
          </a:ln>
          <a:effectLst/>
        </p:spPr>
        <p:txBody>
          <a:bodyPr wrap="none">
            <a:spAutoFit/>
          </a:bodyPr>
          <a:lstStyle/>
          <a:p>
            <a:pPr>
              <a:defRPr/>
            </a:pPr>
            <a:r>
              <a:rPr lang="zh-CN" altLang="en-US" dirty="0">
                <a:latin typeface="Times New Roman" panose="02020603050405020304" pitchFamily="18" charset="0"/>
                <a:ea typeface="+mn-ea"/>
                <a:cs typeface="Times New Roman" panose="02020603050405020304" pitchFamily="18" charset="0"/>
              </a:rPr>
              <a:t>动能 </a:t>
            </a:r>
            <a:r>
              <a:rPr lang="en-US" altLang="zh-CN" dirty="0">
                <a:latin typeface="Times New Roman" panose="02020603050405020304" pitchFamily="18" charset="0"/>
                <a:ea typeface="+mn-ea"/>
                <a:cs typeface="Times New Roman" panose="02020603050405020304" pitchFamily="18" charset="0"/>
              </a:rPr>
              <a:t>= (1/2)mv</a:t>
            </a:r>
            <a:r>
              <a:rPr lang="en-US" altLang="zh-CN" baseline="30000" dirty="0">
                <a:latin typeface="Times New Roman" panose="02020603050405020304" pitchFamily="18" charset="0"/>
                <a:ea typeface="+mn-ea"/>
                <a:cs typeface="Times New Roman" panose="02020603050405020304" pitchFamily="18" charset="0"/>
              </a:rPr>
              <a:t>2</a:t>
            </a:r>
            <a:endParaRPr lang="en-US" altLang="zh-CN" dirty="0">
              <a:latin typeface="Times New Roman" panose="02020603050405020304" pitchFamily="18" charset="0"/>
              <a:ea typeface="+mn-ea"/>
              <a:cs typeface="Times New Roman" panose="02020603050405020304" pitchFamily="18" charset="0"/>
            </a:endParaRPr>
          </a:p>
        </p:txBody>
      </p:sp>
      <p:grpSp>
        <p:nvGrpSpPr>
          <p:cNvPr id="32" name="Group 37"/>
          <p:cNvGrpSpPr>
            <a:grpSpLocks/>
          </p:cNvGrpSpPr>
          <p:nvPr/>
        </p:nvGrpSpPr>
        <p:grpSpPr bwMode="auto">
          <a:xfrm>
            <a:off x="571500" y="3032125"/>
            <a:ext cx="4049713" cy="1711325"/>
            <a:chOff x="-114" y="2577"/>
            <a:chExt cx="2860" cy="1214"/>
          </a:xfrm>
        </p:grpSpPr>
        <p:sp>
          <p:nvSpPr>
            <p:cNvPr id="33" name="Rectangle 12"/>
            <p:cNvSpPr>
              <a:spLocks noChangeArrowheads="1"/>
            </p:cNvSpPr>
            <p:nvPr/>
          </p:nvSpPr>
          <p:spPr bwMode="auto">
            <a:xfrm>
              <a:off x="23" y="3612"/>
              <a:ext cx="2086" cy="179"/>
            </a:xfrm>
            <a:prstGeom prst="rect">
              <a:avLst/>
            </a:prstGeom>
            <a:solidFill>
              <a:srgbClr val="C0C0C0"/>
            </a:solidFill>
            <a:ln w="9525">
              <a:solidFill>
                <a:schemeClr val="tx1"/>
              </a:solidFill>
              <a:miter lim="800000"/>
              <a:headEnd/>
              <a:tailEnd/>
            </a:ln>
            <a:effec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grpSp>
          <p:nvGrpSpPr>
            <p:cNvPr id="47126" name="Group 13"/>
            <p:cNvGrpSpPr>
              <a:grpSpLocks/>
            </p:cNvGrpSpPr>
            <p:nvPr/>
          </p:nvGrpSpPr>
          <p:grpSpPr bwMode="auto">
            <a:xfrm>
              <a:off x="-114" y="3067"/>
              <a:ext cx="1179" cy="547"/>
              <a:chOff x="1646" y="1159"/>
              <a:chExt cx="1179" cy="547"/>
            </a:xfrm>
          </p:grpSpPr>
          <p:sp>
            <p:nvSpPr>
              <p:cNvPr id="43" name="Freeform 14"/>
              <p:cNvSpPr>
                <a:spLocks/>
              </p:cNvSpPr>
              <p:nvPr/>
            </p:nvSpPr>
            <p:spPr bwMode="auto">
              <a:xfrm rot="2092920">
                <a:off x="1646" y="1159"/>
                <a:ext cx="1179" cy="224"/>
              </a:xfrm>
              <a:custGeom>
                <a:avLst/>
                <a:gdLst/>
                <a:ahLst/>
                <a:cxnLst>
                  <a:cxn ang="0">
                    <a:pos x="0" y="75"/>
                  </a:cxn>
                  <a:cxn ang="0">
                    <a:pos x="454" y="846"/>
                  </a:cxn>
                  <a:cxn ang="0">
                    <a:pos x="590" y="30"/>
                  </a:cxn>
                  <a:cxn ang="0">
                    <a:pos x="862" y="665"/>
                  </a:cxn>
                  <a:cxn ang="0">
                    <a:pos x="998" y="75"/>
                  </a:cxn>
                  <a:cxn ang="0">
                    <a:pos x="1225" y="665"/>
                  </a:cxn>
                  <a:cxn ang="0">
                    <a:pos x="1406" y="166"/>
                  </a:cxn>
                  <a:cxn ang="0">
                    <a:pos x="1588" y="574"/>
                  </a:cxn>
                </a:cxnLst>
                <a:rect l="0" t="0" r="r" b="b"/>
                <a:pathLst>
                  <a:path w="1588" h="853">
                    <a:moveTo>
                      <a:pt x="0" y="75"/>
                    </a:moveTo>
                    <a:cubicBezTo>
                      <a:pt x="178" y="464"/>
                      <a:pt x="356" y="853"/>
                      <a:pt x="454" y="846"/>
                    </a:cubicBezTo>
                    <a:cubicBezTo>
                      <a:pt x="552" y="839"/>
                      <a:pt x="522" y="60"/>
                      <a:pt x="590" y="30"/>
                    </a:cubicBezTo>
                    <a:cubicBezTo>
                      <a:pt x="658" y="0"/>
                      <a:pt x="794" y="658"/>
                      <a:pt x="862" y="665"/>
                    </a:cubicBezTo>
                    <a:cubicBezTo>
                      <a:pt x="930" y="672"/>
                      <a:pt x="938" y="75"/>
                      <a:pt x="998" y="75"/>
                    </a:cubicBezTo>
                    <a:cubicBezTo>
                      <a:pt x="1058" y="75"/>
                      <a:pt x="1157" y="650"/>
                      <a:pt x="1225" y="665"/>
                    </a:cubicBezTo>
                    <a:cubicBezTo>
                      <a:pt x="1293" y="680"/>
                      <a:pt x="1346" y="181"/>
                      <a:pt x="1406" y="166"/>
                    </a:cubicBezTo>
                    <a:cubicBezTo>
                      <a:pt x="1466" y="151"/>
                      <a:pt x="1527" y="362"/>
                      <a:pt x="1588" y="574"/>
                    </a:cubicBezTo>
                  </a:path>
                </a:pathLst>
              </a:custGeom>
              <a:noFill/>
              <a:ln w="9525">
                <a:solidFill>
                  <a:srgbClr val="FF0000"/>
                </a:solidFill>
                <a:round/>
                <a:headEnd/>
                <a:tailEnd/>
              </a:ln>
              <a:effectLst/>
            </p:spPr>
            <p:txBody>
              <a:bodyP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44" name="Line 15"/>
              <p:cNvSpPr>
                <a:spLocks noChangeShapeType="1"/>
              </p:cNvSpPr>
              <p:nvPr/>
            </p:nvSpPr>
            <p:spPr bwMode="auto">
              <a:xfrm>
                <a:off x="2700" y="1613"/>
                <a:ext cx="0" cy="89"/>
              </a:xfrm>
              <a:prstGeom prst="line">
                <a:avLst/>
              </a:prstGeom>
              <a:noFill/>
              <a:ln w="9525">
                <a:solidFill>
                  <a:srgbClr val="FF0000"/>
                </a:solidFill>
                <a:round/>
                <a:headEnd/>
                <a:tailEnd type="triangle" w="med" len="med"/>
              </a:ln>
              <a:effectLst/>
            </p:spPr>
            <p:txBody>
              <a:bodyPr/>
              <a:lstStyle/>
              <a:p>
                <a:pPr>
                  <a:defRPr/>
                </a:pPr>
                <a:endParaRPr lang="zh-CN" altLang="en-US">
                  <a:latin typeface="Times New Roman" panose="02020603050405020304" pitchFamily="18" charset="0"/>
                  <a:ea typeface="+mn-ea"/>
                  <a:cs typeface="Times New Roman" panose="02020603050405020304" pitchFamily="18" charset="0"/>
                </a:endParaRPr>
              </a:p>
            </p:txBody>
          </p:sp>
        </p:grpSp>
        <p:sp>
          <p:nvSpPr>
            <p:cNvPr id="35" name="Text Box 16"/>
            <p:cNvSpPr txBox="1">
              <a:spLocks noChangeArrowheads="1"/>
            </p:cNvSpPr>
            <p:nvPr/>
          </p:nvSpPr>
          <p:spPr bwMode="auto">
            <a:xfrm>
              <a:off x="2290" y="3529"/>
              <a:ext cx="456" cy="262"/>
            </a:xfrm>
            <a:prstGeom prst="rect">
              <a:avLst/>
            </a:prstGeom>
            <a:noFill/>
            <a:ln w="9525">
              <a:noFill/>
              <a:miter lim="800000"/>
              <a:headEnd/>
              <a:tailEnd/>
            </a:ln>
            <a:effectLst/>
          </p:spPr>
          <p:txBody>
            <a:bodyPr wrap="none">
              <a:spAutoFit/>
            </a:bodyPr>
            <a:lstStyle/>
            <a:p>
              <a:pPr>
                <a:defRPr/>
              </a:pPr>
              <a:r>
                <a:rPr lang="zh-CN" altLang="en-US" dirty="0">
                  <a:latin typeface="Times New Roman" panose="02020603050405020304" pitchFamily="18" charset="0"/>
                  <a:ea typeface="+mn-ea"/>
                  <a:cs typeface="Times New Roman" panose="02020603050405020304" pitchFamily="18" charset="0"/>
                </a:rPr>
                <a:t>金属</a:t>
              </a:r>
            </a:p>
          </p:txBody>
        </p:sp>
        <p:sp>
          <p:nvSpPr>
            <p:cNvPr id="36" name="Text Box 17"/>
            <p:cNvSpPr txBox="1">
              <a:spLocks noChangeArrowheads="1"/>
            </p:cNvSpPr>
            <p:nvPr/>
          </p:nvSpPr>
          <p:spPr bwMode="auto">
            <a:xfrm>
              <a:off x="146" y="2577"/>
              <a:ext cx="447" cy="262"/>
            </a:xfrm>
            <a:prstGeom prst="rect">
              <a:avLst/>
            </a:prstGeom>
            <a:noFill/>
            <a:ln w="9525">
              <a:noFill/>
              <a:miter lim="800000"/>
              <a:headEnd/>
              <a:tailEnd/>
            </a:ln>
            <a:effectLst/>
          </p:spPr>
          <p:txBody>
            <a:bodyPr wrap="none">
              <a:spAutoFit/>
            </a:bodyPr>
            <a:lstStyle/>
            <a:p>
              <a:pPr>
                <a:defRPr/>
              </a:pPr>
              <a:r>
                <a:rPr lang="en-US" altLang="zh-CN" dirty="0">
                  <a:latin typeface="Times New Roman" panose="02020603050405020304" pitchFamily="18" charset="0"/>
                  <a:ea typeface="+mn-ea"/>
                  <a:cs typeface="Times New Roman" panose="02020603050405020304" pitchFamily="18" charset="0"/>
                  <a:sym typeface="Symbol" pitchFamily="18" charset="2"/>
                </a:rPr>
                <a:t></a:t>
              </a:r>
              <a:r>
                <a:rPr lang="en-US" altLang="zh-CN" dirty="0">
                  <a:latin typeface="Times New Roman" panose="02020603050405020304" pitchFamily="18" charset="0"/>
                  <a:ea typeface="+mn-ea"/>
                  <a:cs typeface="Times New Roman" panose="02020603050405020304" pitchFamily="18" charset="0"/>
                </a:rPr>
                <a:t>&lt;</a:t>
              </a:r>
              <a:r>
                <a:rPr lang="en-US" altLang="zh-CN" dirty="0">
                  <a:latin typeface="Times New Roman" panose="02020603050405020304" pitchFamily="18" charset="0"/>
                  <a:ea typeface="+mn-ea"/>
                  <a:cs typeface="Times New Roman" panose="02020603050405020304" pitchFamily="18" charset="0"/>
                  <a:sym typeface="Symbol" pitchFamily="18" charset="2"/>
                </a:rPr>
                <a:t></a:t>
              </a:r>
              <a:r>
                <a:rPr lang="en-US" altLang="zh-CN" baseline="-25000" dirty="0">
                  <a:latin typeface="Times New Roman" panose="02020603050405020304" pitchFamily="18" charset="0"/>
                  <a:ea typeface="+mn-ea"/>
                  <a:cs typeface="Times New Roman" panose="02020603050405020304" pitchFamily="18" charset="0"/>
                </a:rPr>
                <a:t>0</a:t>
              </a:r>
            </a:p>
          </p:txBody>
        </p:sp>
        <p:grpSp>
          <p:nvGrpSpPr>
            <p:cNvPr id="47129" name="Group 18"/>
            <p:cNvGrpSpPr>
              <a:grpSpLocks/>
            </p:cNvGrpSpPr>
            <p:nvPr/>
          </p:nvGrpSpPr>
          <p:grpSpPr bwMode="auto">
            <a:xfrm>
              <a:off x="703" y="3067"/>
              <a:ext cx="1179" cy="547"/>
              <a:chOff x="1646" y="1159"/>
              <a:chExt cx="1179" cy="547"/>
            </a:xfrm>
          </p:grpSpPr>
          <p:sp>
            <p:nvSpPr>
              <p:cNvPr id="41" name="Freeform 19"/>
              <p:cNvSpPr>
                <a:spLocks/>
              </p:cNvSpPr>
              <p:nvPr/>
            </p:nvSpPr>
            <p:spPr bwMode="auto">
              <a:xfrm rot="2092920">
                <a:off x="1646" y="1159"/>
                <a:ext cx="1174" cy="224"/>
              </a:xfrm>
              <a:custGeom>
                <a:avLst/>
                <a:gdLst/>
                <a:ahLst/>
                <a:cxnLst>
                  <a:cxn ang="0">
                    <a:pos x="0" y="75"/>
                  </a:cxn>
                  <a:cxn ang="0">
                    <a:pos x="454" y="846"/>
                  </a:cxn>
                  <a:cxn ang="0">
                    <a:pos x="590" y="30"/>
                  </a:cxn>
                  <a:cxn ang="0">
                    <a:pos x="862" y="665"/>
                  </a:cxn>
                  <a:cxn ang="0">
                    <a:pos x="998" y="75"/>
                  </a:cxn>
                  <a:cxn ang="0">
                    <a:pos x="1225" y="665"/>
                  </a:cxn>
                  <a:cxn ang="0">
                    <a:pos x="1406" y="166"/>
                  </a:cxn>
                  <a:cxn ang="0">
                    <a:pos x="1588" y="574"/>
                  </a:cxn>
                </a:cxnLst>
                <a:rect l="0" t="0" r="r" b="b"/>
                <a:pathLst>
                  <a:path w="1588" h="853">
                    <a:moveTo>
                      <a:pt x="0" y="75"/>
                    </a:moveTo>
                    <a:cubicBezTo>
                      <a:pt x="178" y="464"/>
                      <a:pt x="356" y="853"/>
                      <a:pt x="454" y="846"/>
                    </a:cubicBezTo>
                    <a:cubicBezTo>
                      <a:pt x="552" y="839"/>
                      <a:pt x="522" y="60"/>
                      <a:pt x="590" y="30"/>
                    </a:cubicBezTo>
                    <a:cubicBezTo>
                      <a:pt x="658" y="0"/>
                      <a:pt x="794" y="658"/>
                      <a:pt x="862" y="665"/>
                    </a:cubicBezTo>
                    <a:cubicBezTo>
                      <a:pt x="930" y="672"/>
                      <a:pt x="938" y="75"/>
                      <a:pt x="998" y="75"/>
                    </a:cubicBezTo>
                    <a:cubicBezTo>
                      <a:pt x="1058" y="75"/>
                      <a:pt x="1157" y="650"/>
                      <a:pt x="1225" y="665"/>
                    </a:cubicBezTo>
                    <a:cubicBezTo>
                      <a:pt x="1293" y="680"/>
                      <a:pt x="1346" y="181"/>
                      <a:pt x="1406" y="166"/>
                    </a:cubicBezTo>
                    <a:cubicBezTo>
                      <a:pt x="1466" y="151"/>
                      <a:pt x="1527" y="362"/>
                      <a:pt x="1588" y="574"/>
                    </a:cubicBezTo>
                  </a:path>
                </a:pathLst>
              </a:custGeom>
              <a:noFill/>
              <a:ln w="9525">
                <a:solidFill>
                  <a:srgbClr val="0000CC"/>
                </a:solidFill>
                <a:round/>
                <a:headEnd/>
                <a:tailEnd/>
              </a:ln>
              <a:effectLst/>
            </p:spPr>
            <p:txBody>
              <a:bodyP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42" name="Line 20"/>
              <p:cNvSpPr>
                <a:spLocks noChangeShapeType="1"/>
              </p:cNvSpPr>
              <p:nvPr/>
            </p:nvSpPr>
            <p:spPr bwMode="auto">
              <a:xfrm>
                <a:off x="2699" y="1613"/>
                <a:ext cx="0" cy="89"/>
              </a:xfrm>
              <a:prstGeom prst="line">
                <a:avLst/>
              </a:prstGeom>
              <a:noFill/>
              <a:ln w="9525">
                <a:solidFill>
                  <a:srgbClr val="0000CC"/>
                </a:solidFill>
                <a:round/>
                <a:headEnd/>
                <a:tailEnd type="triangle" w="med" len="med"/>
              </a:ln>
              <a:effectLst/>
            </p:spPr>
            <p:txBody>
              <a:bodyPr/>
              <a:lstStyle/>
              <a:p>
                <a:pPr>
                  <a:defRPr/>
                </a:pPr>
                <a:endParaRPr lang="zh-CN" altLang="en-US">
                  <a:latin typeface="Times New Roman" panose="02020603050405020304" pitchFamily="18" charset="0"/>
                  <a:ea typeface="+mn-ea"/>
                  <a:cs typeface="Times New Roman" panose="02020603050405020304" pitchFamily="18" charset="0"/>
                </a:endParaRPr>
              </a:p>
            </p:txBody>
          </p:sp>
        </p:grpSp>
        <p:sp>
          <p:nvSpPr>
            <p:cNvPr id="38" name="Text Box 21"/>
            <p:cNvSpPr txBox="1">
              <a:spLocks noChangeArrowheads="1"/>
            </p:cNvSpPr>
            <p:nvPr/>
          </p:nvSpPr>
          <p:spPr bwMode="auto">
            <a:xfrm>
              <a:off x="975" y="2656"/>
              <a:ext cx="444" cy="262"/>
            </a:xfrm>
            <a:prstGeom prst="rect">
              <a:avLst/>
            </a:prstGeom>
            <a:noFill/>
            <a:ln w="9525">
              <a:noFill/>
              <a:miter lim="800000"/>
              <a:headEnd/>
              <a:tailEnd/>
            </a:ln>
            <a:effectLst/>
          </p:spPr>
          <p:txBody>
            <a:bodyPr wrap="none">
              <a:spAutoFit/>
            </a:bodyPr>
            <a:lstStyle/>
            <a:p>
              <a:pPr>
                <a:defRPr/>
              </a:pPr>
              <a:r>
                <a:rPr lang="en-US" altLang="zh-CN" dirty="0">
                  <a:latin typeface="Times New Roman" panose="02020603050405020304" pitchFamily="18" charset="0"/>
                  <a:ea typeface="+mn-ea"/>
                  <a:cs typeface="Times New Roman" panose="02020603050405020304" pitchFamily="18" charset="0"/>
                  <a:sym typeface="Symbol" pitchFamily="18" charset="2"/>
                </a:rPr>
                <a:t></a:t>
              </a:r>
              <a:r>
                <a:rPr lang="en-US" altLang="zh-CN" dirty="0">
                  <a:latin typeface="Times New Roman" panose="02020603050405020304" pitchFamily="18" charset="0"/>
                  <a:ea typeface="+mn-ea"/>
                  <a:cs typeface="Times New Roman" panose="02020603050405020304" pitchFamily="18" charset="0"/>
                </a:rPr>
                <a:t>≥</a:t>
              </a:r>
              <a:r>
                <a:rPr lang="en-US" altLang="zh-CN" dirty="0">
                  <a:latin typeface="Times New Roman" panose="02020603050405020304" pitchFamily="18" charset="0"/>
                  <a:ea typeface="+mn-ea"/>
                  <a:cs typeface="Times New Roman" panose="02020603050405020304" pitchFamily="18" charset="0"/>
                  <a:sym typeface="Symbol" pitchFamily="18" charset="2"/>
                </a:rPr>
                <a:t></a:t>
              </a:r>
              <a:r>
                <a:rPr lang="en-US" altLang="zh-CN" baseline="-25000" dirty="0">
                  <a:latin typeface="Times New Roman" panose="02020603050405020304" pitchFamily="18" charset="0"/>
                  <a:ea typeface="+mn-ea"/>
                  <a:cs typeface="Times New Roman" panose="02020603050405020304" pitchFamily="18" charset="0"/>
                </a:rPr>
                <a:t>0</a:t>
              </a:r>
            </a:p>
          </p:txBody>
        </p:sp>
        <p:sp>
          <p:nvSpPr>
            <p:cNvPr id="39" name="Line 22"/>
            <p:cNvSpPr>
              <a:spLocks noChangeShapeType="1"/>
            </p:cNvSpPr>
            <p:nvPr/>
          </p:nvSpPr>
          <p:spPr bwMode="auto">
            <a:xfrm flipV="1">
              <a:off x="1791" y="2976"/>
              <a:ext cx="545" cy="590"/>
            </a:xfrm>
            <a:prstGeom prst="line">
              <a:avLst/>
            </a:prstGeom>
            <a:noFill/>
            <a:ln w="19050">
              <a:solidFill>
                <a:schemeClr val="tx1"/>
              </a:solidFill>
              <a:round/>
              <a:headEnd/>
              <a:tailEnd type="arrow" w="med" len="med"/>
            </a:ln>
            <a:effectLst/>
          </p:spPr>
          <p:txBody>
            <a:bodyP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40" name="Text Box 23"/>
            <p:cNvSpPr txBox="1">
              <a:spLocks noChangeArrowheads="1"/>
            </p:cNvSpPr>
            <p:nvPr/>
          </p:nvSpPr>
          <p:spPr bwMode="auto">
            <a:xfrm>
              <a:off x="2336" y="2704"/>
              <a:ext cx="239" cy="261"/>
            </a:xfrm>
            <a:prstGeom prst="rect">
              <a:avLst/>
            </a:prstGeom>
            <a:noFill/>
            <a:ln w="9525">
              <a:noFill/>
              <a:miter lim="800000"/>
              <a:headEnd/>
              <a:tailEnd/>
            </a:ln>
            <a:effectLst/>
          </p:spPr>
          <p:txBody>
            <a:bodyPr wrap="none">
              <a:spAutoFit/>
            </a:bodyPr>
            <a:lstStyle/>
            <a:p>
              <a:pPr>
                <a:defRPr/>
              </a:pPr>
              <a:r>
                <a:rPr lang="en-US" altLang="zh-CN">
                  <a:latin typeface="Times New Roman" panose="02020603050405020304" pitchFamily="18" charset="0"/>
                  <a:ea typeface="+mn-ea"/>
                  <a:cs typeface="Times New Roman" panose="02020603050405020304" pitchFamily="18" charset="0"/>
                </a:rPr>
                <a:t>e</a:t>
              </a:r>
              <a:r>
                <a:rPr lang="en-US" altLang="zh-CN" baseline="30000">
                  <a:latin typeface="Times New Roman" panose="02020603050405020304" pitchFamily="18" charset="0"/>
                  <a:ea typeface="+mn-ea"/>
                  <a:cs typeface="Times New Roman" panose="02020603050405020304" pitchFamily="18" charset="0"/>
                </a:rPr>
                <a:t>-</a:t>
              </a:r>
              <a:endParaRPr lang="en-US" altLang="zh-CN">
                <a:latin typeface="Times New Roman" panose="02020603050405020304" pitchFamily="18" charset="0"/>
                <a:ea typeface="+mn-ea"/>
                <a:cs typeface="Times New Roman" panose="02020603050405020304" pitchFamily="18" charset="0"/>
              </a:endParaRPr>
            </a:p>
          </p:txBody>
        </p:sp>
      </p:grpSp>
      <p:grpSp>
        <p:nvGrpSpPr>
          <p:cNvPr id="45" name="Group 38"/>
          <p:cNvGrpSpPr>
            <a:grpSpLocks/>
          </p:cNvGrpSpPr>
          <p:nvPr/>
        </p:nvGrpSpPr>
        <p:grpSpPr bwMode="auto">
          <a:xfrm>
            <a:off x="5384800" y="2703513"/>
            <a:ext cx="2462213" cy="2281237"/>
            <a:chOff x="3065" y="2296"/>
            <a:chExt cx="2264" cy="1949"/>
          </a:xfrm>
        </p:grpSpPr>
        <p:sp>
          <p:nvSpPr>
            <p:cNvPr id="46" name="Line 25"/>
            <p:cNvSpPr>
              <a:spLocks noChangeShapeType="1"/>
            </p:cNvSpPr>
            <p:nvPr/>
          </p:nvSpPr>
          <p:spPr bwMode="auto">
            <a:xfrm flipV="1">
              <a:off x="3469" y="2296"/>
              <a:ext cx="0" cy="1633"/>
            </a:xfrm>
            <a:prstGeom prst="line">
              <a:avLst/>
            </a:prstGeom>
            <a:noFill/>
            <a:ln w="25400">
              <a:solidFill>
                <a:schemeClr val="tx1"/>
              </a:solidFill>
              <a:round/>
              <a:headEnd/>
              <a:tailEnd type="stealth" w="med" len="med"/>
            </a:ln>
            <a:effectLst/>
          </p:spPr>
          <p:txBody>
            <a:bodyP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47" name="Line 26"/>
            <p:cNvSpPr>
              <a:spLocks noChangeShapeType="1"/>
            </p:cNvSpPr>
            <p:nvPr/>
          </p:nvSpPr>
          <p:spPr bwMode="auto">
            <a:xfrm>
              <a:off x="3469" y="3929"/>
              <a:ext cx="1860" cy="0"/>
            </a:xfrm>
            <a:prstGeom prst="line">
              <a:avLst/>
            </a:prstGeom>
            <a:noFill/>
            <a:ln w="25400">
              <a:solidFill>
                <a:schemeClr val="tx1"/>
              </a:solidFill>
              <a:round/>
              <a:headEnd/>
              <a:tailEnd type="stealth" w="med" len="med"/>
            </a:ln>
            <a:effectLst/>
          </p:spPr>
          <p:txBody>
            <a:bodyP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48" name="Text Box 27"/>
            <p:cNvSpPr txBox="1">
              <a:spLocks noChangeArrowheads="1"/>
            </p:cNvSpPr>
            <p:nvPr/>
          </p:nvSpPr>
          <p:spPr bwMode="auto">
            <a:xfrm rot="16200000">
              <a:off x="2860" y="2906"/>
              <a:ext cx="750" cy="340"/>
            </a:xfrm>
            <a:prstGeom prst="rect">
              <a:avLst/>
            </a:prstGeom>
            <a:noFill/>
            <a:ln w="9525">
              <a:noFill/>
              <a:miter lim="800000"/>
              <a:headEnd/>
              <a:tailEnd/>
            </a:ln>
            <a:effectLst/>
          </p:spPr>
          <p:txBody>
            <a:bodyPr wrap="none">
              <a:spAutoFit/>
            </a:bodyPr>
            <a:lstStyle/>
            <a:p>
              <a:pPr>
                <a:defRPr/>
              </a:pPr>
              <a:r>
                <a:rPr lang="zh-CN" altLang="en-US" dirty="0">
                  <a:latin typeface="Times New Roman" panose="02020603050405020304" pitchFamily="18" charset="0"/>
                  <a:ea typeface="+mn-ea"/>
                  <a:cs typeface="Times New Roman" panose="02020603050405020304" pitchFamily="18" charset="0"/>
                </a:rPr>
                <a:t>电子数</a:t>
              </a:r>
            </a:p>
          </p:txBody>
        </p:sp>
        <p:sp>
          <p:nvSpPr>
            <p:cNvPr id="49" name="Text Box 28"/>
            <p:cNvSpPr txBox="1">
              <a:spLocks noChangeArrowheads="1"/>
            </p:cNvSpPr>
            <p:nvPr/>
          </p:nvSpPr>
          <p:spPr bwMode="auto">
            <a:xfrm>
              <a:off x="3186" y="3759"/>
              <a:ext cx="276" cy="316"/>
            </a:xfrm>
            <a:prstGeom prst="rect">
              <a:avLst/>
            </a:prstGeom>
            <a:noFill/>
            <a:ln w="9525">
              <a:noFill/>
              <a:miter lim="800000"/>
              <a:headEnd/>
              <a:tailEnd/>
            </a:ln>
            <a:effectLst/>
          </p:spPr>
          <p:txBody>
            <a:bodyPr wrap="none">
              <a:spAutoFit/>
            </a:bodyPr>
            <a:lstStyle/>
            <a:p>
              <a:pPr>
                <a:defRPr/>
              </a:pPr>
              <a:r>
                <a:rPr lang="en-US" altLang="zh-CN">
                  <a:latin typeface="Times New Roman" panose="02020603050405020304" pitchFamily="18" charset="0"/>
                  <a:ea typeface="+mn-ea"/>
                  <a:cs typeface="Times New Roman" panose="02020603050405020304" pitchFamily="18" charset="0"/>
                </a:rPr>
                <a:t>0</a:t>
              </a:r>
            </a:p>
          </p:txBody>
        </p:sp>
        <p:sp>
          <p:nvSpPr>
            <p:cNvPr id="50" name="Line 29"/>
            <p:cNvSpPr>
              <a:spLocks noChangeShapeType="1"/>
            </p:cNvSpPr>
            <p:nvPr/>
          </p:nvSpPr>
          <p:spPr bwMode="auto">
            <a:xfrm>
              <a:off x="3469" y="3929"/>
              <a:ext cx="543" cy="0"/>
            </a:xfrm>
            <a:prstGeom prst="line">
              <a:avLst/>
            </a:prstGeom>
            <a:noFill/>
            <a:ln w="38100">
              <a:solidFill>
                <a:srgbClr val="000099"/>
              </a:solidFill>
              <a:round/>
              <a:headEnd/>
              <a:tailEnd/>
            </a:ln>
            <a:effectLst/>
          </p:spPr>
          <p:txBody>
            <a:bodyP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51" name="Line 30"/>
            <p:cNvSpPr>
              <a:spLocks noChangeShapeType="1"/>
            </p:cNvSpPr>
            <p:nvPr/>
          </p:nvSpPr>
          <p:spPr bwMode="auto">
            <a:xfrm>
              <a:off x="4012" y="3929"/>
              <a:ext cx="0" cy="91"/>
            </a:xfrm>
            <a:prstGeom prst="line">
              <a:avLst/>
            </a:prstGeom>
            <a:noFill/>
            <a:ln w="9525">
              <a:solidFill>
                <a:schemeClr val="tx1"/>
              </a:solidFill>
              <a:round/>
              <a:headEnd/>
              <a:tailEnd/>
            </a:ln>
            <a:effectLst/>
          </p:spPr>
          <p:txBody>
            <a:bodyP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52" name="Text Box 31"/>
            <p:cNvSpPr txBox="1">
              <a:spLocks noChangeArrowheads="1"/>
            </p:cNvSpPr>
            <p:nvPr/>
          </p:nvSpPr>
          <p:spPr bwMode="auto">
            <a:xfrm>
              <a:off x="3878" y="3929"/>
              <a:ext cx="350" cy="316"/>
            </a:xfrm>
            <a:prstGeom prst="rect">
              <a:avLst/>
            </a:prstGeom>
            <a:noFill/>
            <a:ln w="9525">
              <a:noFill/>
              <a:miter lim="800000"/>
              <a:headEnd/>
              <a:tailEnd/>
            </a:ln>
            <a:effectLst/>
          </p:spPr>
          <p:txBody>
            <a:bodyPr wrap="none">
              <a:spAutoFit/>
            </a:bodyPr>
            <a:lstStyle/>
            <a:p>
              <a:pPr>
                <a:defRPr/>
              </a:pPr>
              <a:r>
                <a:rPr lang="en-US" altLang="zh-CN">
                  <a:latin typeface="Times New Roman" panose="02020603050405020304" pitchFamily="18" charset="0"/>
                  <a:ea typeface="+mn-ea"/>
                  <a:cs typeface="Times New Roman" panose="02020603050405020304" pitchFamily="18" charset="0"/>
                  <a:sym typeface="Symbol" pitchFamily="18" charset="2"/>
                </a:rPr>
                <a:t></a:t>
              </a:r>
              <a:r>
                <a:rPr lang="en-US" altLang="zh-CN" baseline="-25000">
                  <a:latin typeface="Times New Roman" panose="02020603050405020304" pitchFamily="18" charset="0"/>
                  <a:ea typeface="+mn-ea"/>
                  <a:cs typeface="Times New Roman" panose="02020603050405020304" pitchFamily="18" charset="0"/>
                </a:rPr>
                <a:t>0</a:t>
              </a:r>
            </a:p>
          </p:txBody>
        </p:sp>
        <p:sp>
          <p:nvSpPr>
            <p:cNvPr id="53" name="Line 32"/>
            <p:cNvSpPr>
              <a:spLocks noChangeShapeType="1"/>
            </p:cNvSpPr>
            <p:nvPr/>
          </p:nvSpPr>
          <p:spPr bwMode="auto">
            <a:xfrm flipV="1">
              <a:off x="4012" y="3430"/>
              <a:ext cx="0" cy="499"/>
            </a:xfrm>
            <a:prstGeom prst="line">
              <a:avLst/>
            </a:prstGeom>
            <a:noFill/>
            <a:ln w="38100">
              <a:solidFill>
                <a:srgbClr val="000099"/>
              </a:solidFill>
              <a:round/>
              <a:headEnd/>
              <a:tailEnd/>
            </a:ln>
            <a:effectLst/>
          </p:spPr>
          <p:txBody>
            <a:bodyP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54" name="Line 33"/>
            <p:cNvSpPr>
              <a:spLocks noChangeShapeType="1"/>
            </p:cNvSpPr>
            <p:nvPr/>
          </p:nvSpPr>
          <p:spPr bwMode="auto">
            <a:xfrm>
              <a:off x="4012" y="3430"/>
              <a:ext cx="1045" cy="0"/>
            </a:xfrm>
            <a:prstGeom prst="line">
              <a:avLst/>
            </a:prstGeom>
            <a:noFill/>
            <a:ln w="38100">
              <a:solidFill>
                <a:srgbClr val="000099"/>
              </a:solidFill>
              <a:round/>
              <a:headEnd/>
              <a:tailEnd/>
            </a:ln>
            <a:effectLst/>
          </p:spPr>
          <p:txBody>
            <a:bodyP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55" name="Text Box 34"/>
            <p:cNvSpPr txBox="1">
              <a:spLocks noChangeArrowheads="1"/>
            </p:cNvSpPr>
            <p:nvPr/>
          </p:nvSpPr>
          <p:spPr bwMode="auto">
            <a:xfrm>
              <a:off x="5012" y="3925"/>
              <a:ext cx="280" cy="316"/>
            </a:xfrm>
            <a:prstGeom prst="rect">
              <a:avLst/>
            </a:prstGeom>
            <a:noFill/>
            <a:ln w="9525">
              <a:noFill/>
              <a:miter lim="800000"/>
              <a:headEnd/>
              <a:tailEnd/>
            </a:ln>
            <a:effectLst/>
          </p:spPr>
          <p:txBody>
            <a:bodyPr wrap="none">
              <a:spAutoFit/>
            </a:bodyPr>
            <a:lstStyle/>
            <a:p>
              <a:pPr>
                <a:defRPr/>
              </a:pPr>
              <a:r>
                <a:rPr lang="en-US" altLang="zh-CN">
                  <a:latin typeface="Times New Roman" panose="02020603050405020304" pitchFamily="18" charset="0"/>
                  <a:ea typeface="+mn-ea"/>
                  <a:cs typeface="Times New Roman" panose="02020603050405020304" pitchFamily="18" charset="0"/>
                  <a:sym typeface="Symbol" pitchFamily="18" charset="2"/>
                </a:rPr>
                <a:t></a:t>
              </a:r>
            </a:p>
          </p:txBody>
        </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nodeType="clickEffect">
                                  <p:stCondLst>
                                    <p:cond delay="0"/>
                                  </p:stCondLst>
                                  <p:childTnLst>
                                    <p:set>
                                      <p:cBhvr>
                                        <p:cTn id="6" dur="1" fill="hold">
                                          <p:stCondLst>
                                            <p:cond delay="0"/>
                                          </p:stCondLst>
                                        </p:cTn>
                                        <p:tgtEl>
                                          <p:spTgt spid="47134"/>
                                        </p:tgtEl>
                                        <p:attrNameLst>
                                          <p:attrName>style.visibility</p:attrName>
                                        </p:attrNameLst>
                                      </p:cBhvr>
                                      <p:to>
                                        <p:strVal val="visible"/>
                                      </p:to>
                                    </p:set>
                                    <p:animEffect transition="in" filter="fade">
                                      <p:cBhvr>
                                        <p:cTn id="7" dur="1000"/>
                                        <p:tgtEl>
                                          <p:spTgt spid="47134"/>
                                        </p:tgtEl>
                                      </p:cBhvr>
                                    </p:animEffect>
                                    <p:anim calcmode="lin" valueType="num">
                                      <p:cBhvr>
                                        <p:cTn id="8" dur="1000" fill="hold"/>
                                        <p:tgtEl>
                                          <p:spTgt spid="47134"/>
                                        </p:tgtEl>
                                        <p:attrNameLst>
                                          <p:attrName>ppt_x</p:attrName>
                                        </p:attrNameLst>
                                      </p:cBhvr>
                                      <p:tavLst>
                                        <p:tav tm="0">
                                          <p:val>
                                            <p:strVal val="#ppt_x"/>
                                          </p:val>
                                        </p:tav>
                                        <p:tav tm="100000">
                                          <p:val>
                                            <p:strVal val="#ppt_x"/>
                                          </p:val>
                                        </p:tav>
                                      </p:tavLst>
                                    </p:anim>
                                    <p:anim calcmode="lin" valueType="num">
                                      <p:cBhvr>
                                        <p:cTn id="9" dur="1000" fill="hold"/>
                                        <p:tgtEl>
                                          <p:spTgt spid="47134"/>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42" presetClass="entr" presetSubtype="0" fill="hold" nodeType="clickEffect">
                                  <p:stCondLst>
                                    <p:cond delay="0"/>
                                  </p:stCondLst>
                                  <p:childTnLst>
                                    <p:set>
                                      <p:cBhvr>
                                        <p:cTn id="13" dur="1" fill="hold">
                                          <p:stCondLst>
                                            <p:cond delay="0"/>
                                          </p:stCondLst>
                                        </p:cTn>
                                        <p:tgtEl>
                                          <p:spTgt spid="47136"/>
                                        </p:tgtEl>
                                        <p:attrNameLst>
                                          <p:attrName>style.visibility</p:attrName>
                                        </p:attrNameLst>
                                      </p:cBhvr>
                                      <p:to>
                                        <p:strVal val="visible"/>
                                      </p:to>
                                    </p:set>
                                    <p:animEffect transition="in" filter="fade">
                                      <p:cBhvr>
                                        <p:cTn id="14" dur="1000"/>
                                        <p:tgtEl>
                                          <p:spTgt spid="47136"/>
                                        </p:tgtEl>
                                      </p:cBhvr>
                                    </p:animEffect>
                                    <p:anim calcmode="lin" valueType="num">
                                      <p:cBhvr>
                                        <p:cTn id="15" dur="1000" fill="hold"/>
                                        <p:tgtEl>
                                          <p:spTgt spid="47136"/>
                                        </p:tgtEl>
                                        <p:attrNameLst>
                                          <p:attrName>ppt_x</p:attrName>
                                        </p:attrNameLst>
                                      </p:cBhvr>
                                      <p:tavLst>
                                        <p:tav tm="0">
                                          <p:val>
                                            <p:strVal val="#ppt_x"/>
                                          </p:val>
                                        </p:tav>
                                        <p:tav tm="100000">
                                          <p:val>
                                            <p:strVal val="#ppt_x"/>
                                          </p:val>
                                        </p:tav>
                                      </p:tavLst>
                                    </p:anim>
                                    <p:anim calcmode="lin" valueType="num">
                                      <p:cBhvr>
                                        <p:cTn id="16" dur="1000" fill="hold"/>
                                        <p:tgtEl>
                                          <p:spTgt spid="47136"/>
                                        </p:tgtEl>
                                        <p:attrNameLst>
                                          <p:attrName>ppt_y</p:attrName>
                                        </p:attrNameLst>
                                      </p:cBhvr>
                                      <p:tavLst>
                                        <p:tav tm="0">
                                          <p:val>
                                            <p:strVal val="#ppt_y+.1"/>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42" presetClass="entr" presetSubtype="0" fill="hold" nodeType="clickEffect">
                                  <p:stCondLst>
                                    <p:cond delay="0"/>
                                  </p:stCondLst>
                                  <p:childTnLst>
                                    <p:set>
                                      <p:cBhvr>
                                        <p:cTn id="20" dur="1" fill="hold">
                                          <p:stCondLst>
                                            <p:cond delay="0"/>
                                          </p:stCondLst>
                                        </p:cTn>
                                        <p:tgtEl>
                                          <p:spTgt spid="47137"/>
                                        </p:tgtEl>
                                        <p:attrNameLst>
                                          <p:attrName>style.visibility</p:attrName>
                                        </p:attrNameLst>
                                      </p:cBhvr>
                                      <p:to>
                                        <p:strVal val="visible"/>
                                      </p:to>
                                    </p:set>
                                    <p:animEffect transition="in" filter="fade">
                                      <p:cBhvr>
                                        <p:cTn id="21" dur="1000"/>
                                        <p:tgtEl>
                                          <p:spTgt spid="47137"/>
                                        </p:tgtEl>
                                      </p:cBhvr>
                                    </p:animEffect>
                                    <p:anim calcmode="lin" valueType="num">
                                      <p:cBhvr>
                                        <p:cTn id="22" dur="1000" fill="hold"/>
                                        <p:tgtEl>
                                          <p:spTgt spid="47137"/>
                                        </p:tgtEl>
                                        <p:attrNameLst>
                                          <p:attrName>ppt_x</p:attrName>
                                        </p:attrNameLst>
                                      </p:cBhvr>
                                      <p:tavLst>
                                        <p:tav tm="0">
                                          <p:val>
                                            <p:strVal val="#ppt_x"/>
                                          </p:val>
                                        </p:tav>
                                        <p:tav tm="100000">
                                          <p:val>
                                            <p:strVal val="#ppt_x"/>
                                          </p:val>
                                        </p:tav>
                                      </p:tavLst>
                                    </p:anim>
                                    <p:anim calcmode="lin" valueType="num">
                                      <p:cBhvr>
                                        <p:cTn id="23" dur="1000" fill="hold"/>
                                        <p:tgtEl>
                                          <p:spTgt spid="47137"/>
                                        </p:tgtEl>
                                        <p:attrNameLst>
                                          <p:attrName>ppt_y</p:attrName>
                                        </p:attrNameLst>
                                      </p:cBhvr>
                                      <p:tavLst>
                                        <p:tav tm="0">
                                          <p:val>
                                            <p:strVal val="#ppt_y+.1"/>
                                          </p:val>
                                        </p:tav>
                                        <p:tav tm="100000">
                                          <p:val>
                                            <p:strVal val="#ppt_y"/>
                                          </p:val>
                                        </p:tav>
                                      </p:tavLst>
                                    </p:anim>
                                  </p:childTnLst>
                                </p:cTn>
                              </p:par>
                            </p:childTnLst>
                          </p:cTn>
                        </p:par>
                      </p:childTnLst>
                    </p:cTn>
                  </p:par>
                  <p:par>
                    <p:cTn id="24" fill="hold" nodeType="clickPar">
                      <p:stCondLst>
                        <p:cond delay="indefinite"/>
                      </p:stCondLst>
                      <p:childTnLst>
                        <p:par>
                          <p:cTn id="25" fill="hold" nodeType="withGroup">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23"/>
                                        </p:tgtEl>
                                        <p:attrNameLst>
                                          <p:attrName>style.visibility</p:attrName>
                                        </p:attrNameLst>
                                      </p:cBhvr>
                                      <p:to>
                                        <p:strVal val="visible"/>
                                      </p:to>
                                    </p:set>
                                  </p:childTnLst>
                                </p:cTn>
                              </p:par>
                            </p:childTnLst>
                          </p:cTn>
                        </p:par>
                      </p:childTnLst>
                    </p:cTn>
                  </p:par>
                  <p:par>
                    <p:cTn id="28" fill="hold" nodeType="clickPar">
                      <p:stCondLst>
                        <p:cond delay="indefinite"/>
                      </p:stCondLst>
                      <p:childTnLst>
                        <p:par>
                          <p:cTn id="29" fill="hold" nodeType="withGroup">
                            <p:stCondLst>
                              <p:cond delay="0"/>
                            </p:stCondLst>
                            <p:childTnLst>
                              <p:par>
                                <p:cTn id="30" presetID="1" presetClass="entr" presetSubtype="0" fill="hold" nodeType="clickEffect">
                                  <p:stCondLst>
                                    <p:cond delay="0"/>
                                  </p:stCondLst>
                                  <p:childTnLst>
                                    <p:set>
                                      <p:cBhvr>
                                        <p:cTn id="31" dur="1" fill="hold">
                                          <p:stCondLst>
                                            <p:cond delay="0"/>
                                          </p:stCondLst>
                                        </p:cTn>
                                        <p:tgtEl>
                                          <p:spTgt spid="32"/>
                                        </p:tgtEl>
                                        <p:attrNameLst>
                                          <p:attrName>style.visibility</p:attrName>
                                        </p:attrNameLst>
                                      </p:cBhvr>
                                      <p:to>
                                        <p:strVal val="visible"/>
                                      </p:to>
                                    </p:set>
                                  </p:childTnLst>
                                </p:cTn>
                              </p:par>
                            </p:childTnLst>
                          </p:cTn>
                        </p:par>
                      </p:childTnLst>
                    </p:cTn>
                  </p:par>
                  <p:par>
                    <p:cTn id="32" fill="hold" nodeType="clickPar">
                      <p:stCondLst>
                        <p:cond delay="indefinite"/>
                      </p:stCondLst>
                      <p:childTnLst>
                        <p:par>
                          <p:cTn id="33" fill="hold" nodeType="withGroup">
                            <p:stCondLst>
                              <p:cond delay="0"/>
                            </p:stCondLst>
                            <p:childTnLst>
                              <p:par>
                                <p:cTn id="34" presetID="1" presetClass="entr" presetSubtype="0" fill="hold" nodeType="clickEffect">
                                  <p:stCondLst>
                                    <p:cond delay="0"/>
                                  </p:stCondLst>
                                  <p:childTnLst>
                                    <p:set>
                                      <p:cBhvr>
                                        <p:cTn id="35" dur="1" fill="hold">
                                          <p:stCondLst>
                                            <p:cond delay="0"/>
                                          </p:stCondLst>
                                        </p:cTn>
                                        <p:tgtEl>
                                          <p:spTgt spid="45"/>
                                        </p:tgtEl>
                                        <p:attrNameLst>
                                          <p:attrName>style.visibility</p:attrName>
                                        </p:attrNameLst>
                                      </p:cBhvr>
                                      <p:to>
                                        <p:strVal val="visible"/>
                                      </p:to>
                                    </p:set>
                                  </p:childTnLst>
                                </p:cTn>
                              </p:par>
                            </p:childTnLst>
                          </p:cTn>
                        </p:par>
                      </p:childTnLst>
                    </p:cTn>
                  </p:par>
                  <p:par>
                    <p:cTn id="36" fill="hold" nodeType="clickPar">
                      <p:stCondLst>
                        <p:cond delay="indefinite"/>
                      </p:stCondLst>
                      <p:childTnLst>
                        <p:par>
                          <p:cTn id="37" fill="hold" nodeType="withGroup">
                            <p:stCondLst>
                              <p:cond delay="0"/>
                            </p:stCondLst>
                            <p:childTnLst>
                              <p:par>
                                <p:cTn id="38" presetID="10" presetClass="entr" presetSubtype="0" fill="hold" nodeType="clickEffect">
                                  <p:stCondLst>
                                    <p:cond delay="0"/>
                                  </p:stCondLst>
                                  <p:childTnLst>
                                    <p:set>
                                      <p:cBhvr>
                                        <p:cTn id="39" dur="1" fill="hold">
                                          <p:stCondLst>
                                            <p:cond delay="0"/>
                                          </p:stCondLst>
                                        </p:cTn>
                                        <p:tgtEl>
                                          <p:spTgt spid="56"/>
                                        </p:tgtEl>
                                        <p:attrNameLst>
                                          <p:attrName>style.visibility</p:attrName>
                                        </p:attrNameLst>
                                      </p:cBhvr>
                                      <p:to>
                                        <p:strVal val="visible"/>
                                      </p:to>
                                    </p:set>
                                    <p:animEffect transition="in" filter="fade">
                                      <p:cBhvr>
                                        <p:cTn id="40"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Box 55"/>
          <p:cNvSpPr txBox="1">
            <a:spLocks noChangeArrowheads="1"/>
          </p:cNvSpPr>
          <p:nvPr/>
        </p:nvSpPr>
        <p:spPr bwMode="auto">
          <a:xfrm>
            <a:off x="539750" y="246063"/>
            <a:ext cx="460851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9" tIns="45709" rIns="91419" bIns="45709">
            <a:spAutoFit/>
          </a:bodyPr>
          <a:lstStyle>
            <a:lvl1pPr>
              <a:defRPr b="1">
                <a:solidFill>
                  <a:schemeClr val="tx1"/>
                </a:solidFill>
                <a:latin typeface="Arial" panose="020B0604020202020204" pitchFamily="34" charset="0"/>
                <a:ea typeface="华文细黑" panose="02010600040101010101" pitchFamily="2" charset="-122"/>
              </a:defRPr>
            </a:lvl1pPr>
            <a:lvl2pPr marL="742950" indent="-285750">
              <a:defRPr b="1">
                <a:solidFill>
                  <a:schemeClr val="tx1"/>
                </a:solidFill>
                <a:latin typeface="Arial" panose="020B0604020202020204" pitchFamily="34" charset="0"/>
                <a:ea typeface="华文细黑" panose="02010600040101010101" pitchFamily="2" charset="-122"/>
              </a:defRPr>
            </a:lvl2pPr>
            <a:lvl3pPr marL="1143000" indent="-228600">
              <a:defRPr b="1">
                <a:solidFill>
                  <a:schemeClr val="tx1"/>
                </a:solidFill>
                <a:latin typeface="Arial" panose="020B0604020202020204" pitchFamily="34" charset="0"/>
                <a:ea typeface="华文细黑" panose="02010600040101010101" pitchFamily="2" charset="-122"/>
              </a:defRPr>
            </a:lvl3pPr>
            <a:lvl4pPr marL="1600200" indent="-228600">
              <a:defRPr b="1">
                <a:solidFill>
                  <a:schemeClr val="tx1"/>
                </a:solidFill>
                <a:latin typeface="Arial" panose="020B0604020202020204" pitchFamily="34" charset="0"/>
                <a:ea typeface="华文细黑" panose="02010600040101010101" pitchFamily="2" charset="-122"/>
              </a:defRPr>
            </a:lvl4pPr>
            <a:lvl5pPr marL="2057400" indent="-228600">
              <a:defRPr b="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9pPr>
          </a:lstStyle>
          <a:p>
            <a:pPr eaLnBrk="1" hangingPunct="1">
              <a:defRPr/>
            </a:pPr>
            <a:r>
              <a:rPr lang="en-US" altLang="zh-CN" sz="2800" dirty="0">
                <a:latin typeface="+mn-lt"/>
                <a:ea typeface="+mn-ea"/>
                <a:cs typeface="Times New Roman" panose="02020603050405020304" pitchFamily="18" charset="0"/>
              </a:rPr>
              <a:t>1.1.3 </a:t>
            </a:r>
            <a:r>
              <a:rPr lang="zh-CN" altLang="en-US" sz="2800" dirty="0">
                <a:latin typeface="+mn-lt"/>
                <a:ea typeface="+mn-ea"/>
                <a:cs typeface="Times New Roman" panose="02020603050405020304" pitchFamily="18" charset="0"/>
              </a:rPr>
              <a:t>卢瑟福原子模型</a:t>
            </a:r>
            <a:r>
              <a:rPr lang="en-US" altLang="zh-CN" sz="2800" dirty="0">
                <a:latin typeface="+mn-lt"/>
                <a:ea typeface="+mn-ea"/>
                <a:cs typeface="Times New Roman" panose="02020603050405020304" pitchFamily="18" charset="0"/>
              </a:rPr>
              <a:t>(1911)</a:t>
            </a:r>
            <a:endParaRPr lang="zh-CN" altLang="en-US" sz="2800" dirty="0">
              <a:latin typeface="+mn-lt"/>
              <a:ea typeface="+mn-ea"/>
              <a:cs typeface="Times New Roman" panose="02020603050405020304" pitchFamily="18" charset="0"/>
            </a:endParaRPr>
          </a:p>
        </p:txBody>
      </p:sp>
      <p:grpSp>
        <p:nvGrpSpPr>
          <p:cNvPr id="3" name="Group 39"/>
          <p:cNvGrpSpPr>
            <a:grpSpLocks/>
          </p:cNvGrpSpPr>
          <p:nvPr/>
        </p:nvGrpSpPr>
        <p:grpSpPr bwMode="auto">
          <a:xfrm>
            <a:off x="1185863" y="860425"/>
            <a:ext cx="2347912" cy="2038350"/>
            <a:chOff x="208" y="572"/>
            <a:chExt cx="2354" cy="1994"/>
          </a:xfrm>
        </p:grpSpPr>
        <p:sp>
          <p:nvSpPr>
            <p:cNvPr id="4" name="Line 4"/>
            <p:cNvSpPr>
              <a:spLocks noChangeShapeType="1"/>
            </p:cNvSpPr>
            <p:nvPr/>
          </p:nvSpPr>
          <p:spPr bwMode="auto">
            <a:xfrm flipV="1">
              <a:off x="628" y="572"/>
              <a:ext cx="0" cy="1634"/>
            </a:xfrm>
            <a:prstGeom prst="line">
              <a:avLst/>
            </a:prstGeom>
            <a:noFill/>
            <a:ln w="25400">
              <a:solidFill>
                <a:schemeClr val="tx1"/>
              </a:solidFill>
              <a:round/>
              <a:headEnd/>
              <a:tailEnd type="stealth" w="med" len="med"/>
            </a:ln>
            <a:effectLst/>
          </p:spPr>
          <p:txBody>
            <a:bodyPr/>
            <a:lstStyle/>
            <a:p>
              <a:pPr>
                <a:defRPr/>
              </a:pPr>
              <a:endParaRPr lang="zh-CN" altLang="en-US">
                <a:latin typeface="+mn-lt"/>
                <a:ea typeface="+mn-ea"/>
              </a:endParaRPr>
            </a:p>
          </p:txBody>
        </p:sp>
        <p:sp>
          <p:nvSpPr>
            <p:cNvPr id="5" name="Line 5"/>
            <p:cNvSpPr>
              <a:spLocks noChangeShapeType="1"/>
            </p:cNvSpPr>
            <p:nvPr/>
          </p:nvSpPr>
          <p:spPr bwMode="auto">
            <a:xfrm>
              <a:off x="628" y="2206"/>
              <a:ext cx="1859" cy="0"/>
            </a:xfrm>
            <a:prstGeom prst="line">
              <a:avLst/>
            </a:prstGeom>
            <a:noFill/>
            <a:ln w="25400">
              <a:solidFill>
                <a:schemeClr val="tx1"/>
              </a:solidFill>
              <a:round/>
              <a:headEnd/>
              <a:tailEnd type="stealth" w="med" len="med"/>
            </a:ln>
            <a:effectLst/>
          </p:spPr>
          <p:txBody>
            <a:bodyPr/>
            <a:lstStyle/>
            <a:p>
              <a:pPr>
                <a:defRPr/>
              </a:pPr>
              <a:endParaRPr lang="zh-CN" altLang="en-US">
                <a:latin typeface="+mn-lt"/>
                <a:ea typeface="+mn-ea"/>
              </a:endParaRPr>
            </a:p>
          </p:txBody>
        </p:sp>
        <p:sp>
          <p:nvSpPr>
            <p:cNvPr id="6" name="Text Box 6"/>
            <p:cNvSpPr txBox="1">
              <a:spLocks noChangeArrowheads="1"/>
            </p:cNvSpPr>
            <p:nvPr/>
          </p:nvSpPr>
          <p:spPr bwMode="auto">
            <a:xfrm rot="16200000">
              <a:off x="-149" y="1215"/>
              <a:ext cx="1084" cy="369"/>
            </a:xfrm>
            <a:prstGeom prst="rect">
              <a:avLst/>
            </a:prstGeom>
            <a:noFill/>
            <a:ln w="9525">
              <a:noFill/>
              <a:miter lim="800000"/>
              <a:headEnd/>
              <a:tailEnd/>
            </a:ln>
            <a:effectLst/>
          </p:spPr>
          <p:txBody>
            <a:bodyPr wrap="none">
              <a:spAutoFit/>
            </a:bodyPr>
            <a:lstStyle/>
            <a:p>
              <a:pPr>
                <a:defRPr/>
              </a:pPr>
              <a:r>
                <a:rPr lang="zh-CN" altLang="en-US">
                  <a:latin typeface="+mn-lt"/>
                  <a:ea typeface="+mn-ea"/>
                </a:rPr>
                <a:t>电子动能</a:t>
              </a:r>
            </a:p>
          </p:txBody>
        </p:sp>
        <p:sp>
          <p:nvSpPr>
            <p:cNvPr id="7" name="Text Box 7"/>
            <p:cNvSpPr txBox="1">
              <a:spLocks noChangeArrowheads="1"/>
            </p:cNvSpPr>
            <p:nvPr/>
          </p:nvSpPr>
          <p:spPr bwMode="auto">
            <a:xfrm>
              <a:off x="343" y="2035"/>
              <a:ext cx="314" cy="362"/>
            </a:xfrm>
            <a:prstGeom prst="rect">
              <a:avLst/>
            </a:prstGeom>
            <a:noFill/>
            <a:ln w="9525">
              <a:noFill/>
              <a:miter lim="800000"/>
              <a:headEnd/>
              <a:tailEnd/>
            </a:ln>
            <a:effectLst/>
          </p:spPr>
          <p:txBody>
            <a:bodyPr wrap="none">
              <a:spAutoFit/>
            </a:bodyPr>
            <a:lstStyle/>
            <a:p>
              <a:pPr>
                <a:defRPr/>
              </a:pPr>
              <a:r>
                <a:rPr lang="en-US" altLang="zh-CN">
                  <a:latin typeface="+mn-lt"/>
                  <a:ea typeface="+mn-ea"/>
                </a:rPr>
                <a:t>0</a:t>
              </a:r>
            </a:p>
          </p:txBody>
        </p:sp>
        <p:sp>
          <p:nvSpPr>
            <p:cNvPr id="9" name="Line 8"/>
            <p:cNvSpPr>
              <a:spLocks noChangeShapeType="1"/>
            </p:cNvSpPr>
            <p:nvPr/>
          </p:nvSpPr>
          <p:spPr bwMode="auto">
            <a:xfrm>
              <a:off x="628" y="2206"/>
              <a:ext cx="544" cy="0"/>
            </a:xfrm>
            <a:prstGeom prst="line">
              <a:avLst/>
            </a:prstGeom>
            <a:noFill/>
            <a:ln w="38100">
              <a:solidFill>
                <a:srgbClr val="000099"/>
              </a:solidFill>
              <a:round/>
              <a:headEnd/>
              <a:tailEnd/>
            </a:ln>
            <a:effectLst/>
          </p:spPr>
          <p:txBody>
            <a:bodyPr/>
            <a:lstStyle/>
            <a:p>
              <a:pPr>
                <a:defRPr/>
              </a:pPr>
              <a:endParaRPr lang="zh-CN" altLang="en-US">
                <a:latin typeface="+mn-lt"/>
                <a:ea typeface="+mn-ea"/>
              </a:endParaRPr>
            </a:p>
          </p:txBody>
        </p:sp>
        <p:sp>
          <p:nvSpPr>
            <p:cNvPr id="10" name="Line 9"/>
            <p:cNvSpPr>
              <a:spLocks noChangeShapeType="1"/>
            </p:cNvSpPr>
            <p:nvPr/>
          </p:nvSpPr>
          <p:spPr bwMode="auto">
            <a:xfrm>
              <a:off x="1173" y="2206"/>
              <a:ext cx="0" cy="90"/>
            </a:xfrm>
            <a:prstGeom prst="line">
              <a:avLst/>
            </a:prstGeom>
            <a:noFill/>
            <a:ln w="9525">
              <a:solidFill>
                <a:schemeClr val="tx1"/>
              </a:solidFill>
              <a:round/>
              <a:headEnd/>
              <a:tailEnd/>
            </a:ln>
            <a:effectLst/>
          </p:spPr>
          <p:txBody>
            <a:bodyPr/>
            <a:lstStyle/>
            <a:p>
              <a:pPr>
                <a:defRPr/>
              </a:pPr>
              <a:endParaRPr lang="zh-CN" altLang="en-US">
                <a:latin typeface="+mn-lt"/>
                <a:ea typeface="+mn-ea"/>
              </a:endParaRPr>
            </a:p>
          </p:txBody>
        </p:sp>
        <p:sp>
          <p:nvSpPr>
            <p:cNvPr id="11" name="Text Box 10"/>
            <p:cNvSpPr txBox="1">
              <a:spLocks noChangeArrowheads="1"/>
            </p:cNvSpPr>
            <p:nvPr/>
          </p:nvSpPr>
          <p:spPr bwMode="auto">
            <a:xfrm>
              <a:off x="1036" y="2206"/>
              <a:ext cx="401" cy="360"/>
            </a:xfrm>
            <a:prstGeom prst="rect">
              <a:avLst/>
            </a:prstGeom>
            <a:noFill/>
            <a:ln w="9525">
              <a:noFill/>
              <a:miter lim="800000"/>
              <a:headEnd/>
              <a:tailEnd/>
            </a:ln>
            <a:effectLst/>
          </p:spPr>
          <p:txBody>
            <a:bodyPr wrap="none">
              <a:spAutoFit/>
            </a:bodyPr>
            <a:lstStyle/>
            <a:p>
              <a:pPr>
                <a:defRPr/>
              </a:pPr>
              <a:r>
                <a:rPr lang="en-US" altLang="zh-CN">
                  <a:latin typeface="+mn-lt"/>
                  <a:ea typeface="+mn-ea"/>
                  <a:sym typeface="Symbol" pitchFamily="18" charset="2"/>
                </a:rPr>
                <a:t></a:t>
              </a:r>
              <a:r>
                <a:rPr lang="en-US" altLang="zh-CN" baseline="-25000">
                  <a:latin typeface="+mn-lt"/>
                  <a:ea typeface="+mn-ea"/>
                </a:rPr>
                <a:t>0</a:t>
              </a:r>
            </a:p>
          </p:txBody>
        </p:sp>
        <p:sp>
          <p:nvSpPr>
            <p:cNvPr id="12" name="Line 12"/>
            <p:cNvSpPr>
              <a:spLocks noChangeShapeType="1"/>
            </p:cNvSpPr>
            <p:nvPr/>
          </p:nvSpPr>
          <p:spPr bwMode="auto">
            <a:xfrm flipV="1">
              <a:off x="1157" y="1387"/>
              <a:ext cx="1405" cy="817"/>
            </a:xfrm>
            <a:prstGeom prst="line">
              <a:avLst/>
            </a:prstGeom>
            <a:noFill/>
            <a:ln w="38100">
              <a:solidFill>
                <a:srgbClr val="000099"/>
              </a:solidFill>
              <a:round/>
              <a:headEnd/>
              <a:tailEnd/>
            </a:ln>
            <a:effectLst/>
          </p:spPr>
          <p:txBody>
            <a:bodyPr/>
            <a:lstStyle/>
            <a:p>
              <a:pPr>
                <a:defRPr/>
              </a:pPr>
              <a:endParaRPr lang="zh-CN" altLang="en-US">
                <a:latin typeface="+mn-lt"/>
                <a:ea typeface="+mn-ea"/>
              </a:endParaRPr>
            </a:p>
          </p:txBody>
        </p:sp>
        <p:sp>
          <p:nvSpPr>
            <p:cNvPr id="13" name="Text Box 13"/>
            <p:cNvSpPr txBox="1">
              <a:spLocks noChangeArrowheads="1"/>
            </p:cNvSpPr>
            <p:nvPr/>
          </p:nvSpPr>
          <p:spPr bwMode="auto">
            <a:xfrm>
              <a:off x="2170" y="2203"/>
              <a:ext cx="306" cy="360"/>
            </a:xfrm>
            <a:prstGeom prst="rect">
              <a:avLst/>
            </a:prstGeom>
            <a:noFill/>
            <a:ln w="9525">
              <a:noFill/>
              <a:miter lim="800000"/>
              <a:headEnd/>
              <a:tailEnd/>
            </a:ln>
            <a:effectLst/>
          </p:spPr>
          <p:txBody>
            <a:bodyPr wrap="none">
              <a:spAutoFit/>
            </a:bodyPr>
            <a:lstStyle/>
            <a:p>
              <a:pPr>
                <a:defRPr/>
              </a:pPr>
              <a:r>
                <a:rPr lang="en-US" altLang="zh-CN" dirty="0">
                  <a:latin typeface="+mn-lt"/>
                  <a:ea typeface="+mn-ea"/>
                  <a:sym typeface="Symbol" pitchFamily="18" charset="2"/>
                </a:rPr>
                <a:t></a:t>
              </a:r>
            </a:p>
          </p:txBody>
        </p:sp>
      </p:grpSp>
      <p:sp>
        <p:nvSpPr>
          <p:cNvPr id="14" name="Text Box 14"/>
          <p:cNvSpPr txBox="1">
            <a:spLocks noChangeArrowheads="1"/>
          </p:cNvSpPr>
          <p:nvPr/>
        </p:nvSpPr>
        <p:spPr bwMode="auto">
          <a:xfrm>
            <a:off x="2011363" y="771525"/>
            <a:ext cx="1589087" cy="369888"/>
          </a:xfrm>
          <a:prstGeom prst="rect">
            <a:avLst/>
          </a:prstGeom>
          <a:noFill/>
          <a:ln w="9525">
            <a:noFill/>
            <a:miter lim="800000"/>
            <a:headEnd/>
            <a:tailEnd/>
          </a:ln>
          <a:effectLst/>
        </p:spPr>
        <p:txBody>
          <a:bodyPr>
            <a:spAutoFit/>
          </a:bodyPr>
          <a:lstStyle/>
          <a:p>
            <a:pPr>
              <a:defRPr/>
            </a:pPr>
            <a:r>
              <a:rPr lang="zh-CN" altLang="en-US" dirty="0">
                <a:latin typeface="+mn-lt"/>
                <a:ea typeface="+mn-ea"/>
              </a:rPr>
              <a:t>实验结果</a:t>
            </a:r>
          </a:p>
        </p:txBody>
      </p:sp>
      <p:grpSp>
        <p:nvGrpSpPr>
          <p:cNvPr id="15" name="Group 40"/>
          <p:cNvGrpSpPr>
            <a:grpSpLocks/>
          </p:cNvGrpSpPr>
          <p:nvPr/>
        </p:nvGrpSpPr>
        <p:grpSpPr bwMode="auto">
          <a:xfrm>
            <a:off x="4887913" y="909638"/>
            <a:ext cx="2347912" cy="2035175"/>
            <a:chOff x="2839" y="560"/>
            <a:chExt cx="2354" cy="1991"/>
          </a:xfrm>
        </p:grpSpPr>
        <p:sp>
          <p:nvSpPr>
            <p:cNvPr id="16" name="Line 15"/>
            <p:cNvSpPr>
              <a:spLocks noChangeShapeType="1"/>
            </p:cNvSpPr>
            <p:nvPr/>
          </p:nvSpPr>
          <p:spPr bwMode="auto">
            <a:xfrm flipV="1">
              <a:off x="3259" y="560"/>
              <a:ext cx="0" cy="1632"/>
            </a:xfrm>
            <a:prstGeom prst="line">
              <a:avLst/>
            </a:prstGeom>
            <a:noFill/>
            <a:ln w="25400">
              <a:solidFill>
                <a:schemeClr val="tx1"/>
              </a:solidFill>
              <a:round/>
              <a:headEnd/>
              <a:tailEnd type="stealth" w="med" len="med"/>
            </a:ln>
            <a:effectLst/>
          </p:spPr>
          <p:txBody>
            <a:bodyPr/>
            <a:lstStyle/>
            <a:p>
              <a:pPr>
                <a:defRPr/>
              </a:pPr>
              <a:endParaRPr lang="zh-CN" altLang="en-US">
                <a:latin typeface="+mn-lt"/>
                <a:ea typeface="+mn-ea"/>
              </a:endParaRPr>
            </a:p>
          </p:txBody>
        </p:sp>
        <p:sp>
          <p:nvSpPr>
            <p:cNvPr id="17" name="Line 16"/>
            <p:cNvSpPr>
              <a:spLocks noChangeShapeType="1"/>
            </p:cNvSpPr>
            <p:nvPr/>
          </p:nvSpPr>
          <p:spPr bwMode="auto">
            <a:xfrm>
              <a:off x="3259" y="2192"/>
              <a:ext cx="1859" cy="0"/>
            </a:xfrm>
            <a:prstGeom prst="line">
              <a:avLst/>
            </a:prstGeom>
            <a:noFill/>
            <a:ln w="25400">
              <a:solidFill>
                <a:schemeClr val="tx1"/>
              </a:solidFill>
              <a:round/>
              <a:headEnd/>
              <a:tailEnd type="stealth" w="med" len="med"/>
            </a:ln>
            <a:effectLst/>
          </p:spPr>
          <p:txBody>
            <a:bodyPr/>
            <a:lstStyle/>
            <a:p>
              <a:pPr>
                <a:defRPr/>
              </a:pPr>
              <a:endParaRPr lang="zh-CN" altLang="en-US">
                <a:latin typeface="+mn-lt"/>
                <a:ea typeface="+mn-ea"/>
              </a:endParaRPr>
            </a:p>
          </p:txBody>
        </p:sp>
        <p:sp>
          <p:nvSpPr>
            <p:cNvPr id="18" name="Text Box 17"/>
            <p:cNvSpPr txBox="1">
              <a:spLocks noChangeArrowheads="1"/>
            </p:cNvSpPr>
            <p:nvPr/>
          </p:nvSpPr>
          <p:spPr bwMode="auto">
            <a:xfrm rot="16200000">
              <a:off x="2482" y="1203"/>
              <a:ext cx="1084" cy="369"/>
            </a:xfrm>
            <a:prstGeom prst="rect">
              <a:avLst/>
            </a:prstGeom>
            <a:noFill/>
            <a:ln w="9525">
              <a:noFill/>
              <a:miter lim="800000"/>
              <a:headEnd/>
              <a:tailEnd/>
            </a:ln>
            <a:effectLst/>
          </p:spPr>
          <p:txBody>
            <a:bodyPr wrap="none">
              <a:spAutoFit/>
            </a:bodyPr>
            <a:lstStyle/>
            <a:p>
              <a:pPr>
                <a:defRPr/>
              </a:pPr>
              <a:r>
                <a:rPr lang="zh-CN" altLang="en-US">
                  <a:latin typeface="+mn-lt"/>
                  <a:ea typeface="+mn-ea"/>
                </a:rPr>
                <a:t>电子动能</a:t>
              </a:r>
            </a:p>
          </p:txBody>
        </p:sp>
        <p:sp>
          <p:nvSpPr>
            <p:cNvPr id="19" name="Text Box 18"/>
            <p:cNvSpPr txBox="1">
              <a:spLocks noChangeArrowheads="1"/>
            </p:cNvSpPr>
            <p:nvPr/>
          </p:nvSpPr>
          <p:spPr bwMode="auto">
            <a:xfrm>
              <a:off x="2974" y="2023"/>
              <a:ext cx="314" cy="360"/>
            </a:xfrm>
            <a:prstGeom prst="rect">
              <a:avLst/>
            </a:prstGeom>
            <a:noFill/>
            <a:ln w="9525">
              <a:noFill/>
              <a:miter lim="800000"/>
              <a:headEnd/>
              <a:tailEnd/>
            </a:ln>
            <a:effectLst/>
          </p:spPr>
          <p:txBody>
            <a:bodyPr wrap="none">
              <a:spAutoFit/>
            </a:bodyPr>
            <a:lstStyle/>
            <a:p>
              <a:pPr>
                <a:defRPr/>
              </a:pPr>
              <a:r>
                <a:rPr lang="en-US" altLang="zh-CN">
                  <a:latin typeface="+mn-lt"/>
                  <a:ea typeface="+mn-ea"/>
                </a:rPr>
                <a:t>0</a:t>
              </a:r>
            </a:p>
          </p:txBody>
        </p:sp>
        <p:sp>
          <p:nvSpPr>
            <p:cNvPr id="20" name="Line 22"/>
            <p:cNvSpPr>
              <a:spLocks noChangeShapeType="1"/>
            </p:cNvSpPr>
            <p:nvPr/>
          </p:nvSpPr>
          <p:spPr bwMode="auto">
            <a:xfrm flipV="1">
              <a:off x="3243" y="1375"/>
              <a:ext cx="1950" cy="0"/>
            </a:xfrm>
            <a:prstGeom prst="line">
              <a:avLst/>
            </a:prstGeom>
            <a:noFill/>
            <a:ln w="38100">
              <a:solidFill>
                <a:srgbClr val="000099"/>
              </a:solidFill>
              <a:round/>
              <a:headEnd/>
              <a:tailEnd/>
            </a:ln>
            <a:effectLst/>
          </p:spPr>
          <p:txBody>
            <a:bodyPr/>
            <a:lstStyle/>
            <a:p>
              <a:pPr>
                <a:defRPr/>
              </a:pPr>
              <a:endParaRPr lang="zh-CN" altLang="en-US">
                <a:latin typeface="+mn-lt"/>
                <a:ea typeface="+mn-ea"/>
              </a:endParaRPr>
            </a:p>
          </p:txBody>
        </p:sp>
        <p:sp>
          <p:nvSpPr>
            <p:cNvPr id="21" name="Text Box 23"/>
            <p:cNvSpPr txBox="1">
              <a:spLocks noChangeArrowheads="1"/>
            </p:cNvSpPr>
            <p:nvPr/>
          </p:nvSpPr>
          <p:spPr bwMode="auto">
            <a:xfrm>
              <a:off x="4801" y="2191"/>
              <a:ext cx="306" cy="360"/>
            </a:xfrm>
            <a:prstGeom prst="rect">
              <a:avLst/>
            </a:prstGeom>
            <a:noFill/>
            <a:ln w="9525">
              <a:noFill/>
              <a:miter lim="800000"/>
              <a:headEnd/>
              <a:tailEnd/>
            </a:ln>
            <a:effectLst/>
          </p:spPr>
          <p:txBody>
            <a:bodyPr wrap="none">
              <a:spAutoFit/>
            </a:bodyPr>
            <a:lstStyle/>
            <a:p>
              <a:pPr>
                <a:defRPr/>
              </a:pPr>
              <a:r>
                <a:rPr lang="en-US" altLang="zh-CN">
                  <a:latin typeface="+mn-lt"/>
                  <a:ea typeface="+mn-ea"/>
                  <a:sym typeface="Symbol" pitchFamily="18" charset="2"/>
                </a:rPr>
                <a:t></a:t>
              </a:r>
            </a:p>
          </p:txBody>
        </p:sp>
      </p:grpSp>
      <p:sp>
        <p:nvSpPr>
          <p:cNvPr id="22" name="Text Box 24"/>
          <p:cNvSpPr txBox="1">
            <a:spLocks noChangeArrowheads="1"/>
          </p:cNvSpPr>
          <p:nvPr/>
        </p:nvSpPr>
        <p:spPr bwMode="auto">
          <a:xfrm>
            <a:off x="5618163" y="771525"/>
            <a:ext cx="2055812" cy="369888"/>
          </a:xfrm>
          <a:prstGeom prst="rect">
            <a:avLst/>
          </a:prstGeom>
          <a:noFill/>
          <a:ln w="9525">
            <a:noFill/>
            <a:miter lim="800000"/>
            <a:headEnd/>
            <a:tailEnd/>
          </a:ln>
          <a:effectLst/>
        </p:spPr>
        <p:txBody>
          <a:bodyPr>
            <a:spAutoFit/>
          </a:bodyPr>
          <a:lstStyle/>
          <a:p>
            <a:pPr>
              <a:defRPr/>
            </a:pPr>
            <a:r>
              <a:rPr lang="zh-CN" altLang="en-US" dirty="0">
                <a:latin typeface="+mn-lt"/>
                <a:ea typeface="+mn-ea"/>
              </a:rPr>
              <a:t>经典物理预测</a:t>
            </a:r>
          </a:p>
        </p:txBody>
      </p:sp>
      <p:grpSp>
        <p:nvGrpSpPr>
          <p:cNvPr id="23" name="Group 41"/>
          <p:cNvGrpSpPr>
            <a:grpSpLocks/>
          </p:cNvGrpSpPr>
          <p:nvPr/>
        </p:nvGrpSpPr>
        <p:grpSpPr bwMode="auto">
          <a:xfrm>
            <a:off x="1143000" y="2906713"/>
            <a:ext cx="2405063" cy="2025650"/>
            <a:chOff x="163" y="2416"/>
            <a:chExt cx="2412" cy="1982"/>
          </a:xfrm>
        </p:grpSpPr>
        <p:sp>
          <p:nvSpPr>
            <p:cNvPr id="24" name="Line 25"/>
            <p:cNvSpPr>
              <a:spLocks noChangeShapeType="1"/>
            </p:cNvSpPr>
            <p:nvPr/>
          </p:nvSpPr>
          <p:spPr bwMode="auto">
            <a:xfrm flipV="1">
              <a:off x="583" y="2416"/>
              <a:ext cx="0" cy="1633"/>
            </a:xfrm>
            <a:prstGeom prst="line">
              <a:avLst/>
            </a:prstGeom>
            <a:noFill/>
            <a:ln w="25400">
              <a:solidFill>
                <a:schemeClr val="tx1"/>
              </a:solidFill>
              <a:round/>
              <a:headEnd/>
              <a:tailEnd type="stealth" w="med" len="med"/>
            </a:ln>
            <a:effectLst/>
          </p:spPr>
          <p:txBody>
            <a:bodyPr/>
            <a:lstStyle/>
            <a:p>
              <a:pPr>
                <a:defRPr/>
              </a:pPr>
              <a:endParaRPr lang="zh-CN" altLang="en-US">
                <a:latin typeface="+mn-lt"/>
                <a:ea typeface="+mn-ea"/>
              </a:endParaRPr>
            </a:p>
          </p:txBody>
        </p:sp>
        <p:sp>
          <p:nvSpPr>
            <p:cNvPr id="25" name="Line 26"/>
            <p:cNvSpPr>
              <a:spLocks noChangeShapeType="1"/>
            </p:cNvSpPr>
            <p:nvPr/>
          </p:nvSpPr>
          <p:spPr bwMode="auto">
            <a:xfrm>
              <a:off x="583" y="4049"/>
              <a:ext cx="1858" cy="0"/>
            </a:xfrm>
            <a:prstGeom prst="line">
              <a:avLst/>
            </a:prstGeom>
            <a:noFill/>
            <a:ln w="25400">
              <a:solidFill>
                <a:schemeClr val="tx1"/>
              </a:solidFill>
              <a:round/>
              <a:headEnd/>
              <a:tailEnd type="stealth" w="med" len="med"/>
            </a:ln>
            <a:effectLst/>
          </p:spPr>
          <p:txBody>
            <a:bodyPr/>
            <a:lstStyle/>
            <a:p>
              <a:pPr>
                <a:defRPr/>
              </a:pPr>
              <a:endParaRPr lang="zh-CN" altLang="en-US">
                <a:latin typeface="+mn-lt"/>
                <a:ea typeface="+mn-ea"/>
              </a:endParaRPr>
            </a:p>
          </p:txBody>
        </p:sp>
        <p:sp>
          <p:nvSpPr>
            <p:cNvPr id="26" name="Text Box 27"/>
            <p:cNvSpPr txBox="1">
              <a:spLocks noChangeArrowheads="1"/>
            </p:cNvSpPr>
            <p:nvPr/>
          </p:nvSpPr>
          <p:spPr bwMode="auto">
            <a:xfrm rot="16200000">
              <a:off x="-194" y="3059"/>
              <a:ext cx="1084" cy="369"/>
            </a:xfrm>
            <a:prstGeom prst="rect">
              <a:avLst/>
            </a:prstGeom>
            <a:noFill/>
            <a:ln w="9525">
              <a:noFill/>
              <a:miter lim="800000"/>
              <a:headEnd/>
              <a:tailEnd/>
            </a:ln>
            <a:effectLst/>
          </p:spPr>
          <p:txBody>
            <a:bodyPr wrap="none">
              <a:spAutoFit/>
            </a:bodyPr>
            <a:lstStyle/>
            <a:p>
              <a:pPr>
                <a:defRPr/>
              </a:pPr>
              <a:r>
                <a:rPr lang="zh-CN" altLang="en-US" dirty="0">
                  <a:latin typeface="+mn-lt"/>
                  <a:ea typeface="+mn-ea"/>
                </a:rPr>
                <a:t>电子动能</a:t>
              </a:r>
            </a:p>
          </p:txBody>
        </p:sp>
        <p:sp>
          <p:nvSpPr>
            <p:cNvPr id="27" name="Text Box 28"/>
            <p:cNvSpPr txBox="1">
              <a:spLocks noChangeArrowheads="1"/>
            </p:cNvSpPr>
            <p:nvPr/>
          </p:nvSpPr>
          <p:spPr bwMode="auto">
            <a:xfrm>
              <a:off x="298" y="3879"/>
              <a:ext cx="314" cy="360"/>
            </a:xfrm>
            <a:prstGeom prst="rect">
              <a:avLst/>
            </a:prstGeom>
            <a:noFill/>
            <a:ln w="9525">
              <a:noFill/>
              <a:miter lim="800000"/>
              <a:headEnd/>
              <a:tailEnd/>
            </a:ln>
            <a:effectLst/>
          </p:spPr>
          <p:txBody>
            <a:bodyPr wrap="none">
              <a:spAutoFit/>
            </a:bodyPr>
            <a:lstStyle/>
            <a:p>
              <a:pPr>
                <a:defRPr/>
              </a:pPr>
              <a:r>
                <a:rPr lang="en-US" altLang="zh-CN">
                  <a:latin typeface="+mn-lt"/>
                  <a:ea typeface="+mn-ea"/>
                </a:rPr>
                <a:t>0</a:t>
              </a:r>
            </a:p>
          </p:txBody>
        </p:sp>
        <p:sp>
          <p:nvSpPr>
            <p:cNvPr id="28" name="Line 29"/>
            <p:cNvSpPr>
              <a:spLocks noChangeShapeType="1"/>
            </p:cNvSpPr>
            <p:nvPr/>
          </p:nvSpPr>
          <p:spPr bwMode="auto">
            <a:xfrm flipV="1">
              <a:off x="567" y="3231"/>
              <a:ext cx="1950" cy="0"/>
            </a:xfrm>
            <a:prstGeom prst="line">
              <a:avLst/>
            </a:prstGeom>
            <a:noFill/>
            <a:ln w="38100">
              <a:solidFill>
                <a:srgbClr val="000099"/>
              </a:solidFill>
              <a:round/>
              <a:headEnd/>
              <a:tailEnd/>
            </a:ln>
            <a:effectLst/>
          </p:spPr>
          <p:txBody>
            <a:bodyPr/>
            <a:lstStyle/>
            <a:p>
              <a:pPr>
                <a:defRPr/>
              </a:pPr>
              <a:endParaRPr lang="zh-CN" altLang="en-US">
                <a:latin typeface="+mn-lt"/>
                <a:ea typeface="+mn-ea"/>
              </a:endParaRPr>
            </a:p>
          </p:txBody>
        </p:sp>
        <p:sp>
          <p:nvSpPr>
            <p:cNvPr id="29" name="Text Box 30"/>
            <p:cNvSpPr txBox="1">
              <a:spLocks noChangeArrowheads="1"/>
            </p:cNvSpPr>
            <p:nvPr/>
          </p:nvSpPr>
          <p:spPr bwMode="auto">
            <a:xfrm>
              <a:off x="1927" y="4038"/>
              <a:ext cx="648" cy="360"/>
            </a:xfrm>
            <a:prstGeom prst="rect">
              <a:avLst/>
            </a:prstGeom>
            <a:noFill/>
            <a:ln w="9525">
              <a:noFill/>
              <a:miter lim="800000"/>
              <a:headEnd/>
              <a:tailEnd/>
            </a:ln>
            <a:effectLst/>
          </p:spPr>
          <p:txBody>
            <a:bodyPr wrap="none">
              <a:spAutoFit/>
            </a:bodyPr>
            <a:lstStyle/>
            <a:p>
              <a:pPr>
                <a:defRPr/>
              </a:pPr>
              <a:r>
                <a:rPr lang="zh-CN" altLang="en-US">
                  <a:latin typeface="+mn-lt"/>
                  <a:ea typeface="+mn-ea"/>
                </a:rPr>
                <a:t>光强</a:t>
              </a:r>
              <a:endParaRPr lang="zh-CN" altLang="en-US" baseline="-25000">
                <a:latin typeface="+mn-lt"/>
                <a:ea typeface="+mn-ea"/>
              </a:endParaRPr>
            </a:p>
          </p:txBody>
        </p:sp>
      </p:grpSp>
      <p:grpSp>
        <p:nvGrpSpPr>
          <p:cNvPr id="30" name="Group 42"/>
          <p:cNvGrpSpPr>
            <a:grpSpLocks/>
          </p:cNvGrpSpPr>
          <p:nvPr/>
        </p:nvGrpSpPr>
        <p:grpSpPr bwMode="auto">
          <a:xfrm>
            <a:off x="4886325" y="2967038"/>
            <a:ext cx="2406650" cy="2025650"/>
            <a:chOff x="2839" y="2387"/>
            <a:chExt cx="2412" cy="1982"/>
          </a:xfrm>
        </p:grpSpPr>
        <p:sp>
          <p:nvSpPr>
            <p:cNvPr id="31" name="Line 32"/>
            <p:cNvSpPr>
              <a:spLocks noChangeShapeType="1"/>
            </p:cNvSpPr>
            <p:nvPr/>
          </p:nvSpPr>
          <p:spPr bwMode="auto">
            <a:xfrm flipV="1">
              <a:off x="3259" y="2387"/>
              <a:ext cx="0" cy="1633"/>
            </a:xfrm>
            <a:prstGeom prst="line">
              <a:avLst/>
            </a:prstGeom>
            <a:noFill/>
            <a:ln w="25400">
              <a:solidFill>
                <a:schemeClr val="tx1"/>
              </a:solidFill>
              <a:round/>
              <a:headEnd/>
              <a:tailEnd type="stealth" w="med" len="med"/>
            </a:ln>
            <a:effectLst/>
          </p:spPr>
          <p:txBody>
            <a:bodyPr/>
            <a:lstStyle/>
            <a:p>
              <a:pPr>
                <a:defRPr/>
              </a:pPr>
              <a:endParaRPr lang="zh-CN" altLang="en-US">
                <a:latin typeface="+mn-lt"/>
                <a:ea typeface="+mn-ea"/>
              </a:endParaRPr>
            </a:p>
          </p:txBody>
        </p:sp>
        <p:sp>
          <p:nvSpPr>
            <p:cNvPr id="32" name="Line 33"/>
            <p:cNvSpPr>
              <a:spLocks noChangeShapeType="1"/>
            </p:cNvSpPr>
            <p:nvPr/>
          </p:nvSpPr>
          <p:spPr bwMode="auto">
            <a:xfrm>
              <a:off x="3259" y="4020"/>
              <a:ext cx="1858" cy="0"/>
            </a:xfrm>
            <a:prstGeom prst="line">
              <a:avLst/>
            </a:prstGeom>
            <a:noFill/>
            <a:ln w="25400">
              <a:solidFill>
                <a:schemeClr val="tx1"/>
              </a:solidFill>
              <a:round/>
              <a:headEnd/>
              <a:tailEnd type="stealth" w="med" len="med"/>
            </a:ln>
            <a:effectLst/>
          </p:spPr>
          <p:txBody>
            <a:bodyPr/>
            <a:lstStyle/>
            <a:p>
              <a:pPr>
                <a:defRPr/>
              </a:pPr>
              <a:endParaRPr lang="zh-CN" altLang="en-US">
                <a:latin typeface="+mn-lt"/>
                <a:ea typeface="+mn-ea"/>
              </a:endParaRPr>
            </a:p>
          </p:txBody>
        </p:sp>
        <p:sp>
          <p:nvSpPr>
            <p:cNvPr id="33" name="Text Box 34"/>
            <p:cNvSpPr txBox="1">
              <a:spLocks noChangeArrowheads="1"/>
            </p:cNvSpPr>
            <p:nvPr/>
          </p:nvSpPr>
          <p:spPr bwMode="auto">
            <a:xfrm rot="16200000">
              <a:off x="2481" y="3030"/>
              <a:ext cx="1084" cy="372"/>
            </a:xfrm>
            <a:prstGeom prst="rect">
              <a:avLst/>
            </a:prstGeom>
            <a:noFill/>
            <a:ln w="9525">
              <a:noFill/>
              <a:miter lim="800000"/>
              <a:headEnd/>
              <a:tailEnd/>
            </a:ln>
            <a:effectLst/>
          </p:spPr>
          <p:txBody>
            <a:bodyPr wrap="none">
              <a:spAutoFit/>
            </a:bodyPr>
            <a:lstStyle/>
            <a:p>
              <a:pPr>
                <a:defRPr/>
              </a:pPr>
              <a:r>
                <a:rPr lang="zh-CN" altLang="en-US" dirty="0">
                  <a:latin typeface="+mn-lt"/>
                  <a:ea typeface="+mn-ea"/>
                </a:rPr>
                <a:t>电子动能</a:t>
              </a:r>
            </a:p>
          </p:txBody>
        </p:sp>
        <p:sp>
          <p:nvSpPr>
            <p:cNvPr id="34" name="Text Box 35"/>
            <p:cNvSpPr txBox="1">
              <a:spLocks noChangeArrowheads="1"/>
            </p:cNvSpPr>
            <p:nvPr/>
          </p:nvSpPr>
          <p:spPr bwMode="auto">
            <a:xfrm>
              <a:off x="2974" y="3850"/>
              <a:ext cx="313" cy="360"/>
            </a:xfrm>
            <a:prstGeom prst="rect">
              <a:avLst/>
            </a:prstGeom>
            <a:noFill/>
            <a:ln w="9525">
              <a:noFill/>
              <a:miter lim="800000"/>
              <a:headEnd/>
              <a:tailEnd/>
            </a:ln>
            <a:effectLst/>
          </p:spPr>
          <p:txBody>
            <a:bodyPr wrap="none">
              <a:spAutoFit/>
            </a:bodyPr>
            <a:lstStyle/>
            <a:p>
              <a:pPr>
                <a:defRPr/>
              </a:pPr>
              <a:r>
                <a:rPr lang="en-US" altLang="zh-CN">
                  <a:latin typeface="+mn-lt"/>
                  <a:ea typeface="+mn-ea"/>
                </a:rPr>
                <a:t>0</a:t>
              </a:r>
            </a:p>
          </p:txBody>
        </p:sp>
        <p:sp>
          <p:nvSpPr>
            <p:cNvPr id="35" name="Text Box 37"/>
            <p:cNvSpPr txBox="1">
              <a:spLocks noChangeArrowheads="1"/>
            </p:cNvSpPr>
            <p:nvPr/>
          </p:nvSpPr>
          <p:spPr bwMode="auto">
            <a:xfrm>
              <a:off x="4603" y="4009"/>
              <a:ext cx="648" cy="360"/>
            </a:xfrm>
            <a:prstGeom prst="rect">
              <a:avLst/>
            </a:prstGeom>
            <a:noFill/>
            <a:ln w="9525">
              <a:noFill/>
              <a:miter lim="800000"/>
              <a:headEnd/>
              <a:tailEnd/>
            </a:ln>
            <a:effectLst/>
          </p:spPr>
          <p:txBody>
            <a:bodyPr wrap="none">
              <a:spAutoFit/>
            </a:bodyPr>
            <a:lstStyle/>
            <a:p>
              <a:pPr>
                <a:defRPr/>
              </a:pPr>
              <a:r>
                <a:rPr lang="zh-CN" altLang="en-US">
                  <a:latin typeface="+mn-lt"/>
                  <a:ea typeface="+mn-ea"/>
                </a:rPr>
                <a:t>光强</a:t>
              </a:r>
              <a:endParaRPr lang="zh-CN" altLang="en-US" baseline="-25000">
                <a:latin typeface="+mn-lt"/>
                <a:ea typeface="+mn-ea"/>
              </a:endParaRPr>
            </a:p>
          </p:txBody>
        </p:sp>
        <p:sp>
          <p:nvSpPr>
            <p:cNvPr id="36" name="Freeform 38"/>
            <p:cNvSpPr>
              <a:spLocks/>
            </p:cNvSpPr>
            <p:nvPr/>
          </p:nvSpPr>
          <p:spPr bwMode="auto">
            <a:xfrm>
              <a:off x="3281" y="2597"/>
              <a:ext cx="1413" cy="1420"/>
            </a:xfrm>
            <a:custGeom>
              <a:avLst/>
              <a:gdLst/>
              <a:ahLst/>
              <a:cxnLst>
                <a:cxn ang="0">
                  <a:pos x="0" y="1421"/>
                </a:cxn>
                <a:cxn ang="0">
                  <a:pos x="816" y="968"/>
                </a:cxn>
                <a:cxn ang="0">
                  <a:pos x="1315" y="151"/>
                </a:cxn>
                <a:cxn ang="0">
                  <a:pos x="1406" y="61"/>
                </a:cxn>
              </a:cxnLst>
              <a:rect l="0" t="0" r="r" b="b"/>
              <a:pathLst>
                <a:path w="1413" h="1421">
                  <a:moveTo>
                    <a:pt x="0" y="1421"/>
                  </a:moveTo>
                  <a:cubicBezTo>
                    <a:pt x="298" y="1300"/>
                    <a:pt x="597" y="1179"/>
                    <a:pt x="816" y="968"/>
                  </a:cubicBezTo>
                  <a:cubicBezTo>
                    <a:pt x="1035" y="757"/>
                    <a:pt x="1217" y="302"/>
                    <a:pt x="1315" y="151"/>
                  </a:cubicBezTo>
                  <a:cubicBezTo>
                    <a:pt x="1413" y="0"/>
                    <a:pt x="1391" y="76"/>
                    <a:pt x="1406" y="61"/>
                  </a:cubicBezTo>
                </a:path>
              </a:pathLst>
            </a:custGeom>
            <a:noFill/>
            <a:ln w="25400">
              <a:solidFill>
                <a:schemeClr val="tx1"/>
              </a:solidFill>
              <a:round/>
              <a:headEnd/>
              <a:tailEnd/>
            </a:ln>
            <a:effectLst/>
          </p:spPr>
          <p:txBody>
            <a:bodyPr/>
            <a:lstStyle/>
            <a:p>
              <a:pPr>
                <a:defRPr/>
              </a:pPr>
              <a:endParaRPr lang="zh-CN" altLang="en-US">
                <a:latin typeface="+mn-lt"/>
                <a:ea typeface="+mn-ea"/>
              </a:endParaRPr>
            </a:p>
          </p:txBody>
        </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slide(fromLeft)">
                                      <p:cBhvr>
                                        <p:cTn id="7" dur="500"/>
                                        <p:tgtEl>
                                          <p:spTgt spid="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2"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slide(fromRight)">
                                      <p:cBhvr>
                                        <p:cTn id="12" dur="500"/>
                                        <p:tgtEl>
                                          <p:spTgt spid="1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2" presetClass="entr" presetSubtype="8" fill="hold" nodeType="click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slide(fromLeft)">
                                      <p:cBhvr>
                                        <p:cTn id="17" dur="500"/>
                                        <p:tgtEl>
                                          <p:spTgt spid="23"/>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2" presetClass="entr" presetSubtype="2" fill="hold" nodeType="clickEffect">
                                  <p:stCondLst>
                                    <p:cond delay="0"/>
                                  </p:stCondLst>
                                  <p:childTnLst>
                                    <p:set>
                                      <p:cBhvr>
                                        <p:cTn id="21" dur="1" fill="hold">
                                          <p:stCondLst>
                                            <p:cond delay="0"/>
                                          </p:stCondLst>
                                        </p:cTn>
                                        <p:tgtEl>
                                          <p:spTgt spid="30"/>
                                        </p:tgtEl>
                                        <p:attrNameLst>
                                          <p:attrName>style.visibility</p:attrName>
                                        </p:attrNameLst>
                                      </p:cBhvr>
                                      <p:to>
                                        <p:strVal val="visible"/>
                                      </p:to>
                                    </p:set>
                                    <p:animEffect transition="in" filter="slide(fromRight)">
                                      <p:cBhvr>
                                        <p:cTn id="22"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Box 55"/>
          <p:cNvSpPr txBox="1">
            <a:spLocks noChangeArrowheads="1"/>
          </p:cNvSpPr>
          <p:nvPr/>
        </p:nvSpPr>
        <p:spPr bwMode="auto">
          <a:xfrm>
            <a:off x="539750" y="246063"/>
            <a:ext cx="460851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9" tIns="45709" rIns="91419" bIns="45709">
            <a:spAutoFit/>
          </a:bodyPr>
          <a:lstStyle>
            <a:lvl1pPr>
              <a:defRPr b="1">
                <a:solidFill>
                  <a:schemeClr val="tx1"/>
                </a:solidFill>
                <a:latin typeface="Arial" panose="020B0604020202020204" pitchFamily="34" charset="0"/>
                <a:ea typeface="华文细黑" panose="02010600040101010101" pitchFamily="2" charset="-122"/>
              </a:defRPr>
            </a:lvl1pPr>
            <a:lvl2pPr marL="742950" indent="-285750">
              <a:defRPr b="1">
                <a:solidFill>
                  <a:schemeClr val="tx1"/>
                </a:solidFill>
                <a:latin typeface="Arial" panose="020B0604020202020204" pitchFamily="34" charset="0"/>
                <a:ea typeface="华文细黑" panose="02010600040101010101" pitchFamily="2" charset="-122"/>
              </a:defRPr>
            </a:lvl2pPr>
            <a:lvl3pPr marL="1143000" indent="-228600">
              <a:defRPr b="1">
                <a:solidFill>
                  <a:schemeClr val="tx1"/>
                </a:solidFill>
                <a:latin typeface="Arial" panose="020B0604020202020204" pitchFamily="34" charset="0"/>
                <a:ea typeface="华文细黑" panose="02010600040101010101" pitchFamily="2" charset="-122"/>
              </a:defRPr>
            </a:lvl3pPr>
            <a:lvl4pPr marL="1600200" indent="-228600">
              <a:defRPr b="1">
                <a:solidFill>
                  <a:schemeClr val="tx1"/>
                </a:solidFill>
                <a:latin typeface="Arial" panose="020B0604020202020204" pitchFamily="34" charset="0"/>
                <a:ea typeface="华文细黑" panose="02010600040101010101" pitchFamily="2" charset="-122"/>
              </a:defRPr>
            </a:lvl4pPr>
            <a:lvl5pPr marL="2057400" indent="-228600">
              <a:defRPr b="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9pPr>
          </a:lstStyle>
          <a:p>
            <a:pPr eaLnBrk="1" hangingPunct="1">
              <a:defRPr/>
            </a:pPr>
            <a:r>
              <a:rPr lang="en-US" altLang="zh-CN" sz="2800" dirty="0">
                <a:latin typeface="+mn-lt"/>
                <a:ea typeface="+mn-ea"/>
                <a:cs typeface="Times New Roman" panose="02020603050405020304" pitchFamily="18" charset="0"/>
              </a:rPr>
              <a:t>1.1.3 </a:t>
            </a:r>
            <a:r>
              <a:rPr lang="zh-CN" altLang="en-US" sz="2800" dirty="0">
                <a:latin typeface="+mn-lt"/>
                <a:ea typeface="+mn-ea"/>
                <a:cs typeface="Times New Roman" panose="02020603050405020304" pitchFamily="18" charset="0"/>
              </a:rPr>
              <a:t>卢瑟福原子模型</a:t>
            </a:r>
            <a:r>
              <a:rPr lang="en-US" altLang="zh-CN" sz="2800" dirty="0">
                <a:latin typeface="+mn-lt"/>
                <a:ea typeface="+mn-ea"/>
                <a:cs typeface="Times New Roman" panose="02020603050405020304" pitchFamily="18" charset="0"/>
              </a:rPr>
              <a:t>(1911)</a:t>
            </a:r>
            <a:endParaRPr lang="zh-CN" altLang="en-US" sz="2800" dirty="0">
              <a:latin typeface="+mn-lt"/>
              <a:ea typeface="+mn-ea"/>
              <a:cs typeface="Times New Roman" panose="02020603050405020304" pitchFamily="18" charset="0"/>
            </a:endParaRPr>
          </a:p>
        </p:txBody>
      </p:sp>
      <p:sp>
        <p:nvSpPr>
          <p:cNvPr id="14" name="Text Box 14"/>
          <p:cNvSpPr txBox="1">
            <a:spLocks noChangeArrowheads="1"/>
          </p:cNvSpPr>
          <p:nvPr/>
        </p:nvSpPr>
        <p:spPr bwMode="auto">
          <a:xfrm>
            <a:off x="1976438" y="1108075"/>
            <a:ext cx="1587500" cy="368300"/>
          </a:xfrm>
          <a:prstGeom prst="rect">
            <a:avLst/>
          </a:prstGeom>
          <a:noFill/>
          <a:ln w="9525">
            <a:noFill/>
            <a:miter lim="800000"/>
            <a:headEnd/>
            <a:tailEnd/>
          </a:ln>
          <a:effectLst/>
        </p:spPr>
        <p:txBody>
          <a:bodyPr>
            <a:spAutoFit/>
          </a:bodyPr>
          <a:lstStyle/>
          <a:p>
            <a:pPr>
              <a:defRPr/>
            </a:pPr>
            <a:r>
              <a:rPr lang="zh-CN" altLang="en-US" dirty="0">
                <a:latin typeface="+mn-lt"/>
                <a:ea typeface="+mn-ea"/>
              </a:rPr>
              <a:t>实验结果</a:t>
            </a:r>
          </a:p>
        </p:txBody>
      </p:sp>
      <p:sp>
        <p:nvSpPr>
          <p:cNvPr id="22" name="Text Box 24"/>
          <p:cNvSpPr txBox="1">
            <a:spLocks noChangeArrowheads="1"/>
          </p:cNvSpPr>
          <p:nvPr/>
        </p:nvSpPr>
        <p:spPr bwMode="auto">
          <a:xfrm>
            <a:off x="5668963" y="1108075"/>
            <a:ext cx="2057400" cy="368300"/>
          </a:xfrm>
          <a:prstGeom prst="rect">
            <a:avLst/>
          </a:prstGeom>
          <a:noFill/>
          <a:ln w="9525">
            <a:noFill/>
            <a:miter lim="800000"/>
            <a:headEnd/>
            <a:tailEnd/>
          </a:ln>
          <a:effectLst/>
        </p:spPr>
        <p:txBody>
          <a:bodyPr>
            <a:spAutoFit/>
          </a:bodyPr>
          <a:lstStyle/>
          <a:p>
            <a:pPr>
              <a:defRPr/>
            </a:pPr>
            <a:r>
              <a:rPr lang="zh-CN" altLang="en-US" dirty="0">
                <a:latin typeface="+mn-lt"/>
                <a:ea typeface="+mn-ea"/>
              </a:rPr>
              <a:t>经典物理预测</a:t>
            </a:r>
          </a:p>
        </p:txBody>
      </p:sp>
      <p:grpSp>
        <p:nvGrpSpPr>
          <p:cNvPr id="37" name="Group 26"/>
          <p:cNvGrpSpPr>
            <a:grpSpLocks/>
          </p:cNvGrpSpPr>
          <p:nvPr/>
        </p:nvGrpSpPr>
        <p:grpSpPr bwMode="auto">
          <a:xfrm>
            <a:off x="871538" y="1708150"/>
            <a:ext cx="3508375" cy="2943225"/>
            <a:chOff x="277" y="1204"/>
            <a:chExt cx="2210" cy="1854"/>
          </a:xfrm>
        </p:grpSpPr>
        <p:sp>
          <p:nvSpPr>
            <p:cNvPr id="38" name="Line 4"/>
            <p:cNvSpPr>
              <a:spLocks noChangeShapeType="1"/>
            </p:cNvSpPr>
            <p:nvPr/>
          </p:nvSpPr>
          <p:spPr bwMode="auto">
            <a:xfrm flipV="1">
              <a:off x="628" y="1204"/>
              <a:ext cx="0" cy="1633"/>
            </a:xfrm>
            <a:prstGeom prst="line">
              <a:avLst/>
            </a:prstGeom>
            <a:noFill/>
            <a:ln w="25400">
              <a:solidFill>
                <a:schemeClr val="tx1"/>
              </a:solidFill>
              <a:round/>
              <a:headEnd/>
              <a:tailEnd type="stealth" w="med" len="med"/>
            </a:ln>
            <a:effectLst/>
          </p:spPr>
          <p:txBody>
            <a:bodyPr/>
            <a:lstStyle/>
            <a:p>
              <a:pPr>
                <a:defRPr/>
              </a:pPr>
              <a:endParaRPr lang="zh-CN" altLang="en-US">
                <a:latin typeface="+mn-lt"/>
                <a:ea typeface="+mn-ea"/>
              </a:endParaRPr>
            </a:p>
          </p:txBody>
        </p:sp>
        <p:sp>
          <p:nvSpPr>
            <p:cNvPr id="39" name="Line 5"/>
            <p:cNvSpPr>
              <a:spLocks noChangeShapeType="1"/>
            </p:cNvSpPr>
            <p:nvPr/>
          </p:nvSpPr>
          <p:spPr bwMode="auto">
            <a:xfrm>
              <a:off x="628" y="2837"/>
              <a:ext cx="1859" cy="0"/>
            </a:xfrm>
            <a:prstGeom prst="line">
              <a:avLst/>
            </a:prstGeom>
            <a:noFill/>
            <a:ln w="25400">
              <a:solidFill>
                <a:schemeClr val="tx1"/>
              </a:solidFill>
              <a:round/>
              <a:headEnd/>
              <a:tailEnd type="stealth" w="med" len="med"/>
            </a:ln>
            <a:effectLst/>
          </p:spPr>
          <p:txBody>
            <a:bodyPr/>
            <a:lstStyle/>
            <a:p>
              <a:pPr>
                <a:defRPr/>
              </a:pPr>
              <a:endParaRPr lang="zh-CN" altLang="en-US">
                <a:latin typeface="+mn-lt"/>
                <a:ea typeface="+mn-ea"/>
              </a:endParaRPr>
            </a:p>
          </p:txBody>
        </p:sp>
        <p:sp>
          <p:nvSpPr>
            <p:cNvPr id="40" name="Text Box 6"/>
            <p:cNvSpPr txBox="1">
              <a:spLocks noChangeArrowheads="1"/>
            </p:cNvSpPr>
            <p:nvPr/>
          </p:nvSpPr>
          <p:spPr bwMode="auto">
            <a:xfrm rot="16200000">
              <a:off x="117" y="1867"/>
              <a:ext cx="553" cy="233"/>
            </a:xfrm>
            <a:prstGeom prst="rect">
              <a:avLst/>
            </a:prstGeom>
            <a:noFill/>
            <a:ln w="9525">
              <a:noFill/>
              <a:miter lim="800000"/>
              <a:headEnd/>
              <a:tailEnd/>
            </a:ln>
            <a:effectLst/>
          </p:spPr>
          <p:txBody>
            <a:bodyPr wrap="none">
              <a:spAutoFit/>
            </a:bodyPr>
            <a:lstStyle/>
            <a:p>
              <a:pPr>
                <a:defRPr/>
              </a:pPr>
              <a:r>
                <a:rPr lang="zh-CN" altLang="en-US">
                  <a:latin typeface="+mn-lt"/>
                  <a:ea typeface="+mn-ea"/>
                </a:rPr>
                <a:t>电子数</a:t>
              </a:r>
            </a:p>
          </p:txBody>
        </p:sp>
        <p:sp>
          <p:nvSpPr>
            <p:cNvPr id="41" name="Text Box 7"/>
            <p:cNvSpPr txBox="1">
              <a:spLocks noChangeArrowheads="1"/>
            </p:cNvSpPr>
            <p:nvPr/>
          </p:nvSpPr>
          <p:spPr bwMode="auto">
            <a:xfrm>
              <a:off x="343" y="2667"/>
              <a:ext cx="197" cy="233"/>
            </a:xfrm>
            <a:prstGeom prst="rect">
              <a:avLst/>
            </a:prstGeom>
            <a:noFill/>
            <a:ln w="9525">
              <a:noFill/>
              <a:miter lim="800000"/>
              <a:headEnd/>
              <a:tailEnd/>
            </a:ln>
            <a:effectLst/>
          </p:spPr>
          <p:txBody>
            <a:bodyPr wrap="none">
              <a:spAutoFit/>
            </a:bodyPr>
            <a:lstStyle/>
            <a:p>
              <a:pPr>
                <a:defRPr/>
              </a:pPr>
              <a:r>
                <a:rPr lang="en-US" altLang="zh-CN">
                  <a:latin typeface="+mn-lt"/>
                  <a:ea typeface="+mn-ea"/>
                </a:rPr>
                <a:t>0</a:t>
              </a:r>
            </a:p>
          </p:txBody>
        </p:sp>
        <p:sp>
          <p:nvSpPr>
            <p:cNvPr id="42" name="Line 12"/>
            <p:cNvSpPr>
              <a:spLocks noChangeShapeType="1"/>
            </p:cNvSpPr>
            <p:nvPr/>
          </p:nvSpPr>
          <p:spPr bwMode="auto">
            <a:xfrm flipV="1">
              <a:off x="657" y="2003"/>
              <a:ext cx="1724" cy="816"/>
            </a:xfrm>
            <a:prstGeom prst="line">
              <a:avLst/>
            </a:prstGeom>
            <a:noFill/>
            <a:ln w="38100">
              <a:solidFill>
                <a:srgbClr val="000099"/>
              </a:solidFill>
              <a:round/>
              <a:headEnd/>
              <a:tailEnd/>
            </a:ln>
            <a:effectLst/>
          </p:spPr>
          <p:txBody>
            <a:bodyPr/>
            <a:lstStyle/>
            <a:p>
              <a:pPr>
                <a:defRPr/>
              </a:pPr>
              <a:endParaRPr lang="zh-CN" altLang="en-US">
                <a:latin typeface="+mn-lt"/>
                <a:ea typeface="+mn-ea"/>
              </a:endParaRPr>
            </a:p>
          </p:txBody>
        </p:sp>
        <p:sp>
          <p:nvSpPr>
            <p:cNvPr id="43" name="Text Box 13"/>
            <p:cNvSpPr txBox="1">
              <a:spLocks noChangeArrowheads="1"/>
            </p:cNvSpPr>
            <p:nvPr/>
          </p:nvSpPr>
          <p:spPr bwMode="auto">
            <a:xfrm>
              <a:off x="1973" y="2825"/>
              <a:ext cx="407" cy="233"/>
            </a:xfrm>
            <a:prstGeom prst="rect">
              <a:avLst/>
            </a:prstGeom>
            <a:noFill/>
            <a:ln w="9525">
              <a:noFill/>
              <a:miter lim="800000"/>
              <a:headEnd/>
              <a:tailEnd/>
            </a:ln>
            <a:effectLst/>
          </p:spPr>
          <p:txBody>
            <a:bodyPr wrap="none">
              <a:spAutoFit/>
            </a:bodyPr>
            <a:lstStyle/>
            <a:p>
              <a:pPr>
                <a:defRPr/>
              </a:pPr>
              <a:r>
                <a:rPr lang="zh-CN" altLang="en-US" dirty="0">
                  <a:latin typeface="+mn-lt"/>
                  <a:ea typeface="+mn-ea"/>
                </a:rPr>
                <a:t>光强</a:t>
              </a:r>
              <a:endParaRPr lang="zh-CN" altLang="en-US" baseline="-25000" dirty="0">
                <a:latin typeface="+mn-lt"/>
                <a:ea typeface="+mn-ea"/>
              </a:endParaRPr>
            </a:p>
          </p:txBody>
        </p:sp>
      </p:grpSp>
      <p:grpSp>
        <p:nvGrpSpPr>
          <p:cNvPr id="44" name="Group 27"/>
          <p:cNvGrpSpPr>
            <a:grpSpLocks/>
          </p:cNvGrpSpPr>
          <p:nvPr/>
        </p:nvGrpSpPr>
        <p:grpSpPr bwMode="auto">
          <a:xfrm>
            <a:off x="4976813" y="1738313"/>
            <a:ext cx="3508375" cy="2943225"/>
            <a:chOff x="3089" y="1187"/>
            <a:chExt cx="2210" cy="1854"/>
          </a:xfrm>
        </p:grpSpPr>
        <p:sp>
          <p:nvSpPr>
            <p:cNvPr id="45" name="Line 14"/>
            <p:cNvSpPr>
              <a:spLocks noChangeShapeType="1"/>
            </p:cNvSpPr>
            <p:nvPr/>
          </p:nvSpPr>
          <p:spPr bwMode="auto">
            <a:xfrm flipV="1">
              <a:off x="3440" y="1187"/>
              <a:ext cx="0" cy="1633"/>
            </a:xfrm>
            <a:prstGeom prst="line">
              <a:avLst/>
            </a:prstGeom>
            <a:noFill/>
            <a:ln w="25400">
              <a:solidFill>
                <a:schemeClr val="tx1"/>
              </a:solidFill>
              <a:round/>
              <a:headEnd/>
              <a:tailEnd type="stealth" w="med" len="med"/>
            </a:ln>
            <a:effectLst/>
          </p:spPr>
          <p:txBody>
            <a:bodyPr/>
            <a:lstStyle/>
            <a:p>
              <a:pPr>
                <a:defRPr/>
              </a:pPr>
              <a:endParaRPr lang="zh-CN" altLang="en-US">
                <a:latin typeface="+mn-lt"/>
                <a:ea typeface="+mn-ea"/>
              </a:endParaRPr>
            </a:p>
          </p:txBody>
        </p:sp>
        <p:sp>
          <p:nvSpPr>
            <p:cNvPr id="46" name="Line 15"/>
            <p:cNvSpPr>
              <a:spLocks noChangeShapeType="1"/>
            </p:cNvSpPr>
            <p:nvPr/>
          </p:nvSpPr>
          <p:spPr bwMode="auto">
            <a:xfrm>
              <a:off x="3440" y="2820"/>
              <a:ext cx="1859" cy="0"/>
            </a:xfrm>
            <a:prstGeom prst="line">
              <a:avLst/>
            </a:prstGeom>
            <a:noFill/>
            <a:ln w="25400">
              <a:solidFill>
                <a:schemeClr val="tx1"/>
              </a:solidFill>
              <a:round/>
              <a:headEnd/>
              <a:tailEnd type="stealth" w="med" len="med"/>
            </a:ln>
            <a:effectLst/>
          </p:spPr>
          <p:txBody>
            <a:bodyPr/>
            <a:lstStyle/>
            <a:p>
              <a:pPr>
                <a:defRPr/>
              </a:pPr>
              <a:endParaRPr lang="zh-CN" altLang="en-US">
                <a:latin typeface="+mn-lt"/>
                <a:ea typeface="+mn-ea"/>
              </a:endParaRPr>
            </a:p>
          </p:txBody>
        </p:sp>
        <p:sp>
          <p:nvSpPr>
            <p:cNvPr id="47" name="Text Box 16"/>
            <p:cNvSpPr txBox="1">
              <a:spLocks noChangeArrowheads="1"/>
            </p:cNvSpPr>
            <p:nvPr/>
          </p:nvSpPr>
          <p:spPr bwMode="auto">
            <a:xfrm rot="16200000">
              <a:off x="2929" y="1850"/>
              <a:ext cx="553" cy="233"/>
            </a:xfrm>
            <a:prstGeom prst="rect">
              <a:avLst/>
            </a:prstGeom>
            <a:noFill/>
            <a:ln w="9525">
              <a:noFill/>
              <a:miter lim="800000"/>
              <a:headEnd/>
              <a:tailEnd/>
            </a:ln>
            <a:effectLst/>
          </p:spPr>
          <p:txBody>
            <a:bodyPr wrap="none">
              <a:spAutoFit/>
            </a:bodyPr>
            <a:lstStyle/>
            <a:p>
              <a:pPr>
                <a:defRPr/>
              </a:pPr>
              <a:r>
                <a:rPr lang="zh-CN" altLang="en-US" dirty="0">
                  <a:latin typeface="+mn-lt"/>
                  <a:ea typeface="+mn-ea"/>
                </a:rPr>
                <a:t>电子数</a:t>
              </a:r>
            </a:p>
          </p:txBody>
        </p:sp>
        <p:sp>
          <p:nvSpPr>
            <p:cNvPr id="48" name="Text Box 17"/>
            <p:cNvSpPr txBox="1">
              <a:spLocks noChangeArrowheads="1"/>
            </p:cNvSpPr>
            <p:nvPr/>
          </p:nvSpPr>
          <p:spPr bwMode="auto">
            <a:xfrm>
              <a:off x="3155" y="2650"/>
              <a:ext cx="197" cy="233"/>
            </a:xfrm>
            <a:prstGeom prst="rect">
              <a:avLst/>
            </a:prstGeom>
            <a:noFill/>
            <a:ln w="9525">
              <a:noFill/>
              <a:miter lim="800000"/>
              <a:headEnd/>
              <a:tailEnd/>
            </a:ln>
            <a:effectLst/>
          </p:spPr>
          <p:txBody>
            <a:bodyPr wrap="none">
              <a:spAutoFit/>
            </a:bodyPr>
            <a:lstStyle/>
            <a:p>
              <a:pPr>
                <a:defRPr/>
              </a:pPr>
              <a:r>
                <a:rPr lang="en-US" altLang="zh-CN">
                  <a:latin typeface="+mn-lt"/>
                  <a:ea typeface="+mn-ea"/>
                </a:rPr>
                <a:t>0</a:t>
              </a:r>
            </a:p>
          </p:txBody>
        </p:sp>
        <p:sp>
          <p:nvSpPr>
            <p:cNvPr id="49" name="Line 22"/>
            <p:cNvSpPr>
              <a:spLocks noChangeShapeType="1"/>
            </p:cNvSpPr>
            <p:nvPr/>
          </p:nvSpPr>
          <p:spPr bwMode="auto">
            <a:xfrm>
              <a:off x="3424" y="2048"/>
              <a:ext cx="1587" cy="0"/>
            </a:xfrm>
            <a:prstGeom prst="line">
              <a:avLst/>
            </a:prstGeom>
            <a:noFill/>
            <a:ln w="38100">
              <a:solidFill>
                <a:schemeClr val="tx1"/>
              </a:solidFill>
              <a:round/>
              <a:headEnd/>
              <a:tailEnd/>
            </a:ln>
            <a:effectLst/>
          </p:spPr>
          <p:txBody>
            <a:bodyPr/>
            <a:lstStyle/>
            <a:p>
              <a:pPr>
                <a:defRPr/>
              </a:pPr>
              <a:endParaRPr lang="zh-CN" altLang="en-US">
                <a:latin typeface="+mn-lt"/>
                <a:ea typeface="+mn-ea"/>
              </a:endParaRPr>
            </a:p>
          </p:txBody>
        </p:sp>
        <p:sp>
          <p:nvSpPr>
            <p:cNvPr id="50" name="Text Box 23"/>
            <p:cNvSpPr txBox="1">
              <a:spLocks noChangeArrowheads="1"/>
            </p:cNvSpPr>
            <p:nvPr/>
          </p:nvSpPr>
          <p:spPr bwMode="auto">
            <a:xfrm>
              <a:off x="4830" y="2808"/>
              <a:ext cx="407" cy="233"/>
            </a:xfrm>
            <a:prstGeom prst="rect">
              <a:avLst/>
            </a:prstGeom>
            <a:noFill/>
            <a:ln w="9525">
              <a:noFill/>
              <a:miter lim="800000"/>
              <a:headEnd/>
              <a:tailEnd/>
            </a:ln>
            <a:effectLst/>
          </p:spPr>
          <p:txBody>
            <a:bodyPr wrap="none">
              <a:spAutoFit/>
            </a:bodyPr>
            <a:lstStyle/>
            <a:p>
              <a:pPr>
                <a:defRPr/>
              </a:pPr>
              <a:r>
                <a:rPr lang="zh-CN" altLang="en-US">
                  <a:latin typeface="+mn-lt"/>
                  <a:ea typeface="+mn-ea"/>
                </a:rPr>
                <a:t>光强</a:t>
              </a:r>
              <a:endParaRPr lang="zh-CN" altLang="en-US" baseline="-25000">
                <a:latin typeface="+mn-lt"/>
                <a:ea typeface="+mn-ea"/>
              </a:endParaRPr>
            </a:p>
          </p:txBody>
        </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8"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slide(fromLeft)">
                                      <p:cBhvr>
                                        <p:cTn id="7" dur="500"/>
                                        <p:tgtEl>
                                          <p:spTgt spid="3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2" fill="hold" nodeType="clickEffect">
                                  <p:stCondLst>
                                    <p:cond delay="0"/>
                                  </p:stCondLst>
                                  <p:childTnLst>
                                    <p:set>
                                      <p:cBhvr>
                                        <p:cTn id="11" dur="1" fill="hold">
                                          <p:stCondLst>
                                            <p:cond delay="0"/>
                                          </p:stCondLst>
                                        </p:cTn>
                                        <p:tgtEl>
                                          <p:spTgt spid="44"/>
                                        </p:tgtEl>
                                        <p:attrNameLst>
                                          <p:attrName>style.visibility</p:attrName>
                                        </p:attrNameLst>
                                      </p:cBhvr>
                                      <p:to>
                                        <p:strVal val="visible"/>
                                      </p:to>
                                    </p:set>
                                    <p:animEffect transition="in" filter="slide(fromRight)">
                                      <p:cBhvr>
                                        <p:cTn id="12"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Box 55"/>
          <p:cNvSpPr txBox="1">
            <a:spLocks noChangeArrowheads="1"/>
          </p:cNvSpPr>
          <p:nvPr/>
        </p:nvSpPr>
        <p:spPr bwMode="auto">
          <a:xfrm>
            <a:off x="539750" y="246063"/>
            <a:ext cx="460851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9" tIns="45709" rIns="91419" bIns="45709">
            <a:spAutoFit/>
          </a:bodyPr>
          <a:lstStyle>
            <a:lvl1pPr>
              <a:defRPr b="1">
                <a:solidFill>
                  <a:schemeClr val="tx1"/>
                </a:solidFill>
                <a:latin typeface="Arial" panose="020B0604020202020204" pitchFamily="34" charset="0"/>
                <a:ea typeface="华文细黑" panose="02010600040101010101" pitchFamily="2" charset="-122"/>
              </a:defRPr>
            </a:lvl1pPr>
            <a:lvl2pPr marL="742950" indent="-285750">
              <a:defRPr b="1">
                <a:solidFill>
                  <a:schemeClr val="tx1"/>
                </a:solidFill>
                <a:latin typeface="Arial" panose="020B0604020202020204" pitchFamily="34" charset="0"/>
                <a:ea typeface="华文细黑" panose="02010600040101010101" pitchFamily="2" charset="-122"/>
              </a:defRPr>
            </a:lvl2pPr>
            <a:lvl3pPr marL="1143000" indent="-228600">
              <a:defRPr b="1">
                <a:solidFill>
                  <a:schemeClr val="tx1"/>
                </a:solidFill>
                <a:latin typeface="Arial" panose="020B0604020202020204" pitchFamily="34" charset="0"/>
                <a:ea typeface="华文细黑" panose="02010600040101010101" pitchFamily="2" charset="-122"/>
              </a:defRPr>
            </a:lvl3pPr>
            <a:lvl4pPr marL="1600200" indent="-228600">
              <a:defRPr b="1">
                <a:solidFill>
                  <a:schemeClr val="tx1"/>
                </a:solidFill>
                <a:latin typeface="Arial" panose="020B0604020202020204" pitchFamily="34" charset="0"/>
                <a:ea typeface="华文细黑" panose="02010600040101010101" pitchFamily="2" charset="-122"/>
              </a:defRPr>
            </a:lvl4pPr>
            <a:lvl5pPr marL="2057400" indent="-228600">
              <a:defRPr b="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9pPr>
          </a:lstStyle>
          <a:p>
            <a:pPr eaLnBrk="1" hangingPunct="1">
              <a:defRPr/>
            </a:pPr>
            <a:r>
              <a:rPr lang="en-US" altLang="zh-CN" sz="2800" dirty="0">
                <a:latin typeface="+mn-lt"/>
                <a:ea typeface="+mn-ea"/>
                <a:cs typeface="Times New Roman" panose="02020603050405020304" pitchFamily="18" charset="0"/>
              </a:rPr>
              <a:t>1.1.3</a:t>
            </a:r>
            <a:r>
              <a:rPr lang="en-US" altLang="zh-CN" sz="2800" dirty="0">
                <a:latin typeface="Times New Roman" panose="02020603050405020304" pitchFamily="18" charset="0"/>
                <a:ea typeface="+mn-ea"/>
                <a:cs typeface="Times New Roman" panose="02020603050405020304" pitchFamily="18" charset="0"/>
              </a:rPr>
              <a:t> </a:t>
            </a:r>
            <a:r>
              <a:rPr lang="zh-CN" altLang="en-US" sz="2800" dirty="0">
                <a:latin typeface="Times New Roman" panose="02020603050405020304" pitchFamily="18" charset="0"/>
                <a:ea typeface="+mn-ea"/>
                <a:cs typeface="Times New Roman" panose="02020603050405020304" pitchFamily="18" charset="0"/>
              </a:rPr>
              <a:t>卢瑟福原子模型</a:t>
            </a:r>
            <a:r>
              <a:rPr lang="en-US" altLang="zh-CN" sz="2800" dirty="0">
                <a:latin typeface="Times New Roman" panose="02020603050405020304" pitchFamily="18" charset="0"/>
                <a:ea typeface="+mn-ea"/>
                <a:cs typeface="Times New Roman" panose="02020603050405020304" pitchFamily="18" charset="0"/>
              </a:rPr>
              <a:t>(1911)</a:t>
            </a:r>
            <a:endParaRPr lang="zh-CN" altLang="en-US" sz="2800" dirty="0">
              <a:latin typeface="Times New Roman" panose="02020603050405020304" pitchFamily="18" charset="0"/>
              <a:ea typeface="+mn-ea"/>
              <a:cs typeface="Times New Roman" panose="02020603050405020304" pitchFamily="18" charset="0"/>
            </a:endParaRPr>
          </a:p>
        </p:txBody>
      </p:sp>
      <p:grpSp>
        <p:nvGrpSpPr>
          <p:cNvPr id="19" name="Group 32"/>
          <p:cNvGrpSpPr>
            <a:grpSpLocks/>
          </p:cNvGrpSpPr>
          <p:nvPr/>
        </p:nvGrpSpPr>
        <p:grpSpPr bwMode="auto">
          <a:xfrm>
            <a:off x="682625" y="987425"/>
            <a:ext cx="4306888" cy="3744913"/>
            <a:chOff x="117" y="572"/>
            <a:chExt cx="3811" cy="3312"/>
          </a:xfrm>
        </p:grpSpPr>
        <p:sp>
          <p:nvSpPr>
            <p:cNvPr id="20" name="Line 4"/>
            <p:cNvSpPr>
              <a:spLocks noChangeShapeType="1"/>
            </p:cNvSpPr>
            <p:nvPr/>
          </p:nvSpPr>
          <p:spPr bwMode="auto">
            <a:xfrm flipH="1" flipV="1">
              <a:off x="885" y="572"/>
              <a:ext cx="0" cy="3312"/>
            </a:xfrm>
            <a:prstGeom prst="line">
              <a:avLst/>
            </a:prstGeom>
            <a:noFill/>
            <a:ln w="25400">
              <a:solidFill>
                <a:schemeClr val="tx1"/>
              </a:solidFill>
              <a:round/>
              <a:headEnd/>
              <a:tailEnd type="stealth" w="med" len="med"/>
            </a:ln>
            <a:effectLst/>
          </p:spPr>
          <p:txBody>
            <a:bodyP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21" name="Line 5"/>
            <p:cNvSpPr>
              <a:spLocks noChangeShapeType="1"/>
            </p:cNvSpPr>
            <p:nvPr/>
          </p:nvSpPr>
          <p:spPr bwMode="auto">
            <a:xfrm>
              <a:off x="901" y="2205"/>
              <a:ext cx="2705" cy="0"/>
            </a:xfrm>
            <a:prstGeom prst="line">
              <a:avLst/>
            </a:prstGeom>
            <a:noFill/>
            <a:ln w="25400">
              <a:solidFill>
                <a:schemeClr val="tx1"/>
              </a:solidFill>
              <a:round/>
              <a:headEnd/>
              <a:tailEnd type="stealth" w="med" len="med"/>
            </a:ln>
            <a:effectLst/>
          </p:spPr>
          <p:txBody>
            <a:bodyP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23" name="Text Box 6"/>
            <p:cNvSpPr txBox="1">
              <a:spLocks noChangeArrowheads="1"/>
            </p:cNvSpPr>
            <p:nvPr/>
          </p:nvSpPr>
          <p:spPr bwMode="auto">
            <a:xfrm rot="16200000">
              <a:off x="176" y="1237"/>
              <a:ext cx="980" cy="327"/>
            </a:xfrm>
            <a:prstGeom prst="rect">
              <a:avLst/>
            </a:prstGeom>
            <a:noFill/>
            <a:ln w="9525">
              <a:noFill/>
              <a:miter lim="800000"/>
              <a:headEnd/>
              <a:tailEnd/>
            </a:ln>
            <a:effectLst/>
          </p:spPr>
          <p:txBody>
            <a:bodyPr wrap="none">
              <a:spAutoFit/>
            </a:bodyPr>
            <a:lstStyle/>
            <a:p>
              <a:pPr>
                <a:defRPr/>
              </a:pPr>
              <a:r>
                <a:rPr lang="zh-CN" altLang="en-US" dirty="0">
                  <a:latin typeface="Times New Roman" panose="02020603050405020304" pitchFamily="18" charset="0"/>
                  <a:ea typeface="+mn-ea"/>
                  <a:cs typeface="Times New Roman" panose="02020603050405020304" pitchFamily="18" charset="0"/>
                </a:rPr>
                <a:t>电子动能</a:t>
              </a:r>
            </a:p>
          </p:txBody>
        </p:sp>
        <p:sp>
          <p:nvSpPr>
            <p:cNvPr id="24" name="Text Box 7"/>
            <p:cNvSpPr txBox="1">
              <a:spLocks noChangeArrowheads="1"/>
            </p:cNvSpPr>
            <p:nvPr/>
          </p:nvSpPr>
          <p:spPr bwMode="auto">
            <a:xfrm>
              <a:off x="616" y="2035"/>
              <a:ext cx="267" cy="327"/>
            </a:xfrm>
            <a:prstGeom prst="rect">
              <a:avLst/>
            </a:prstGeom>
            <a:noFill/>
            <a:ln w="9525">
              <a:noFill/>
              <a:miter lim="800000"/>
              <a:headEnd/>
              <a:tailEnd/>
            </a:ln>
            <a:effectLst/>
          </p:spPr>
          <p:txBody>
            <a:bodyPr wrap="none">
              <a:spAutoFit/>
            </a:bodyPr>
            <a:lstStyle/>
            <a:p>
              <a:pPr>
                <a:defRPr/>
              </a:pPr>
              <a:r>
                <a:rPr lang="en-US" altLang="zh-CN">
                  <a:latin typeface="Times New Roman" panose="02020603050405020304" pitchFamily="18" charset="0"/>
                  <a:ea typeface="+mn-ea"/>
                  <a:cs typeface="Times New Roman" panose="02020603050405020304" pitchFamily="18" charset="0"/>
                </a:rPr>
                <a:t>0</a:t>
              </a:r>
            </a:p>
          </p:txBody>
        </p:sp>
        <p:sp>
          <p:nvSpPr>
            <p:cNvPr id="25" name="Line 9"/>
            <p:cNvSpPr>
              <a:spLocks noChangeShapeType="1"/>
            </p:cNvSpPr>
            <p:nvPr/>
          </p:nvSpPr>
          <p:spPr bwMode="auto">
            <a:xfrm>
              <a:off x="1444" y="2205"/>
              <a:ext cx="0" cy="91"/>
            </a:xfrm>
            <a:prstGeom prst="line">
              <a:avLst/>
            </a:prstGeom>
            <a:noFill/>
            <a:ln w="9525">
              <a:solidFill>
                <a:schemeClr val="tx1"/>
              </a:solidFill>
              <a:round/>
              <a:headEnd/>
              <a:tailEnd/>
            </a:ln>
            <a:effectLst/>
          </p:spPr>
          <p:txBody>
            <a:bodyP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26" name="Text Box 10"/>
            <p:cNvSpPr txBox="1">
              <a:spLocks noChangeArrowheads="1"/>
            </p:cNvSpPr>
            <p:nvPr/>
          </p:nvSpPr>
          <p:spPr bwMode="auto">
            <a:xfrm>
              <a:off x="1246" y="2187"/>
              <a:ext cx="601" cy="327"/>
            </a:xfrm>
            <a:prstGeom prst="rect">
              <a:avLst/>
            </a:prstGeom>
            <a:noFill/>
            <a:ln w="9525">
              <a:noFill/>
              <a:miter lim="800000"/>
              <a:headEnd/>
              <a:tailEnd/>
            </a:ln>
            <a:effectLst/>
          </p:spPr>
          <p:txBody>
            <a:bodyPr wrap="none">
              <a:spAutoFit/>
            </a:bodyPr>
            <a:lstStyle/>
            <a:p>
              <a:pPr>
                <a:defRPr/>
              </a:pPr>
              <a:r>
                <a:rPr lang="en-US" altLang="zh-CN">
                  <a:latin typeface="Times New Roman" panose="02020603050405020304" pitchFamily="18" charset="0"/>
                  <a:ea typeface="+mn-ea"/>
                  <a:cs typeface="Times New Roman" panose="02020603050405020304" pitchFamily="18" charset="0"/>
                  <a:sym typeface="Symbol" pitchFamily="18" charset="2"/>
                </a:rPr>
                <a:t></a:t>
              </a:r>
              <a:r>
                <a:rPr lang="en-US" altLang="zh-CN" baseline="-25000">
                  <a:latin typeface="Times New Roman" panose="02020603050405020304" pitchFamily="18" charset="0"/>
                  <a:ea typeface="+mn-ea"/>
                  <a:cs typeface="Times New Roman" panose="02020603050405020304" pitchFamily="18" charset="0"/>
                </a:rPr>
                <a:t>0(Rb)</a:t>
              </a:r>
            </a:p>
          </p:txBody>
        </p:sp>
        <p:sp>
          <p:nvSpPr>
            <p:cNvPr id="27" name="Line 11"/>
            <p:cNvSpPr>
              <a:spLocks noChangeShapeType="1"/>
            </p:cNvSpPr>
            <p:nvPr/>
          </p:nvSpPr>
          <p:spPr bwMode="auto">
            <a:xfrm flipV="1">
              <a:off x="885" y="1070"/>
              <a:ext cx="1860" cy="1588"/>
            </a:xfrm>
            <a:prstGeom prst="line">
              <a:avLst/>
            </a:prstGeom>
            <a:noFill/>
            <a:ln w="25400">
              <a:solidFill>
                <a:srgbClr val="000099"/>
              </a:solidFill>
              <a:round/>
              <a:headEnd/>
              <a:tailEnd/>
            </a:ln>
            <a:effectLst/>
          </p:spPr>
          <p:txBody>
            <a:bodyP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28" name="Text Box 12"/>
            <p:cNvSpPr txBox="1">
              <a:spLocks noChangeArrowheads="1"/>
            </p:cNvSpPr>
            <p:nvPr/>
          </p:nvSpPr>
          <p:spPr bwMode="auto">
            <a:xfrm>
              <a:off x="3470" y="2248"/>
              <a:ext cx="271" cy="327"/>
            </a:xfrm>
            <a:prstGeom prst="rect">
              <a:avLst/>
            </a:prstGeom>
            <a:noFill/>
            <a:ln w="9525">
              <a:noFill/>
              <a:miter lim="800000"/>
              <a:headEnd/>
              <a:tailEnd/>
            </a:ln>
            <a:effectLst/>
          </p:spPr>
          <p:txBody>
            <a:bodyPr wrap="none">
              <a:spAutoFit/>
            </a:bodyPr>
            <a:lstStyle/>
            <a:p>
              <a:pPr>
                <a:defRPr/>
              </a:pPr>
              <a:r>
                <a:rPr lang="en-US" altLang="zh-CN">
                  <a:latin typeface="Times New Roman" panose="02020603050405020304" pitchFamily="18" charset="0"/>
                  <a:ea typeface="+mn-ea"/>
                  <a:cs typeface="Times New Roman" panose="02020603050405020304" pitchFamily="18" charset="0"/>
                  <a:sym typeface="Symbol" pitchFamily="18" charset="2"/>
                </a:rPr>
                <a:t></a:t>
              </a:r>
            </a:p>
          </p:txBody>
        </p:sp>
        <p:sp>
          <p:nvSpPr>
            <p:cNvPr id="29" name="Line 13"/>
            <p:cNvSpPr>
              <a:spLocks noChangeShapeType="1"/>
            </p:cNvSpPr>
            <p:nvPr/>
          </p:nvSpPr>
          <p:spPr bwMode="auto">
            <a:xfrm flipV="1">
              <a:off x="885" y="1117"/>
              <a:ext cx="2221" cy="1859"/>
            </a:xfrm>
            <a:prstGeom prst="line">
              <a:avLst/>
            </a:prstGeom>
            <a:noFill/>
            <a:ln w="25400">
              <a:solidFill>
                <a:srgbClr val="FF0000"/>
              </a:solidFill>
              <a:round/>
              <a:headEnd/>
              <a:tailEnd/>
            </a:ln>
            <a:effectLst/>
          </p:spPr>
          <p:txBody>
            <a:bodyP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30" name="Line 14"/>
            <p:cNvSpPr>
              <a:spLocks noChangeShapeType="1"/>
            </p:cNvSpPr>
            <p:nvPr/>
          </p:nvSpPr>
          <p:spPr bwMode="auto">
            <a:xfrm flipV="1">
              <a:off x="885" y="1162"/>
              <a:ext cx="2676" cy="2269"/>
            </a:xfrm>
            <a:prstGeom prst="line">
              <a:avLst/>
            </a:prstGeom>
            <a:noFill/>
            <a:ln w="25400">
              <a:solidFill>
                <a:srgbClr val="800080"/>
              </a:solidFill>
              <a:round/>
              <a:headEnd/>
              <a:tailEnd/>
            </a:ln>
            <a:effectLst/>
          </p:spPr>
          <p:txBody>
            <a:bodyP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31" name="Text Box 15"/>
            <p:cNvSpPr txBox="1">
              <a:spLocks noChangeArrowheads="1"/>
            </p:cNvSpPr>
            <p:nvPr/>
          </p:nvSpPr>
          <p:spPr bwMode="auto">
            <a:xfrm>
              <a:off x="2369" y="766"/>
              <a:ext cx="424" cy="327"/>
            </a:xfrm>
            <a:prstGeom prst="rect">
              <a:avLst/>
            </a:prstGeom>
            <a:noFill/>
            <a:ln w="9525">
              <a:noFill/>
              <a:miter lim="800000"/>
              <a:headEnd/>
              <a:tailEnd/>
            </a:ln>
            <a:effectLst/>
          </p:spPr>
          <p:txBody>
            <a:bodyPr wrap="none">
              <a:spAutoFit/>
            </a:bodyPr>
            <a:lstStyle/>
            <a:p>
              <a:pPr>
                <a:defRPr/>
              </a:pPr>
              <a:r>
                <a:rPr lang="en-US" altLang="zh-CN" dirty="0" err="1">
                  <a:latin typeface="Times New Roman" panose="02020603050405020304" pitchFamily="18" charset="0"/>
                  <a:ea typeface="+mn-ea"/>
                  <a:cs typeface="Times New Roman" panose="02020603050405020304" pitchFamily="18" charset="0"/>
                </a:rPr>
                <a:t>Rb</a:t>
              </a:r>
              <a:endParaRPr lang="en-US" altLang="zh-CN" dirty="0">
                <a:latin typeface="Times New Roman" panose="02020603050405020304" pitchFamily="18" charset="0"/>
                <a:ea typeface="+mn-ea"/>
                <a:cs typeface="Times New Roman" panose="02020603050405020304" pitchFamily="18" charset="0"/>
              </a:endParaRPr>
            </a:p>
          </p:txBody>
        </p:sp>
        <p:sp>
          <p:nvSpPr>
            <p:cNvPr id="32" name="Text Box 16"/>
            <p:cNvSpPr txBox="1">
              <a:spLocks noChangeArrowheads="1"/>
            </p:cNvSpPr>
            <p:nvPr/>
          </p:nvSpPr>
          <p:spPr bwMode="auto">
            <a:xfrm>
              <a:off x="2971" y="755"/>
              <a:ext cx="323" cy="327"/>
            </a:xfrm>
            <a:prstGeom prst="rect">
              <a:avLst/>
            </a:prstGeom>
            <a:noFill/>
            <a:ln w="9525">
              <a:noFill/>
              <a:miter lim="800000"/>
              <a:headEnd/>
              <a:tailEnd/>
            </a:ln>
            <a:effectLst/>
          </p:spPr>
          <p:txBody>
            <a:bodyPr wrap="none">
              <a:spAutoFit/>
            </a:bodyPr>
            <a:lstStyle/>
            <a:p>
              <a:pPr>
                <a:defRPr/>
              </a:pPr>
              <a:r>
                <a:rPr lang="en-US" altLang="zh-CN" dirty="0">
                  <a:latin typeface="Times New Roman" panose="02020603050405020304" pitchFamily="18" charset="0"/>
                  <a:ea typeface="+mn-ea"/>
                  <a:cs typeface="Times New Roman" panose="02020603050405020304" pitchFamily="18" charset="0"/>
                </a:rPr>
                <a:t>K</a:t>
              </a:r>
            </a:p>
          </p:txBody>
        </p:sp>
        <p:sp>
          <p:nvSpPr>
            <p:cNvPr id="33" name="Text Box 17"/>
            <p:cNvSpPr txBox="1">
              <a:spLocks noChangeArrowheads="1"/>
            </p:cNvSpPr>
            <p:nvPr/>
          </p:nvSpPr>
          <p:spPr bwMode="auto">
            <a:xfrm>
              <a:off x="3515" y="755"/>
              <a:ext cx="413" cy="327"/>
            </a:xfrm>
            <a:prstGeom prst="rect">
              <a:avLst/>
            </a:prstGeom>
            <a:noFill/>
            <a:ln w="9525">
              <a:noFill/>
              <a:miter lim="800000"/>
              <a:headEnd/>
              <a:tailEnd/>
            </a:ln>
            <a:effectLst/>
          </p:spPr>
          <p:txBody>
            <a:bodyPr wrap="none">
              <a:spAutoFit/>
            </a:bodyPr>
            <a:lstStyle/>
            <a:p>
              <a:pPr>
                <a:defRPr/>
              </a:pPr>
              <a:r>
                <a:rPr lang="en-US" altLang="zh-CN">
                  <a:latin typeface="Times New Roman" panose="02020603050405020304" pitchFamily="18" charset="0"/>
                  <a:ea typeface="+mn-ea"/>
                  <a:cs typeface="Times New Roman" panose="02020603050405020304" pitchFamily="18" charset="0"/>
                </a:rPr>
                <a:t>Na</a:t>
              </a:r>
            </a:p>
          </p:txBody>
        </p:sp>
        <p:sp>
          <p:nvSpPr>
            <p:cNvPr id="34" name="Line 18"/>
            <p:cNvSpPr>
              <a:spLocks noChangeShapeType="1"/>
            </p:cNvSpPr>
            <p:nvPr/>
          </p:nvSpPr>
          <p:spPr bwMode="auto">
            <a:xfrm>
              <a:off x="1791" y="2205"/>
              <a:ext cx="0" cy="136"/>
            </a:xfrm>
            <a:prstGeom prst="line">
              <a:avLst/>
            </a:prstGeom>
            <a:noFill/>
            <a:ln w="9525">
              <a:solidFill>
                <a:schemeClr val="tx1"/>
              </a:solidFill>
              <a:round/>
              <a:headEnd/>
              <a:tailEnd/>
            </a:ln>
            <a:effectLst/>
          </p:spPr>
          <p:txBody>
            <a:bodyP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35" name="Line 19"/>
            <p:cNvSpPr>
              <a:spLocks noChangeShapeType="1"/>
            </p:cNvSpPr>
            <p:nvPr/>
          </p:nvSpPr>
          <p:spPr bwMode="auto">
            <a:xfrm>
              <a:off x="2336" y="2205"/>
              <a:ext cx="0" cy="136"/>
            </a:xfrm>
            <a:prstGeom prst="line">
              <a:avLst/>
            </a:prstGeom>
            <a:noFill/>
            <a:ln w="9525">
              <a:solidFill>
                <a:schemeClr val="tx1"/>
              </a:solidFill>
              <a:round/>
              <a:headEnd/>
              <a:tailEnd/>
            </a:ln>
            <a:effectLst/>
          </p:spPr>
          <p:txBody>
            <a:bodyP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36" name="Text Box 20"/>
            <p:cNvSpPr txBox="1">
              <a:spLocks noChangeArrowheads="1"/>
            </p:cNvSpPr>
            <p:nvPr/>
          </p:nvSpPr>
          <p:spPr bwMode="auto">
            <a:xfrm>
              <a:off x="1735" y="2248"/>
              <a:ext cx="555" cy="327"/>
            </a:xfrm>
            <a:prstGeom prst="rect">
              <a:avLst/>
            </a:prstGeom>
            <a:noFill/>
            <a:ln w="9525">
              <a:noFill/>
              <a:miter lim="800000"/>
              <a:headEnd/>
              <a:tailEnd/>
            </a:ln>
            <a:effectLst/>
          </p:spPr>
          <p:txBody>
            <a:bodyPr wrap="none">
              <a:spAutoFit/>
            </a:bodyPr>
            <a:lstStyle/>
            <a:p>
              <a:pPr>
                <a:defRPr/>
              </a:pPr>
              <a:r>
                <a:rPr lang="en-US" altLang="zh-CN">
                  <a:solidFill>
                    <a:srgbClr val="FF0000"/>
                  </a:solidFill>
                  <a:latin typeface="Times New Roman" panose="02020603050405020304" pitchFamily="18" charset="0"/>
                  <a:ea typeface="+mn-ea"/>
                  <a:cs typeface="Times New Roman" panose="02020603050405020304" pitchFamily="18" charset="0"/>
                  <a:sym typeface="Symbol" pitchFamily="18" charset="2"/>
                </a:rPr>
                <a:t></a:t>
              </a:r>
              <a:r>
                <a:rPr lang="en-US" altLang="zh-CN" baseline="-25000">
                  <a:solidFill>
                    <a:srgbClr val="FF0000"/>
                  </a:solidFill>
                  <a:latin typeface="Times New Roman" panose="02020603050405020304" pitchFamily="18" charset="0"/>
                  <a:ea typeface="+mn-ea"/>
                  <a:cs typeface="Times New Roman" panose="02020603050405020304" pitchFamily="18" charset="0"/>
                </a:rPr>
                <a:t>0(K)</a:t>
              </a:r>
            </a:p>
          </p:txBody>
        </p:sp>
        <p:sp>
          <p:nvSpPr>
            <p:cNvPr id="51" name="Text Box 21"/>
            <p:cNvSpPr txBox="1">
              <a:spLocks noChangeArrowheads="1"/>
            </p:cNvSpPr>
            <p:nvPr/>
          </p:nvSpPr>
          <p:spPr bwMode="auto">
            <a:xfrm>
              <a:off x="2290" y="2248"/>
              <a:ext cx="596" cy="327"/>
            </a:xfrm>
            <a:prstGeom prst="rect">
              <a:avLst/>
            </a:prstGeom>
            <a:noFill/>
            <a:ln w="9525">
              <a:noFill/>
              <a:miter lim="800000"/>
              <a:headEnd/>
              <a:tailEnd/>
            </a:ln>
            <a:effectLst/>
          </p:spPr>
          <p:txBody>
            <a:bodyPr wrap="none">
              <a:spAutoFit/>
            </a:bodyPr>
            <a:lstStyle/>
            <a:p>
              <a:pPr>
                <a:defRPr/>
              </a:pPr>
              <a:r>
                <a:rPr lang="en-US" altLang="zh-CN" dirty="0">
                  <a:solidFill>
                    <a:srgbClr val="D60093"/>
                  </a:solidFill>
                  <a:latin typeface="Times New Roman" panose="02020603050405020304" pitchFamily="18" charset="0"/>
                  <a:ea typeface="+mn-ea"/>
                  <a:cs typeface="Times New Roman" panose="02020603050405020304" pitchFamily="18" charset="0"/>
                  <a:sym typeface="Symbol" pitchFamily="18" charset="2"/>
                </a:rPr>
                <a:t></a:t>
              </a:r>
              <a:r>
                <a:rPr lang="en-US" altLang="zh-CN" baseline="-25000" dirty="0">
                  <a:solidFill>
                    <a:srgbClr val="D60093"/>
                  </a:solidFill>
                  <a:latin typeface="Times New Roman" panose="02020603050405020304" pitchFamily="18" charset="0"/>
                  <a:ea typeface="+mn-ea"/>
                  <a:cs typeface="Times New Roman" panose="02020603050405020304" pitchFamily="18" charset="0"/>
                </a:rPr>
                <a:t>0(Na)</a:t>
              </a:r>
            </a:p>
          </p:txBody>
        </p:sp>
        <p:sp>
          <p:nvSpPr>
            <p:cNvPr id="52" name="Text Box 22"/>
            <p:cNvSpPr txBox="1">
              <a:spLocks noChangeArrowheads="1"/>
            </p:cNvSpPr>
            <p:nvPr/>
          </p:nvSpPr>
          <p:spPr bwMode="auto">
            <a:xfrm>
              <a:off x="117" y="2474"/>
              <a:ext cx="782" cy="327"/>
            </a:xfrm>
            <a:prstGeom prst="rect">
              <a:avLst/>
            </a:prstGeom>
            <a:noFill/>
            <a:ln w="9525">
              <a:noFill/>
              <a:miter lim="800000"/>
              <a:headEnd/>
              <a:tailEnd/>
            </a:ln>
            <a:effectLst/>
          </p:spPr>
          <p:txBody>
            <a:bodyPr wrap="none">
              <a:spAutoFit/>
            </a:bodyPr>
            <a:lstStyle/>
            <a:p>
              <a:pPr>
                <a:defRPr/>
              </a:pPr>
              <a:r>
                <a:rPr lang="en-US" altLang="zh-CN" dirty="0">
                  <a:latin typeface="Times New Roman" panose="02020603050405020304" pitchFamily="18" charset="0"/>
                  <a:ea typeface="+mn-ea"/>
                  <a:cs typeface="Times New Roman" panose="02020603050405020304" pitchFamily="18" charset="0"/>
                </a:rPr>
                <a:t>-h</a:t>
              </a:r>
              <a:r>
                <a:rPr lang="en-US" altLang="zh-CN" dirty="0">
                  <a:latin typeface="Times New Roman" panose="02020603050405020304" pitchFamily="18" charset="0"/>
                  <a:ea typeface="+mn-ea"/>
                  <a:cs typeface="Times New Roman" panose="02020603050405020304" pitchFamily="18" charset="0"/>
                  <a:sym typeface="Symbol" pitchFamily="18" charset="2"/>
                </a:rPr>
                <a:t></a:t>
              </a:r>
              <a:r>
                <a:rPr lang="en-US" altLang="zh-CN" baseline="-25000" dirty="0">
                  <a:latin typeface="Times New Roman" panose="02020603050405020304" pitchFamily="18" charset="0"/>
                  <a:ea typeface="+mn-ea"/>
                  <a:cs typeface="Times New Roman" panose="02020603050405020304" pitchFamily="18" charset="0"/>
                </a:rPr>
                <a:t>0(</a:t>
              </a:r>
              <a:r>
                <a:rPr lang="en-US" altLang="zh-CN" baseline="-25000" dirty="0" err="1">
                  <a:latin typeface="Times New Roman" panose="02020603050405020304" pitchFamily="18" charset="0"/>
                  <a:ea typeface="+mn-ea"/>
                  <a:cs typeface="Times New Roman" panose="02020603050405020304" pitchFamily="18" charset="0"/>
                </a:rPr>
                <a:t>Rb</a:t>
              </a:r>
              <a:r>
                <a:rPr lang="en-US" altLang="zh-CN" baseline="-25000" dirty="0">
                  <a:latin typeface="Times New Roman" panose="02020603050405020304" pitchFamily="18" charset="0"/>
                  <a:ea typeface="+mn-ea"/>
                  <a:cs typeface="Times New Roman" panose="02020603050405020304" pitchFamily="18" charset="0"/>
                </a:rPr>
                <a:t>)</a:t>
              </a:r>
            </a:p>
          </p:txBody>
        </p:sp>
        <p:sp>
          <p:nvSpPr>
            <p:cNvPr id="53" name="Text Box 23"/>
            <p:cNvSpPr txBox="1">
              <a:spLocks noChangeArrowheads="1"/>
            </p:cNvSpPr>
            <p:nvPr/>
          </p:nvSpPr>
          <p:spPr bwMode="auto">
            <a:xfrm>
              <a:off x="182" y="2832"/>
              <a:ext cx="718" cy="327"/>
            </a:xfrm>
            <a:prstGeom prst="rect">
              <a:avLst/>
            </a:prstGeom>
            <a:noFill/>
            <a:ln w="9525">
              <a:noFill/>
              <a:miter lim="800000"/>
              <a:headEnd/>
              <a:tailEnd/>
            </a:ln>
            <a:effectLst/>
          </p:spPr>
          <p:txBody>
            <a:bodyPr wrap="none">
              <a:spAutoFit/>
            </a:bodyPr>
            <a:lstStyle/>
            <a:p>
              <a:pPr>
                <a:defRPr/>
              </a:pPr>
              <a:r>
                <a:rPr lang="en-US" altLang="zh-CN" dirty="0">
                  <a:solidFill>
                    <a:srgbClr val="FF0000"/>
                  </a:solidFill>
                  <a:latin typeface="Times New Roman" panose="02020603050405020304" pitchFamily="18" charset="0"/>
                  <a:ea typeface="+mn-ea"/>
                  <a:cs typeface="Times New Roman" panose="02020603050405020304" pitchFamily="18" charset="0"/>
                </a:rPr>
                <a:t>-h</a:t>
              </a:r>
              <a:r>
                <a:rPr lang="en-US" altLang="zh-CN" dirty="0">
                  <a:solidFill>
                    <a:srgbClr val="FF0000"/>
                  </a:solidFill>
                  <a:latin typeface="Times New Roman" panose="02020603050405020304" pitchFamily="18" charset="0"/>
                  <a:ea typeface="+mn-ea"/>
                  <a:cs typeface="Times New Roman" panose="02020603050405020304" pitchFamily="18" charset="0"/>
                  <a:sym typeface="Symbol" pitchFamily="18" charset="2"/>
                </a:rPr>
                <a:t></a:t>
              </a:r>
              <a:r>
                <a:rPr lang="en-US" altLang="zh-CN" baseline="-25000" dirty="0">
                  <a:solidFill>
                    <a:srgbClr val="FF0000"/>
                  </a:solidFill>
                  <a:latin typeface="Times New Roman" panose="02020603050405020304" pitchFamily="18" charset="0"/>
                  <a:ea typeface="+mn-ea"/>
                  <a:cs typeface="Times New Roman" panose="02020603050405020304" pitchFamily="18" charset="0"/>
                </a:rPr>
                <a:t>0(K)</a:t>
              </a:r>
            </a:p>
          </p:txBody>
        </p:sp>
        <p:sp>
          <p:nvSpPr>
            <p:cNvPr id="54" name="Text Box 24"/>
            <p:cNvSpPr txBox="1">
              <a:spLocks noChangeArrowheads="1"/>
            </p:cNvSpPr>
            <p:nvPr/>
          </p:nvSpPr>
          <p:spPr bwMode="auto">
            <a:xfrm>
              <a:off x="117" y="3200"/>
              <a:ext cx="775" cy="327"/>
            </a:xfrm>
            <a:prstGeom prst="rect">
              <a:avLst/>
            </a:prstGeom>
            <a:noFill/>
            <a:ln w="9525">
              <a:noFill/>
              <a:miter lim="800000"/>
              <a:headEnd/>
              <a:tailEnd/>
            </a:ln>
            <a:effectLst/>
          </p:spPr>
          <p:txBody>
            <a:bodyPr wrap="none">
              <a:spAutoFit/>
            </a:bodyPr>
            <a:lstStyle/>
            <a:p>
              <a:pPr>
                <a:defRPr/>
              </a:pPr>
              <a:r>
                <a:rPr lang="en-US" altLang="zh-CN" dirty="0">
                  <a:solidFill>
                    <a:srgbClr val="D60093"/>
                  </a:solidFill>
                  <a:latin typeface="Times New Roman" panose="02020603050405020304" pitchFamily="18" charset="0"/>
                  <a:ea typeface="+mn-ea"/>
                  <a:cs typeface="Times New Roman" panose="02020603050405020304" pitchFamily="18" charset="0"/>
                </a:rPr>
                <a:t>-h</a:t>
              </a:r>
              <a:r>
                <a:rPr lang="en-US" altLang="zh-CN" dirty="0">
                  <a:solidFill>
                    <a:srgbClr val="D60093"/>
                  </a:solidFill>
                  <a:latin typeface="Times New Roman" panose="02020603050405020304" pitchFamily="18" charset="0"/>
                  <a:ea typeface="+mn-ea"/>
                  <a:cs typeface="Times New Roman" panose="02020603050405020304" pitchFamily="18" charset="0"/>
                  <a:sym typeface="Symbol" pitchFamily="18" charset="2"/>
                </a:rPr>
                <a:t></a:t>
              </a:r>
              <a:r>
                <a:rPr lang="en-US" altLang="zh-CN" baseline="-25000" dirty="0">
                  <a:solidFill>
                    <a:srgbClr val="D60093"/>
                  </a:solidFill>
                  <a:latin typeface="Times New Roman" panose="02020603050405020304" pitchFamily="18" charset="0"/>
                  <a:ea typeface="+mn-ea"/>
                  <a:cs typeface="Times New Roman" panose="02020603050405020304" pitchFamily="18" charset="0"/>
                </a:rPr>
                <a:t>0(Na)</a:t>
              </a:r>
            </a:p>
          </p:txBody>
        </p:sp>
      </p:grpSp>
      <p:sp>
        <p:nvSpPr>
          <p:cNvPr id="55" name="Text Box 25"/>
          <p:cNvSpPr txBox="1">
            <a:spLocks noChangeArrowheads="1"/>
          </p:cNvSpPr>
          <p:nvPr/>
        </p:nvSpPr>
        <p:spPr bwMode="auto">
          <a:xfrm>
            <a:off x="5508625" y="1636713"/>
            <a:ext cx="2070100" cy="923925"/>
          </a:xfrm>
          <a:prstGeom prst="rect">
            <a:avLst/>
          </a:prstGeom>
          <a:noFill/>
          <a:ln w="9525">
            <a:noFill/>
            <a:miter lim="800000"/>
            <a:headEnd/>
            <a:tailEnd/>
          </a:ln>
          <a:effectLst/>
        </p:spPr>
        <p:txBody>
          <a:bodyPr wrap="none">
            <a:spAutoFit/>
          </a:bodyPr>
          <a:lstStyle/>
          <a:p>
            <a:pPr>
              <a:defRPr/>
            </a:pPr>
            <a:r>
              <a:rPr lang="en-US" altLang="zh-CN" dirty="0">
                <a:latin typeface="Times New Roman" panose="02020603050405020304" pitchFamily="18" charset="0"/>
                <a:ea typeface="+mn-ea"/>
                <a:cs typeface="Times New Roman" panose="02020603050405020304" pitchFamily="18" charset="0"/>
              </a:rPr>
              <a:t>y= ax + b</a:t>
            </a:r>
          </a:p>
          <a:p>
            <a:pPr>
              <a:defRPr/>
            </a:pPr>
            <a:r>
              <a:rPr lang="en-US" altLang="zh-CN" dirty="0">
                <a:solidFill>
                  <a:srgbClr val="FF0000"/>
                </a:solidFill>
                <a:latin typeface="Times New Roman" panose="02020603050405020304" pitchFamily="18" charset="0"/>
                <a:ea typeface="+mn-ea"/>
                <a:cs typeface="Times New Roman" panose="02020603050405020304" pitchFamily="18" charset="0"/>
              </a:rPr>
              <a:t>a= 6.626</a:t>
            </a:r>
            <a:r>
              <a:rPr lang="en-US" altLang="zh-CN" dirty="0">
                <a:solidFill>
                  <a:srgbClr val="FF0000"/>
                </a:solidFill>
                <a:latin typeface="Times New Roman" panose="02020603050405020304" pitchFamily="18" charset="0"/>
                <a:ea typeface="+mn-ea"/>
                <a:cs typeface="Times New Roman" panose="02020603050405020304" pitchFamily="18" charset="0"/>
                <a:sym typeface="Symbol" pitchFamily="18" charset="2"/>
              </a:rPr>
              <a:t>10</a:t>
            </a:r>
            <a:r>
              <a:rPr lang="en-US" altLang="zh-CN" baseline="30000" dirty="0">
                <a:solidFill>
                  <a:srgbClr val="FF0000"/>
                </a:solidFill>
                <a:latin typeface="Times New Roman" panose="02020603050405020304" pitchFamily="18" charset="0"/>
                <a:ea typeface="+mn-ea"/>
                <a:cs typeface="Times New Roman" panose="02020603050405020304" pitchFamily="18" charset="0"/>
                <a:sym typeface="Symbol" pitchFamily="18" charset="2"/>
              </a:rPr>
              <a:t>-34 </a:t>
            </a:r>
            <a:r>
              <a:rPr lang="en-US" altLang="zh-CN" dirty="0">
                <a:solidFill>
                  <a:srgbClr val="FF0000"/>
                </a:solidFill>
                <a:latin typeface="Times New Roman" panose="02020603050405020304" pitchFamily="18" charset="0"/>
                <a:ea typeface="+mn-ea"/>
                <a:cs typeface="Times New Roman" panose="02020603050405020304" pitchFamily="18" charset="0"/>
                <a:sym typeface="Symbol" pitchFamily="18" charset="2"/>
              </a:rPr>
              <a:t>J·s</a:t>
            </a:r>
          </a:p>
          <a:p>
            <a:pPr>
              <a:defRPr/>
            </a:pPr>
            <a:r>
              <a:rPr lang="en-US" altLang="zh-CN" dirty="0">
                <a:latin typeface="Times New Roman" panose="02020603050405020304" pitchFamily="18" charset="0"/>
                <a:ea typeface="+mn-ea"/>
                <a:cs typeface="Times New Roman" panose="02020603050405020304" pitchFamily="18" charset="0"/>
                <a:sym typeface="Symbol" pitchFamily="18" charset="2"/>
              </a:rPr>
              <a:t>b= -(</a:t>
            </a:r>
            <a:r>
              <a:rPr lang="en-US" altLang="zh-CN" dirty="0">
                <a:latin typeface="Times New Roman" panose="02020603050405020304" pitchFamily="18" charset="0"/>
                <a:ea typeface="+mn-ea"/>
                <a:cs typeface="Times New Roman" panose="02020603050405020304" pitchFamily="18" charset="0"/>
              </a:rPr>
              <a:t>6.626</a:t>
            </a:r>
            <a:r>
              <a:rPr lang="en-US" altLang="zh-CN" dirty="0">
                <a:latin typeface="Times New Roman" panose="02020603050405020304" pitchFamily="18" charset="0"/>
                <a:ea typeface="+mn-ea"/>
                <a:cs typeface="Times New Roman" panose="02020603050405020304" pitchFamily="18" charset="0"/>
                <a:sym typeface="Symbol" pitchFamily="18" charset="2"/>
              </a:rPr>
              <a:t>10</a:t>
            </a:r>
            <a:r>
              <a:rPr lang="en-US" altLang="zh-CN" baseline="30000" dirty="0">
                <a:latin typeface="Times New Roman" panose="02020603050405020304" pitchFamily="18" charset="0"/>
                <a:ea typeface="+mn-ea"/>
                <a:cs typeface="Times New Roman" panose="02020603050405020304" pitchFamily="18" charset="0"/>
                <a:sym typeface="Symbol" pitchFamily="18" charset="2"/>
              </a:rPr>
              <a:t>-34</a:t>
            </a:r>
            <a:r>
              <a:rPr lang="en-US" altLang="zh-CN" dirty="0">
                <a:latin typeface="Times New Roman" panose="02020603050405020304" pitchFamily="18" charset="0"/>
                <a:ea typeface="+mn-ea"/>
                <a:cs typeface="Times New Roman" panose="02020603050405020304" pitchFamily="18" charset="0"/>
                <a:sym typeface="Symbol" pitchFamily="18" charset="2"/>
              </a:rPr>
              <a:t>) </a:t>
            </a:r>
            <a:r>
              <a:rPr lang="en-US" altLang="zh-CN" baseline="-25000" dirty="0">
                <a:latin typeface="Times New Roman" panose="02020603050405020304" pitchFamily="18" charset="0"/>
                <a:ea typeface="+mn-ea"/>
                <a:cs typeface="Times New Roman" panose="02020603050405020304" pitchFamily="18" charset="0"/>
                <a:sym typeface="Symbol" pitchFamily="18" charset="2"/>
              </a:rPr>
              <a:t>0</a:t>
            </a:r>
          </a:p>
        </p:txBody>
      </p:sp>
      <p:sp>
        <p:nvSpPr>
          <p:cNvPr id="56" name="Text Box 26"/>
          <p:cNvSpPr txBox="1">
            <a:spLocks noChangeArrowheads="1"/>
          </p:cNvSpPr>
          <p:nvPr/>
        </p:nvSpPr>
        <p:spPr bwMode="auto">
          <a:xfrm>
            <a:off x="4902200" y="3224213"/>
            <a:ext cx="3427413" cy="369887"/>
          </a:xfrm>
          <a:prstGeom prst="rect">
            <a:avLst/>
          </a:prstGeom>
          <a:noFill/>
          <a:ln w="9525">
            <a:noFill/>
            <a:miter lim="800000"/>
            <a:headEnd/>
            <a:tailEnd/>
          </a:ln>
          <a:effectLst/>
        </p:spPr>
        <p:txBody>
          <a:bodyPr wrap="none">
            <a:spAutoFit/>
          </a:bodyPr>
          <a:lstStyle/>
          <a:p>
            <a:pPr>
              <a:defRPr/>
            </a:pPr>
            <a:r>
              <a:rPr lang="en-US" altLang="zh-CN" dirty="0">
                <a:latin typeface="Times New Roman" panose="02020603050405020304" pitchFamily="18" charset="0"/>
                <a:ea typeface="+mn-ea"/>
                <a:cs typeface="Times New Roman" panose="02020603050405020304" pitchFamily="18" charset="0"/>
              </a:rPr>
              <a:t>Planck</a:t>
            </a:r>
            <a:r>
              <a:rPr lang="zh-CN" altLang="en-US" dirty="0">
                <a:latin typeface="Times New Roman" panose="02020603050405020304" pitchFamily="18" charset="0"/>
                <a:ea typeface="+mn-ea"/>
                <a:cs typeface="Times New Roman" panose="02020603050405020304" pitchFamily="18" charset="0"/>
              </a:rPr>
              <a:t>常数 </a:t>
            </a:r>
            <a:r>
              <a:rPr lang="en-US" altLang="zh-CN" i="1" dirty="0">
                <a:latin typeface="Times New Roman" panose="02020603050405020304" pitchFamily="18" charset="0"/>
                <a:ea typeface="+mn-ea"/>
                <a:cs typeface="Times New Roman" panose="02020603050405020304" pitchFamily="18" charset="0"/>
              </a:rPr>
              <a:t>h</a:t>
            </a:r>
            <a:r>
              <a:rPr lang="en-US" altLang="zh-CN" dirty="0">
                <a:latin typeface="Times New Roman" panose="02020603050405020304" pitchFamily="18" charset="0"/>
                <a:ea typeface="+mn-ea"/>
                <a:cs typeface="Times New Roman" panose="02020603050405020304" pitchFamily="18" charset="0"/>
              </a:rPr>
              <a:t>= </a:t>
            </a:r>
            <a:r>
              <a:rPr lang="en-US" altLang="zh-CN" i="1" dirty="0">
                <a:latin typeface="Times New Roman" panose="02020603050405020304" pitchFamily="18" charset="0"/>
                <a:ea typeface="+mn-ea"/>
                <a:cs typeface="Times New Roman" panose="02020603050405020304" pitchFamily="18" charset="0"/>
              </a:rPr>
              <a:t>a </a:t>
            </a:r>
            <a:r>
              <a:rPr lang="en-US" altLang="zh-CN" dirty="0">
                <a:latin typeface="Times New Roman" panose="02020603050405020304" pitchFamily="18" charset="0"/>
                <a:ea typeface="+mn-ea"/>
                <a:cs typeface="Times New Roman" panose="02020603050405020304" pitchFamily="18" charset="0"/>
              </a:rPr>
              <a:t>= </a:t>
            </a:r>
            <a:r>
              <a:rPr lang="en-US" altLang="zh-CN" dirty="0">
                <a:solidFill>
                  <a:srgbClr val="FF0000"/>
                </a:solidFill>
                <a:latin typeface="Times New Roman" panose="02020603050405020304" pitchFamily="18" charset="0"/>
                <a:ea typeface="+mn-ea"/>
                <a:cs typeface="Times New Roman" panose="02020603050405020304" pitchFamily="18" charset="0"/>
              </a:rPr>
              <a:t>6.626</a:t>
            </a:r>
            <a:r>
              <a:rPr lang="en-US" altLang="zh-CN" dirty="0">
                <a:solidFill>
                  <a:srgbClr val="FF0000"/>
                </a:solidFill>
                <a:latin typeface="Times New Roman" panose="02020603050405020304" pitchFamily="18" charset="0"/>
                <a:ea typeface="+mn-ea"/>
                <a:cs typeface="Times New Roman" panose="02020603050405020304" pitchFamily="18" charset="0"/>
                <a:sym typeface="Symbol" pitchFamily="18" charset="2"/>
              </a:rPr>
              <a:t>10</a:t>
            </a:r>
            <a:r>
              <a:rPr lang="en-US" altLang="zh-CN" baseline="30000" dirty="0">
                <a:solidFill>
                  <a:srgbClr val="FF0000"/>
                </a:solidFill>
                <a:latin typeface="Times New Roman" panose="02020603050405020304" pitchFamily="18" charset="0"/>
                <a:ea typeface="+mn-ea"/>
                <a:cs typeface="Times New Roman" panose="02020603050405020304" pitchFamily="18" charset="0"/>
                <a:sym typeface="Symbol" pitchFamily="18" charset="2"/>
              </a:rPr>
              <a:t>-34</a:t>
            </a:r>
            <a:r>
              <a:rPr lang="en-US" altLang="zh-CN" dirty="0">
                <a:solidFill>
                  <a:srgbClr val="FF0000"/>
                </a:solidFill>
                <a:latin typeface="Times New Roman" panose="02020603050405020304" pitchFamily="18" charset="0"/>
                <a:ea typeface="+mn-ea"/>
                <a:cs typeface="Times New Roman" panose="02020603050405020304" pitchFamily="18" charset="0"/>
                <a:sym typeface="Symbol" pitchFamily="18" charset="2"/>
              </a:rPr>
              <a:t>J·s</a:t>
            </a:r>
          </a:p>
        </p:txBody>
      </p:sp>
      <p:sp>
        <p:nvSpPr>
          <p:cNvPr id="58" name="Text Box 27"/>
          <p:cNvSpPr txBox="1">
            <a:spLocks noChangeArrowheads="1"/>
          </p:cNvSpPr>
          <p:nvPr/>
        </p:nvSpPr>
        <p:spPr bwMode="auto">
          <a:xfrm>
            <a:off x="2327275" y="4129088"/>
            <a:ext cx="2640013" cy="369887"/>
          </a:xfrm>
          <a:prstGeom prst="rect">
            <a:avLst/>
          </a:prstGeom>
          <a:noFill/>
          <a:ln w="9525">
            <a:noFill/>
            <a:miter lim="800000"/>
            <a:headEnd/>
            <a:tailEnd/>
          </a:ln>
          <a:effectLst/>
        </p:spPr>
        <p:txBody>
          <a:bodyPr wrap="none">
            <a:spAutoFit/>
          </a:bodyPr>
          <a:lstStyle/>
          <a:p>
            <a:pPr>
              <a:defRPr/>
            </a:pPr>
            <a:r>
              <a:rPr lang="zh-CN" altLang="en-US" dirty="0">
                <a:latin typeface="Times New Roman" panose="02020603050405020304" pitchFamily="18" charset="0"/>
                <a:ea typeface="+mn-ea"/>
                <a:cs typeface="Times New Roman" panose="02020603050405020304" pitchFamily="18" charset="0"/>
              </a:rPr>
              <a:t>被激发电子动能</a:t>
            </a:r>
            <a:r>
              <a:rPr lang="en-US" altLang="zh-CN" dirty="0">
                <a:latin typeface="Times New Roman" panose="02020603050405020304" pitchFamily="18" charset="0"/>
                <a:ea typeface="+mn-ea"/>
                <a:cs typeface="Times New Roman" panose="02020603050405020304" pitchFamily="18" charset="0"/>
              </a:rPr>
              <a:t>= </a:t>
            </a:r>
            <a:r>
              <a:rPr lang="en-US" altLang="zh-CN" i="1" dirty="0">
                <a:latin typeface="Times New Roman" panose="02020603050405020304" pitchFamily="18" charset="0"/>
                <a:ea typeface="+mn-ea"/>
                <a:cs typeface="Times New Roman" panose="02020603050405020304" pitchFamily="18" charset="0"/>
              </a:rPr>
              <a:t>h</a:t>
            </a:r>
            <a:r>
              <a:rPr lang="en-US" altLang="zh-CN" dirty="0">
                <a:latin typeface="Times New Roman" panose="02020603050405020304" pitchFamily="18" charset="0"/>
                <a:ea typeface="+mn-ea"/>
                <a:cs typeface="Times New Roman" panose="02020603050405020304" pitchFamily="18" charset="0"/>
                <a:sym typeface="Symbol" pitchFamily="18" charset="2"/>
              </a:rPr>
              <a:t></a:t>
            </a:r>
            <a:r>
              <a:rPr lang="en-US" altLang="zh-CN" dirty="0">
                <a:latin typeface="Times New Roman" panose="02020603050405020304" pitchFamily="18" charset="0"/>
                <a:ea typeface="+mn-ea"/>
                <a:cs typeface="Times New Roman" panose="02020603050405020304" pitchFamily="18" charset="0"/>
              </a:rPr>
              <a:t>-</a:t>
            </a:r>
            <a:r>
              <a:rPr lang="en-US" altLang="zh-CN" i="1" dirty="0">
                <a:latin typeface="Times New Roman" panose="02020603050405020304" pitchFamily="18" charset="0"/>
                <a:ea typeface="+mn-ea"/>
                <a:cs typeface="Times New Roman" panose="02020603050405020304" pitchFamily="18" charset="0"/>
              </a:rPr>
              <a:t>h</a:t>
            </a:r>
            <a:r>
              <a:rPr lang="en-US" altLang="zh-CN" dirty="0">
                <a:latin typeface="Times New Roman" panose="02020603050405020304" pitchFamily="18" charset="0"/>
                <a:ea typeface="+mn-ea"/>
                <a:cs typeface="Times New Roman" panose="02020603050405020304" pitchFamily="18" charset="0"/>
                <a:sym typeface="Symbol" pitchFamily="18" charset="2"/>
              </a:rPr>
              <a:t></a:t>
            </a:r>
            <a:r>
              <a:rPr lang="en-US" altLang="zh-CN" baseline="-25000" dirty="0">
                <a:latin typeface="Times New Roman" panose="02020603050405020304" pitchFamily="18" charset="0"/>
                <a:ea typeface="+mn-ea"/>
                <a:cs typeface="Times New Roman" panose="02020603050405020304" pitchFamily="18" charset="0"/>
              </a:rPr>
              <a:t>0</a:t>
            </a:r>
          </a:p>
        </p:txBody>
      </p:sp>
      <p:sp>
        <p:nvSpPr>
          <p:cNvPr id="59" name="AutoShape 28"/>
          <p:cNvSpPr>
            <a:spLocks noChangeArrowheads="1"/>
          </p:cNvSpPr>
          <p:nvPr/>
        </p:nvSpPr>
        <p:spPr bwMode="auto">
          <a:xfrm>
            <a:off x="5348288" y="4191000"/>
            <a:ext cx="952500" cy="252413"/>
          </a:xfrm>
          <a:prstGeom prst="rightArrow">
            <a:avLst>
              <a:gd name="adj1" fmla="val 50000"/>
              <a:gd name="adj2" fmla="val 125184"/>
            </a:avLst>
          </a:prstGeom>
          <a:solidFill>
            <a:schemeClr val="accent1"/>
          </a:solidFill>
          <a:ln w="9525">
            <a:solidFill>
              <a:schemeClr val="tx1"/>
            </a:solidFill>
            <a:miter lim="800000"/>
            <a:headEnd/>
            <a:tailEnd/>
          </a:ln>
          <a:effec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60" name="Text Box 29"/>
          <p:cNvSpPr txBox="1">
            <a:spLocks noChangeArrowheads="1"/>
          </p:cNvSpPr>
          <p:nvPr/>
        </p:nvSpPr>
        <p:spPr bwMode="auto">
          <a:xfrm>
            <a:off x="6688138" y="4129088"/>
            <a:ext cx="833437" cy="369887"/>
          </a:xfrm>
          <a:prstGeom prst="rect">
            <a:avLst/>
          </a:prstGeom>
          <a:noFill/>
          <a:ln w="9525">
            <a:noFill/>
            <a:miter lim="800000"/>
            <a:headEnd/>
            <a:tailEnd/>
          </a:ln>
          <a:effectLst/>
        </p:spPr>
        <p:txBody>
          <a:bodyPr wrap="none">
            <a:spAutoFit/>
          </a:bodyPr>
          <a:lstStyle/>
          <a:p>
            <a:pPr>
              <a:defRPr/>
            </a:pPr>
            <a:r>
              <a:rPr lang="en-US" altLang="zh-CN" i="1" dirty="0">
                <a:latin typeface="Times New Roman" panose="02020603050405020304" pitchFamily="18" charset="0"/>
                <a:ea typeface="+mn-ea"/>
                <a:cs typeface="Times New Roman" panose="02020603050405020304" pitchFamily="18" charset="0"/>
              </a:rPr>
              <a:t>E </a:t>
            </a:r>
            <a:r>
              <a:rPr lang="en-US" altLang="zh-CN" dirty="0">
                <a:latin typeface="Times New Roman" panose="02020603050405020304" pitchFamily="18" charset="0"/>
                <a:ea typeface="+mn-ea"/>
                <a:cs typeface="Times New Roman" panose="02020603050405020304" pitchFamily="18" charset="0"/>
              </a:rPr>
              <a:t>= </a:t>
            </a:r>
            <a:r>
              <a:rPr lang="en-US" altLang="zh-CN" i="1" dirty="0">
                <a:latin typeface="Times New Roman" panose="02020603050405020304" pitchFamily="18" charset="0"/>
                <a:ea typeface="+mn-ea"/>
                <a:cs typeface="Times New Roman" panose="02020603050405020304" pitchFamily="18" charset="0"/>
              </a:rPr>
              <a:t>h</a:t>
            </a:r>
            <a:r>
              <a:rPr lang="en-US" altLang="zh-CN" dirty="0">
                <a:latin typeface="Times New Roman" panose="02020603050405020304" pitchFamily="18" charset="0"/>
                <a:ea typeface="+mn-ea"/>
                <a:cs typeface="Times New Roman" panose="02020603050405020304" pitchFamily="18" charset="0"/>
                <a:sym typeface="Symbol" pitchFamily="18" charset="2"/>
              </a:rPr>
              <a:t></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4" presetClass="entr" presetSubtype="16" fill="hold" grpId="0" nodeType="clickEffect">
                                  <p:stCondLst>
                                    <p:cond delay="0"/>
                                  </p:stCondLst>
                                  <p:childTnLst>
                                    <p:set>
                                      <p:cBhvr>
                                        <p:cTn id="10" dur="1" fill="hold">
                                          <p:stCondLst>
                                            <p:cond delay="0"/>
                                          </p:stCondLst>
                                        </p:cTn>
                                        <p:tgtEl>
                                          <p:spTgt spid="55"/>
                                        </p:tgtEl>
                                        <p:attrNameLst>
                                          <p:attrName>style.visibility</p:attrName>
                                        </p:attrNameLst>
                                      </p:cBhvr>
                                      <p:to>
                                        <p:strVal val="visible"/>
                                      </p:to>
                                    </p:set>
                                    <p:animEffect transition="in" filter="box(in)">
                                      <p:cBhvr>
                                        <p:cTn id="11" dur="500"/>
                                        <p:tgtEl>
                                          <p:spTgt spid="55"/>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12" presetClass="entr" presetSubtype="4" fill="hold" grpId="0" nodeType="clickEffect">
                                  <p:stCondLst>
                                    <p:cond delay="0"/>
                                  </p:stCondLst>
                                  <p:childTnLst>
                                    <p:set>
                                      <p:cBhvr>
                                        <p:cTn id="15" dur="1" fill="hold">
                                          <p:stCondLst>
                                            <p:cond delay="0"/>
                                          </p:stCondLst>
                                        </p:cTn>
                                        <p:tgtEl>
                                          <p:spTgt spid="56"/>
                                        </p:tgtEl>
                                        <p:attrNameLst>
                                          <p:attrName>style.visibility</p:attrName>
                                        </p:attrNameLst>
                                      </p:cBhvr>
                                      <p:to>
                                        <p:strVal val="visible"/>
                                      </p:to>
                                    </p:set>
                                    <p:animEffect transition="in" filter="slide(fromBottom)">
                                      <p:cBhvr>
                                        <p:cTn id="16" dur="500"/>
                                        <p:tgtEl>
                                          <p:spTgt spid="56"/>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4" presetClass="entr" presetSubtype="16" fill="hold" grpId="0" nodeType="clickEffect">
                                  <p:stCondLst>
                                    <p:cond delay="0"/>
                                  </p:stCondLst>
                                  <p:childTnLst>
                                    <p:set>
                                      <p:cBhvr>
                                        <p:cTn id="20" dur="1" fill="hold">
                                          <p:stCondLst>
                                            <p:cond delay="0"/>
                                          </p:stCondLst>
                                        </p:cTn>
                                        <p:tgtEl>
                                          <p:spTgt spid="58"/>
                                        </p:tgtEl>
                                        <p:attrNameLst>
                                          <p:attrName>style.visibility</p:attrName>
                                        </p:attrNameLst>
                                      </p:cBhvr>
                                      <p:to>
                                        <p:strVal val="visible"/>
                                      </p:to>
                                    </p:set>
                                    <p:animEffect transition="in" filter="box(in)">
                                      <p:cBhvr>
                                        <p:cTn id="21" dur="500"/>
                                        <p:tgtEl>
                                          <p:spTgt spid="58"/>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12" presetClass="entr" presetSubtype="8" fill="hold" grpId="0" nodeType="clickEffect">
                                  <p:stCondLst>
                                    <p:cond delay="0"/>
                                  </p:stCondLst>
                                  <p:childTnLst>
                                    <p:set>
                                      <p:cBhvr>
                                        <p:cTn id="25" dur="1" fill="hold">
                                          <p:stCondLst>
                                            <p:cond delay="0"/>
                                          </p:stCondLst>
                                        </p:cTn>
                                        <p:tgtEl>
                                          <p:spTgt spid="59"/>
                                        </p:tgtEl>
                                        <p:attrNameLst>
                                          <p:attrName>style.visibility</p:attrName>
                                        </p:attrNameLst>
                                      </p:cBhvr>
                                      <p:to>
                                        <p:strVal val="visible"/>
                                      </p:to>
                                    </p:set>
                                    <p:animEffect transition="in" filter="slide(fromLeft)">
                                      <p:cBhvr>
                                        <p:cTn id="26" dur="500"/>
                                        <p:tgtEl>
                                          <p:spTgt spid="59"/>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12" presetClass="entr" presetSubtype="4" fill="hold" grpId="0" nodeType="clickEffect">
                                  <p:stCondLst>
                                    <p:cond delay="0"/>
                                  </p:stCondLst>
                                  <p:childTnLst>
                                    <p:set>
                                      <p:cBhvr>
                                        <p:cTn id="30" dur="1" fill="hold">
                                          <p:stCondLst>
                                            <p:cond delay="0"/>
                                          </p:stCondLst>
                                        </p:cTn>
                                        <p:tgtEl>
                                          <p:spTgt spid="60"/>
                                        </p:tgtEl>
                                        <p:attrNameLst>
                                          <p:attrName>style.visibility</p:attrName>
                                        </p:attrNameLst>
                                      </p:cBhvr>
                                      <p:to>
                                        <p:strVal val="visible"/>
                                      </p:to>
                                    </p:set>
                                    <p:animEffect transition="in" filter="slide(fromBottom)">
                                      <p:cBhvr>
                                        <p:cTn id="31"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P spid="56" grpId="0"/>
      <p:bldP spid="58" grpId="0"/>
      <p:bldP spid="59" grpId="0" animBg="1"/>
      <p:bldP spid="60"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Box 55"/>
          <p:cNvSpPr txBox="1">
            <a:spLocks noChangeArrowheads="1"/>
          </p:cNvSpPr>
          <p:nvPr/>
        </p:nvSpPr>
        <p:spPr bwMode="auto">
          <a:xfrm>
            <a:off x="539750" y="246063"/>
            <a:ext cx="460851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9" tIns="45709" rIns="91419" bIns="45709">
            <a:spAutoFit/>
          </a:bodyPr>
          <a:lstStyle>
            <a:lvl1pPr>
              <a:defRPr b="1">
                <a:solidFill>
                  <a:schemeClr val="tx1"/>
                </a:solidFill>
                <a:latin typeface="Arial" panose="020B0604020202020204" pitchFamily="34" charset="0"/>
                <a:ea typeface="华文细黑" panose="02010600040101010101" pitchFamily="2" charset="-122"/>
              </a:defRPr>
            </a:lvl1pPr>
            <a:lvl2pPr marL="742950" indent="-285750">
              <a:defRPr b="1">
                <a:solidFill>
                  <a:schemeClr val="tx1"/>
                </a:solidFill>
                <a:latin typeface="Arial" panose="020B0604020202020204" pitchFamily="34" charset="0"/>
                <a:ea typeface="华文细黑" panose="02010600040101010101" pitchFamily="2" charset="-122"/>
              </a:defRPr>
            </a:lvl2pPr>
            <a:lvl3pPr marL="1143000" indent="-228600">
              <a:defRPr b="1">
                <a:solidFill>
                  <a:schemeClr val="tx1"/>
                </a:solidFill>
                <a:latin typeface="Arial" panose="020B0604020202020204" pitchFamily="34" charset="0"/>
                <a:ea typeface="华文细黑" panose="02010600040101010101" pitchFamily="2" charset="-122"/>
              </a:defRPr>
            </a:lvl3pPr>
            <a:lvl4pPr marL="1600200" indent="-228600">
              <a:defRPr b="1">
                <a:solidFill>
                  <a:schemeClr val="tx1"/>
                </a:solidFill>
                <a:latin typeface="Arial" panose="020B0604020202020204" pitchFamily="34" charset="0"/>
                <a:ea typeface="华文细黑" panose="02010600040101010101" pitchFamily="2" charset="-122"/>
              </a:defRPr>
            </a:lvl4pPr>
            <a:lvl5pPr marL="2057400" indent="-228600">
              <a:defRPr b="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9pPr>
          </a:lstStyle>
          <a:p>
            <a:pPr eaLnBrk="1" hangingPunct="1">
              <a:defRPr/>
            </a:pPr>
            <a:r>
              <a:rPr lang="en-US" altLang="zh-CN" sz="2800" dirty="0">
                <a:latin typeface="+mn-lt"/>
                <a:ea typeface="+mn-ea"/>
                <a:cs typeface="Times New Roman" panose="02020603050405020304" pitchFamily="18" charset="0"/>
              </a:rPr>
              <a:t>1.1.3</a:t>
            </a:r>
            <a:r>
              <a:rPr lang="en-US" altLang="zh-CN" sz="2800" dirty="0">
                <a:latin typeface="Times New Roman" panose="02020603050405020304" pitchFamily="18" charset="0"/>
                <a:ea typeface="+mn-ea"/>
                <a:cs typeface="Times New Roman" panose="02020603050405020304" pitchFamily="18" charset="0"/>
              </a:rPr>
              <a:t> </a:t>
            </a:r>
            <a:r>
              <a:rPr lang="zh-CN" altLang="en-US" sz="2800" dirty="0">
                <a:latin typeface="Times New Roman" panose="02020603050405020304" pitchFamily="18" charset="0"/>
                <a:ea typeface="+mn-ea"/>
                <a:cs typeface="Times New Roman" panose="02020603050405020304" pitchFamily="18" charset="0"/>
              </a:rPr>
              <a:t>卢瑟福原子模型</a:t>
            </a:r>
            <a:r>
              <a:rPr lang="en-US" altLang="zh-CN" sz="2800" dirty="0">
                <a:latin typeface="Times New Roman" panose="02020603050405020304" pitchFamily="18" charset="0"/>
                <a:ea typeface="+mn-ea"/>
                <a:cs typeface="Times New Roman" panose="02020603050405020304" pitchFamily="18" charset="0"/>
              </a:rPr>
              <a:t>(1911)</a:t>
            </a:r>
            <a:endParaRPr lang="zh-CN" altLang="en-US" sz="2800" dirty="0">
              <a:latin typeface="Times New Roman" panose="02020603050405020304" pitchFamily="18" charset="0"/>
              <a:ea typeface="+mn-ea"/>
              <a:cs typeface="Times New Roman" panose="02020603050405020304" pitchFamily="18" charset="0"/>
            </a:endParaRPr>
          </a:p>
        </p:txBody>
      </p:sp>
      <p:pic>
        <p:nvPicPr>
          <p:cNvPr id="37" name="Picture 4" descr="u=453320279,3144135738&amp;fm=90&amp;gp=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1550" y="1363663"/>
            <a:ext cx="3141663" cy="2090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 name="Text Box 12"/>
          <p:cNvSpPr txBox="1">
            <a:spLocks noChangeArrowheads="1"/>
          </p:cNvSpPr>
          <p:nvPr/>
        </p:nvSpPr>
        <p:spPr bwMode="auto">
          <a:xfrm>
            <a:off x="4978400" y="1697038"/>
            <a:ext cx="2065338" cy="646112"/>
          </a:xfrm>
          <a:prstGeom prst="rect">
            <a:avLst/>
          </a:prstGeom>
          <a:noFill/>
          <a:ln w="9525">
            <a:noFill/>
            <a:miter lim="800000"/>
            <a:headEnd/>
            <a:tailEnd/>
          </a:ln>
          <a:effectLst/>
        </p:spPr>
        <p:txBody>
          <a:bodyPr wrap="none">
            <a:spAutoFit/>
          </a:bodyPr>
          <a:lstStyle/>
          <a:p>
            <a:pPr>
              <a:defRPr/>
            </a:pPr>
            <a:r>
              <a:rPr lang="en-US" altLang="zh-CN" i="1" dirty="0">
                <a:latin typeface="Times New Roman" panose="02020603050405020304" pitchFamily="18" charset="0"/>
                <a:ea typeface="+mn-ea"/>
                <a:cs typeface="Times New Roman" panose="02020603050405020304" pitchFamily="18" charset="0"/>
              </a:rPr>
              <a:t>h</a:t>
            </a:r>
            <a:r>
              <a:rPr lang="en-US" altLang="zh-CN" dirty="0">
                <a:latin typeface="Times New Roman" panose="02020603050405020304" pitchFamily="18" charset="0"/>
                <a:ea typeface="+mn-ea"/>
                <a:cs typeface="Times New Roman" panose="02020603050405020304" pitchFamily="18" charset="0"/>
                <a:sym typeface="Symbol" pitchFamily="18" charset="2"/>
              </a:rPr>
              <a:t> </a:t>
            </a:r>
            <a:r>
              <a:rPr lang="en-US" altLang="zh-CN" dirty="0">
                <a:latin typeface="Times New Roman" panose="02020603050405020304" pitchFamily="18" charset="0"/>
                <a:ea typeface="+mn-ea"/>
                <a:cs typeface="Times New Roman" panose="02020603050405020304" pitchFamily="18" charset="0"/>
              </a:rPr>
              <a:t>= </a:t>
            </a:r>
            <a:r>
              <a:rPr lang="zh-CN" altLang="en-US" dirty="0">
                <a:latin typeface="Times New Roman" panose="02020603050405020304" pitchFamily="18" charset="0"/>
                <a:ea typeface="+mn-ea"/>
                <a:cs typeface="Times New Roman" panose="02020603050405020304" pitchFamily="18" charset="0"/>
              </a:rPr>
              <a:t>入射光的能量</a:t>
            </a:r>
            <a:endParaRPr lang="zh-CN" altLang="en-US" dirty="0">
              <a:latin typeface="Times New Roman" panose="02020603050405020304" pitchFamily="18" charset="0"/>
              <a:ea typeface="+mn-ea"/>
              <a:cs typeface="Times New Roman" panose="02020603050405020304" pitchFamily="18" charset="0"/>
              <a:sym typeface="Symbol" pitchFamily="18" charset="2"/>
            </a:endParaRPr>
          </a:p>
          <a:p>
            <a:pPr>
              <a:defRPr/>
            </a:pPr>
            <a:r>
              <a:rPr lang="en-US" altLang="zh-CN" dirty="0">
                <a:latin typeface="Times New Roman" panose="02020603050405020304" pitchFamily="18" charset="0"/>
                <a:ea typeface="+mn-ea"/>
                <a:cs typeface="Times New Roman" panose="02020603050405020304" pitchFamily="18" charset="0"/>
                <a:sym typeface="Symbol" pitchFamily="18" charset="2"/>
              </a:rPr>
              <a:t>     </a:t>
            </a:r>
            <a:endParaRPr lang="zh-CN" altLang="en-US" dirty="0">
              <a:latin typeface="Times New Roman" panose="02020603050405020304" pitchFamily="18" charset="0"/>
              <a:ea typeface="+mn-ea"/>
              <a:cs typeface="Times New Roman" panose="02020603050405020304" pitchFamily="18" charset="0"/>
            </a:endParaRPr>
          </a:p>
        </p:txBody>
      </p:sp>
      <p:sp>
        <p:nvSpPr>
          <p:cNvPr id="39" name="Text Box 11"/>
          <p:cNvSpPr txBox="1">
            <a:spLocks noChangeArrowheads="1"/>
          </p:cNvSpPr>
          <p:nvPr/>
        </p:nvSpPr>
        <p:spPr bwMode="auto">
          <a:xfrm>
            <a:off x="4978400" y="2443163"/>
            <a:ext cx="2913063" cy="1060450"/>
          </a:xfrm>
          <a:prstGeom prst="rect">
            <a:avLst/>
          </a:prstGeom>
          <a:noFill/>
          <a:ln w="9525">
            <a:noFill/>
            <a:miter lim="800000"/>
            <a:headEnd/>
            <a:tailEnd/>
          </a:ln>
          <a:effectLst/>
        </p:spPr>
        <p:txBody>
          <a:bodyPr wrap="none">
            <a:spAutoFit/>
          </a:bodyPr>
          <a:lstStyle/>
          <a:p>
            <a:pPr>
              <a:lnSpc>
                <a:spcPct val="120000"/>
              </a:lnSpc>
              <a:defRPr/>
            </a:pPr>
            <a:r>
              <a:rPr lang="en-US" altLang="zh-CN" i="1" dirty="0">
                <a:latin typeface="Times New Roman" panose="02020603050405020304" pitchFamily="18" charset="0"/>
                <a:ea typeface="+mn-ea"/>
                <a:cs typeface="Times New Roman" panose="02020603050405020304" pitchFamily="18" charset="0"/>
              </a:rPr>
              <a:t>h</a:t>
            </a:r>
            <a:r>
              <a:rPr lang="en-US" altLang="zh-CN" dirty="0">
                <a:latin typeface="Times New Roman" panose="02020603050405020304" pitchFamily="18" charset="0"/>
                <a:ea typeface="+mn-ea"/>
                <a:cs typeface="Times New Roman" panose="02020603050405020304" pitchFamily="18" charset="0"/>
                <a:sym typeface="Symbol" pitchFamily="18" charset="2"/>
              </a:rPr>
              <a:t></a:t>
            </a:r>
            <a:r>
              <a:rPr lang="en-US" altLang="zh-CN" baseline="-25000" dirty="0">
                <a:latin typeface="Times New Roman" panose="02020603050405020304" pitchFamily="18" charset="0"/>
                <a:ea typeface="+mn-ea"/>
                <a:cs typeface="Times New Roman" panose="02020603050405020304" pitchFamily="18" charset="0"/>
              </a:rPr>
              <a:t>0  </a:t>
            </a:r>
            <a:r>
              <a:rPr lang="en-US" altLang="zh-CN" dirty="0">
                <a:latin typeface="Times New Roman" panose="02020603050405020304" pitchFamily="18" charset="0"/>
                <a:ea typeface="+mn-ea"/>
                <a:cs typeface="Times New Roman" panose="02020603050405020304" pitchFamily="18" charset="0"/>
              </a:rPr>
              <a:t>=  </a:t>
            </a:r>
            <a:r>
              <a:rPr lang="zh-CN" altLang="en-US" dirty="0">
                <a:latin typeface="Times New Roman" panose="02020603050405020304" pitchFamily="18" charset="0"/>
                <a:ea typeface="+mn-ea"/>
                <a:cs typeface="Times New Roman" panose="02020603050405020304" pitchFamily="18" charset="0"/>
              </a:rPr>
              <a:t>功函数（</a:t>
            </a:r>
            <a:r>
              <a:rPr lang="zh-CN" altLang="en-US" dirty="0">
                <a:latin typeface="Times New Roman" panose="02020603050405020304" pitchFamily="18" charset="0"/>
                <a:ea typeface="+mn-ea"/>
                <a:cs typeface="Times New Roman" panose="02020603050405020304" pitchFamily="18" charset="0"/>
                <a:sym typeface="Symbol" pitchFamily="18" charset="2"/>
              </a:rPr>
              <a:t>）</a:t>
            </a:r>
          </a:p>
          <a:p>
            <a:pPr>
              <a:lnSpc>
                <a:spcPct val="120000"/>
              </a:lnSpc>
              <a:defRPr/>
            </a:pPr>
            <a:r>
              <a:rPr lang="en-US" altLang="zh-CN" dirty="0">
                <a:latin typeface="Times New Roman" panose="02020603050405020304" pitchFamily="18" charset="0"/>
                <a:ea typeface="+mn-ea"/>
                <a:cs typeface="Times New Roman" panose="02020603050405020304" pitchFamily="18" charset="0"/>
                <a:sym typeface="Symbol" pitchFamily="18" charset="2"/>
              </a:rPr>
              <a:t>       =  </a:t>
            </a:r>
            <a:r>
              <a:rPr lang="zh-CN" altLang="en-US" dirty="0">
                <a:latin typeface="Times New Roman" panose="02020603050405020304" pitchFamily="18" charset="0"/>
                <a:ea typeface="+mn-ea"/>
                <a:cs typeface="Times New Roman" panose="02020603050405020304" pitchFamily="18" charset="0"/>
                <a:sym typeface="Symbol" pitchFamily="18" charset="2"/>
              </a:rPr>
              <a:t>电子从金属表面激发</a:t>
            </a:r>
          </a:p>
          <a:p>
            <a:pPr>
              <a:lnSpc>
                <a:spcPct val="120000"/>
              </a:lnSpc>
              <a:defRPr/>
            </a:pPr>
            <a:r>
              <a:rPr lang="zh-CN" altLang="en-US" dirty="0">
                <a:latin typeface="Times New Roman" panose="02020603050405020304" pitchFamily="18" charset="0"/>
                <a:ea typeface="+mn-ea"/>
                <a:cs typeface="Times New Roman" panose="02020603050405020304" pitchFamily="18" charset="0"/>
                <a:sym typeface="Symbol" pitchFamily="18" charset="2"/>
              </a:rPr>
              <a:t>           所需要的最低能量。</a:t>
            </a:r>
            <a:endParaRPr lang="zh-CN" altLang="en-US" dirty="0">
              <a:latin typeface="Times New Roman" panose="02020603050405020304" pitchFamily="18" charset="0"/>
              <a:ea typeface="+mn-ea"/>
              <a:cs typeface="Times New Roman" panose="02020603050405020304" pitchFamily="18" charset="0"/>
            </a:endParaRPr>
          </a:p>
        </p:txBody>
      </p:sp>
      <p:sp>
        <p:nvSpPr>
          <p:cNvPr id="40" name="Text Box 5"/>
          <p:cNvSpPr txBox="1">
            <a:spLocks noChangeArrowheads="1"/>
          </p:cNvSpPr>
          <p:nvPr/>
        </p:nvSpPr>
        <p:spPr bwMode="auto">
          <a:xfrm>
            <a:off x="3563938" y="801688"/>
            <a:ext cx="2374900" cy="584200"/>
          </a:xfrm>
          <a:prstGeom prst="rect">
            <a:avLst/>
          </a:prstGeom>
          <a:noFill/>
          <a:ln w="9525">
            <a:noFill/>
            <a:miter lim="800000"/>
            <a:headEnd/>
            <a:tailEnd/>
          </a:ln>
          <a:effectLst/>
        </p:spPr>
        <p:txBody>
          <a:bodyPr wrap="none">
            <a:spAutoFit/>
          </a:bodyPr>
          <a:lstStyle/>
          <a:p>
            <a:pPr>
              <a:defRPr/>
            </a:pPr>
            <a:r>
              <a:rPr lang="en-US" altLang="zh-CN" sz="3200" dirty="0">
                <a:solidFill>
                  <a:srgbClr val="FF0000"/>
                </a:solidFill>
                <a:latin typeface="Times New Roman" panose="02020603050405020304" pitchFamily="18" charset="0"/>
                <a:ea typeface="+mn-ea"/>
                <a:cs typeface="Times New Roman" panose="02020603050405020304" pitchFamily="18" charset="0"/>
              </a:rPr>
              <a:t>K.E =</a:t>
            </a:r>
            <a:r>
              <a:rPr lang="en-US" altLang="zh-CN" sz="3200" i="1" dirty="0">
                <a:solidFill>
                  <a:srgbClr val="FF0000"/>
                </a:solidFill>
                <a:latin typeface="Times New Roman" panose="02020603050405020304" pitchFamily="18" charset="0"/>
                <a:ea typeface="+mn-ea"/>
                <a:cs typeface="Times New Roman" panose="02020603050405020304" pitchFamily="18" charset="0"/>
              </a:rPr>
              <a:t>h</a:t>
            </a:r>
            <a:r>
              <a:rPr lang="en-US" altLang="zh-CN" sz="3200" dirty="0">
                <a:solidFill>
                  <a:srgbClr val="FF0000"/>
                </a:solidFill>
                <a:latin typeface="Times New Roman" panose="02020603050405020304" pitchFamily="18" charset="0"/>
                <a:ea typeface="+mn-ea"/>
                <a:cs typeface="Times New Roman" panose="02020603050405020304" pitchFamily="18" charset="0"/>
                <a:sym typeface="Symbol" pitchFamily="18" charset="2"/>
              </a:rPr>
              <a:t></a:t>
            </a:r>
            <a:r>
              <a:rPr lang="en-US" altLang="zh-CN" sz="3200" dirty="0">
                <a:solidFill>
                  <a:srgbClr val="FF0000"/>
                </a:solidFill>
                <a:latin typeface="Times New Roman" panose="02020603050405020304" pitchFamily="18" charset="0"/>
                <a:ea typeface="+mn-ea"/>
                <a:cs typeface="Times New Roman" panose="02020603050405020304" pitchFamily="18" charset="0"/>
              </a:rPr>
              <a:t>-</a:t>
            </a:r>
            <a:r>
              <a:rPr lang="en-US" altLang="zh-CN" sz="3200" i="1" dirty="0">
                <a:solidFill>
                  <a:srgbClr val="FF0000"/>
                </a:solidFill>
                <a:latin typeface="Times New Roman" panose="02020603050405020304" pitchFamily="18" charset="0"/>
                <a:ea typeface="+mn-ea"/>
                <a:cs typeface="Times New Roman" panose="02020603050405020304" pitchFamily="18" charset="0"/>
              </a:rPr>
              <a:t>h</a:t>
            </a:r>
            <a:r>
              <a:rPr lang="en-US" altLang="zh-CN" sz="3200" dirty="0">
                <a:solidFill>
                  <a:srgbClr val="FF0000"/>
                </a:solidFill>
                <a:latin typeface="Times New Roman" panose="02020603050405020304" pitchFamily="18" charset="0"/>
                <a:ea typeface="+mn-ea"/>
                <a:cs typeface="Times New Roman" panose="02020603050405020304" pitchFamily="18" charset="0"/>
                <a:sym typeface="Symbol" pitchFamily="18" charset="2"/>
              </a:rPr>
              <a:t></a:t>
            </a:r>
            <a:r>
              <a:rPr lang="en-US" altLang="zh-CN" sz="3200" baseline="-25000" dirty="0">
                <a:solidFill>
                  <a:srgbClr val="FF0000"/>
                </a:solidFill>
                <a:latin typeface="Times New Roman" panose="02020603050405020304" pitchFamily="18" charset="0"/>
                <a:ea typeface="+mn-ea"/>
                <a:cs typeface="Times New Roman" panose="02020603050405020304" pitchFamily="18" charset="0"/>
              </a:rPr>
              <a:t>0</a:t>
            </a:r>
          </a:p>
        </p:txBody>
      </p:sp>
      <p:sp>
        <p:nvSpPr>
          <p:cNvPr id="41" name="Text Box 7"/>
          <p:cNvSpPr txBox="1">
            <a:spLocks noChangeArrowheads="1"/>
          </p:cNvSpPr>
          <p:nvPr/>
        </p:nvSpPr>
        <p:spPr bwMode="auto">
          <a:xfrm>
            <a:off x="760413" y="3940175"/>
            <a:ext cx="5832475" cy="784225"/>
          </a:xfrm>
          <a:prstGeom prst="rect">
            <a:avLst/>
          </a:prstGeom>
          <a:noFill/>
          <a:ln w="9525">
            <a:noFill/>
            <a:miter lim="800000"/>
            <a:headEnd/>
            <a:tailEnd/>
          </a:ln>
          <a:effectLst/>
        </p:spPr>
        <p:txBody>
          <a:bodyPr>
            <a:spAutoFit/>
          </a:bodyPr>
          <a:lstStyle/>
          <a:p>
            <a:pPr marL="342900" indent="-342900">
              <a:spcBef>
                <a:spcPct val="50000"/>
              </a:spcBef>
              <a:buFont typeface="+mj-lt"/>
              <a:buAutoNum type="arabicPeriod"/>
              <a:defRPr/>
            </a:pPr>
            <a:r>
              <a:rPr lang="zh-CN" altLang="en-US" dirty="0">
                <a:latin typeface="Times New Roman" panose="02020603050405020304" pitchFamily="18" charset="0"/>
                <a:ea typeface="+mn-ea"/>
                <a:cs typeface="Times New Roman" panose="02020603050405020304" pitchFamily="18" charset="0"/>
              </a:rPr>
              <a:t>光子的能量与其频率成正比；</a:t>
            </a:r>
          </a:p>
          <a:p>
            <a:pPr marL="342900" indent="-342900">
              <a:spcBef>
                <a:spcPct val="50000"/>
              </a:spcBef>
              <a:buFont typeface="+mj-lt"/>
              <a:buAutoNum type="arabicPeriod"/>
              <a:defRPr/>
            </a:pPr>
            <a:r>
              <a:rPr lang="zh-CN" altLang="en-US" dirty="0">
                <a:latin typeface="Times New Roman" panose="02020603050405020304" pitchFamily="18" charset="0"/>
                <a:ea typeface="+mn-ea"/>
                <a:cs typeface="Times New Roman" panose="02020603050405020304" pitchFamily="18" charset="0"/>
              </a:rPr>
              <a:t>光是由能量包（光子）构成的。</a:t>
            </a:r>
          </a:p>
        </p:txBody>
      </p:sp>
      <p:sp>
        <p:nvSpPr>
          <p:cNvPr id="42" name="Text Box 6"/>
          <p:cNvSpPr txBox="1">
            <a:spLocks noChangeArrowheads="1"/>
          </p:cNvSpPr>
          <p:nvPr/>
        </p:nvSpPr>
        <p:spPr bwMode="auto">
          <a:xfrm>
            <a:off x="1835150" y="3424238"/>
            <a:ext cx="1135063" cy="584200"/>
          </a:xfrm>
          <a:prstGeom prst="rect">
            <a:avLst/>
          </a:prstGeom>
          <a:noFill/>
          <a:ln w="9525">
            <a:noFill/>
            <a:miter lim="800000"/>
            <a:headEnd/>
            <a:tailEnd/>
          </a:ln>
          <a:effectLst/>
        </p:spPr>
        <p:txBody>
          <a:bodyPr wrap="none">
            <a:spAutoFit/>
          </a:bodyPr>
          <a:lstStyle/>
          <a:p>
            <a:pPr>
              <a:defRPr/>
            </a:pPr>
            <a:r>
              <a:rPr lang="en-US" altLang="zh-CN" sz="3200" i="1" dirty="0">
                <a:solidFill>
                  <a:srgbClr val="FF0000"/>
                </a:solidFill>
                <a:latin typeface="Times New Roman" panose="02020603050405020304" pitchFamily="18" charset="0"/>
                <a:ea typeface="+mn-ea"/>
                <a:cs typeface="Times New Roman" panose="02020603050405020304" pitchFamily="18" charset="0"/>
              </a:rPr>
              <a:t>E</a:t>
            </a:r>
            <a:r>
              <a:rPr lang="en-US" altLang="zh-CN" sz="3200" dirty="0">
                <a:solidFill>
                  <a:srgbClr val="FF0000"/>
                </a:solidFill>
                <a:latin typeface="Times New Roman" panose="02020603050405020304" pitchFamily="18" charset="0"/>
                <a:ea typeface="+mn-ea"/>
                <a:cs typeface="Times New Roman" panose="02020603050405020304" pitchFamily="18" charset="0"/>
              </a:rPr>
              <a:t>=</a:t>
            </a:r>
            <a:r>
              <a:rPr lang="en-US" altLang="zh-CN" sz="3200" i="1" dirty="0">
                <a:solidFill>
                  <a:srgbClr val="FF0000"/>
                </a:solidFill>
                <a:latin typeface="Times New Roman" panose="02020603050405020304" pitchFamily="18" charset="0"/>
                <a:ea typeface="+mn-ea"/>
                <a:cs typeface="Times New Roman" panose="02020603050405020304" pitchFamily="18" charset="0"/>
              </a:rPr>
              <a:t>h</a:t>
            </a:r>
            <a:r>
              <a:rPr lang="en-US" altLang="zh-CN" sz="3200" dirty="0">
                <a:solidFill>
                  <a:srgbClr val="FF0000"/>
                </a:solidFill>
                <a:latin typeface="Times New Roman" panose="02020603050405020304" pitchFamily="18" charset="0"/>
                <a:ea typeface="+mn-ea"/>
                <a:cs typeface="Times New Roman" panose="02020603050405020304" pitchFamily="18" charset="0"/>
                <a:sym typeface="Symbol" pitchFamily="18" charset="2"/>
              </a:rPr>
              <a:t></a:t>
            </a:r>
          </a:p>
        </p:txBody>
      </p:sp>
      <p:sp>
        <p:nvSpPr>
          <p:cNvPr id="43" name="AutoShape 9"/>
          <p:cNvSpPr>
            <a:spLocks noChangeArrowheads="1"/>
          </p:cNvSpPr>
          <p:nvPr/>
        </p:nvSpPr>
        <p:spPr bwMode="auto">
          <a:xfrm>
            <a:off x="4572000" y="4162425"/>
            <a:ext cx="909638" cy="288925"/>
          </a:xfrm>
          <a:prstGeom prst="rightArrow">
            <a:avLst>
              <a:gd name="adj1" fmla="val 50000"/>
              <a:gd name="adj2" fmla="val 70864"/>
            </a:avLst>
          </a:prstGeom>
          <a:solidFill>
            <a:schemeClr val="accent1"/>
          </a:solidFill>
          <a:ln w="9525">
            <a:solidFill>
              <a:schemeClr val="tx1"/>
            </a:solidFill>
            <a:miter lim="800000"/>
            <a:headEnd/>
            <a:tailEnd/>
          </a:ln>
          <a:effec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44" name="Text Box 10"/>
          <p:cNvSpPr txBox="1">
            <a:spLocks noChangeArrowheads="1"/>
          </p:cNvSpPr>
          <p:nvPr/>
        </p:nvSpPr>
        <p:spPr bwMode="auto">
          <a:xfrm>
            <a:off x="5795963" y="4017963"/>
            <a:ext cx="2736850" cy="522287"/>
          </a:xfrm>
          <a:prstGeom prst="rect">
            <a:avLst/>
          </a:prstGeom>
          <a:noFill/>
          <a:ln w="9525">
            <a:noFill/>
            <a:miter lim="800000"/>
            <a:headEnd/>
            <a:tailEnd/>
          </a:ln>
          <a:effectLst/>
        </p:spPr>
        <p:txBody>
          <a:bodyPr>
            <a:spAutoFit/>
          </a:bodyPr>
          <a:lstStyle/>
          <a:p>
            <a:pPr>
              <a:spcBef>
                <a:spcPct val="50000"/>
              </a:spcBef>
              <a:defRPr/>
            </a:pPr>
            <a:r>
              <a:rPr lang="zh-CN" altLang="en-US" sz="2800" dirty="0">
                <a:solidFill>
                  <a:srgbClr val="FF0000"/>
                </a:solidFill>
                <a:latin typeface="Times New Roman" panose="02020603050405020304" pitchFamily="18" charset="0"/>
                <a:ea typeface="+mn-ea"/>
                <a:cs typeface="Times New Roman" panose="02020603050405020304" pitchFamily="18" charset="0"/>
              </a:rPr>
              <a:t>光的波粒二象性</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9"/>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2"/>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1"/>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43"/>
                                        </p:tgtEl>
                                        <p:attrNameLst>
                                          <p:attrName>style.visibility</p:attrName>
                                        </p:attrNameLst>
                                      </p:cBhvr>
                                      <p:to>
                                        <p:strVal val="visible"/>
                                      </p:to>
                                    </p:set>
                                    <p:animEffect transition="in" filter="fade">
                                      <p:cBhvr>
                                        <p:cTn id="31" dur="500"/>
                                        <p:tgtEl>
                                          <p:spTgt spid="43"/>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39" grpId="0"/>
      <p:bldP spid="40" grpId="0"/>
      <p:bldP spid="41" grpId="0"/>
      <p:bldP spid="42" grpId="0"/>
      <p:bldP spid="43" grpId="0" animBg="1"/>
      <p:bldP spid="4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stretch>
            <a:fillRect/>
          </a:stretch>
        </p:blipFill>
        <p:spPr>
          <a:xfrm>
            <a:off x="4390413" y="1884973"/>
            <a:ext cx="4448175" cy="1533085"/>
          </a:xfrm>
          <a:prstGeom prst="rect">
            <a:avLst/>
          </a:prstGeom>
        </p:spPr>
      </p:pic>
      <p:sp>
        <p:nvSpPr>
          <p:cNvPr id="28" name="矩形 27"/>
          <p:cNvSpPr/>
          <p:nvPr/>
        </p:nvSpPr>
        <p:spPr>
          <a:xfrm>
            <a:off x="611560" y="195486"/>
            <a:ext cx="2160240" cy="523220"/>
          </a:xfrm>
          <a:prstGeom prst="rect">
            <a:avLst/>
          </a:prstGeom>
          <a:noFill/>
        </p:spPr>
        <p:txBody>
          <a:bodyPr wrap="square" lIns="243000" rIns="243000">
            <a:spAutoFit/>
          </a:bodyPr>
          <a:lstStyle/>
          <a:p>
            <a:r>
              <a:rPr lang="zh-CN" altLang="en-US" sz="2800" dirty="0">
                <a:latin typeface="微软雅黑" pitchFamily="34" charset="-122"/>
                <a:ea typeface="微软雅黑" pitchFamily="34" charset="-122"/>
                <a:cs typeface="Tahoma" panose="020B0604030504040204" pitchFamily="34" charset="0"/>
                <a:sym typeface="华文隶书" panose="02010800040101010101" pitchFamily="2" charset="-122"/>
              </a:rPr>
              <a:t>个人简介</a:t>
            </a:r>
          </a:p>
        </p:txBody>
      </p:sp>
      <p:sp>
        <p:nvSpPr>
          <p:cNvPr id="7" name="Rectangle 26"/>
          <p:cNvSpPr>
            <a:spLocks noChangeArrowheads="1"/>
          </p:cNvSpPr>
          <p:nvPr/>
        </p:nvSpPr>
        <p:spPr bwMode="auto">
          <a:xfrm>
            <a:off x="323528" y="843558"/>
            <a:ext cx="8712968" cy="1080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95000"/>
              </a:lnSpc>
              <a:spcBef>
                <a:spcPct val="25000"/>
              </a:spcBef>
              <a:spcAft>
                <a:spcPct val="25000"/>
              </a:spcAft>
              <a:buFont typeface="Wingdings" pitchFamily="2" charset="2"/>
              <a:buChar char="q"/>
            </a:pPr>
            <a:r>
              <a:rPr lang="en-US" altLang="zh-CN" dirty="0">
                <a:solidFill>
                  <a:srgbClr val="CC3300"/>
                </a:solidFill>
                <a:latin typeface="黑体" pitchFamily="49" charset="-122"/>
                <a:ea typeface="黑体" pitchFamily="49" charset="-122"/>
              </a:rPr>
              <a:t> </a:t>
            </a:r>
            <a:r>
              <a:rPr lang="zh-CN" altLang="en-US" dirty="0">
                <a:solidFill>
                  <a:srgbClr val="C00000"/>
                </a:solidFill>
                <a:latin typeface="黑体" pitchFamily="49" charset="-122"/>
                <a:ea typeface="黑体" pitchFamily="49" charset="-122"/>
              </a:rPr>
              <a:t>主要学术业绩</a:t>
            </a:r>
          </a:p>
          <a:p>
            <a:pPr algn="just">
              <a:lnSpc>
                <a:spcPct val="120000"/>
              </a:lnSpc>
              <a:spcAft>
                <a:spcPct val="25000"/>
              </a:spcAft>
              <a:buFont typeface="Wingdings" pitchFamily="2" charset="2"/>
              <a:buNone/>
            </a:pPr>
            <a:r>
              <a:rPr lang="zh-CN" altLang="en-US" b="1" kern="0" dirty="0">
                <a:solidFill>
                  <a:srgbClr val="000099"/>
                </a:solidFill>
                <a:latin typeface="黑体" pitchFamily="49" charset="-122"/>
                <a:ea typeface="黑体" pitchFamily="49" charset="-122"/>
              </a:rPr>
              <a:t>    </a:t>
            </a:r>
            <a:r>
              <a:rPr lang="zh-CN" altLang="en-US" sz="1500" b="0" kern="0" dirty="0">
                <a:solidFill>
                  <a:srgbClr val="000099"/>
                </a:solidFill>
                <a:latin typeface="微软雅黑" pitchFamily="34" charset="-122"/>
                <a:ea typeface="微软雅黑" pitchFamily="34" charset="-122"/>
              </a:rPr>
              <a:t>主持</a:t>
            </a:r>
            <a:r>
              <a:rPr lang="en-US" altLang="zh-CN" sz="1500" b="0" kern="0" dirty="0">
                <a:solidFill>
                  <a:srgbClr val="C00000"/>
                </a:solidFill>
                <a:latin typeface="微软雅黑" pitchFamily="34" charset="-122"/>
                <a:ea typeface="微软雅黑" pitchFamily="34" charset="-122"/>
              </a:rPr>
              <a:t>4</a:t>
            </a:r>
            <a:r>
              <a:rPr lang="zh-CN" altLang="en-US" sz="1500" b="0" kern="0" dirty="0">
                <a:solidFill>
                  <a:srgbClr val="C00000"/>
                </a:solidFill>
                <a:latin typeface="微软雅黑" pitchFamily="34" charset="-122"/>
                <a:ea typeface="微软雅黑" pitchFamily="34" charset="-122"/>
              </a:rPr>
              <a:t>项国家自然科学基金</a:t>
            </a:r>
            <a:r>
              <a:rPr lang="zh-CN" altLang="en-US" sz="1500" b="0" kern="0" dirty="0">
                <a:solidFill>
                  <a:srgbClr val="000099"/>
                </a:solidFill>
                <a:latin typeface="微软雅黑" pitchFamily="34" charset="-122"/>
                <a:ea typeface="微软雅黑" pitchFamily="34" charset="-122"/>
              </a:rPr>
              <a:t>（</a:t>
            </a:r>
            <a:r>
              <a:rPr lang="en-US" altLang="zh-CN" sz="1500" b="0" kern="0" dirty="0">
                <a:solidFill>
                  <a:srgbClr val="000099"/>
                </a:solidFill>
                <a:latin typeface="微软雅黑" pitchFamily="34" charset="-122"/>
                <a:ea typeface="微软雅黑" pitchFamily="34" charset="-122"/>
              </a:rPr>
              <a:t>1</a:t>
            </a:r>
            <a:r>
              <a:rPr lang="zh-CN" altLang="en-US" sz="1500" b="0" kern="0" dirty="0">
                <a:solidFill>
                  <a:srgbClr val="000099"/>
                </a:solidFill>
                <a:latin typeface="微软雅黑" pitchFamily="34" charset="-122"/>
                <a:ea typeface="微软雅黑" pitchFamily="34" charset="-122"/>
              </a:rPr>
              <a:t>项重点，</a:t>
            </a:r>
            <a:r>
              <a:rPr lang="en-US" altLang="zh-CN" sz="1500" b="0" kern="0" dirty="0">
                <a:solidFill>
                  <a:srgbClr val="000099"/>
                </a:solidFill>
                <a:latin typeface="微软雅黑" pitchFamily="34" charset="-122"/>
                <a:ea typeface="微软雅黑" pitchFamily="34" charset="-122"/>
              </a:rPr>
              <a:t>2</a:t>
            </a:r>
            <a:r>
              <a:rPr lang="zh-CN" altLang="en-US" sz="1500" b="0" kern="0" dirty="0">
                <a:solidFill>
                  <a:srgbClr val="000099"/>
                </a:solidFill>
                <a:latin typeface="微软雅黑" pitchFamily="34" charset="-122"/>
                <a:ea typeface="微软雅黑" pitchFamily="34" charset="-122"/>
              </a:rPr>
              <a:t>项面上、</a:t>
            </a:r>
            <a:r>
              <a:rPr lang="en-US" altLang="zh-CN" sz="1500" b="0" kern="0" dirty="0">
                <a:solidFill>
                  <a:srgbClr val="000099"/>
                </a:solidFill>
                <a:latin typeface="微软雅黑" pitchFamily="34" charset="-122"/>
                <a:ea typeface="微软雅黑" pitchFamily="34" charset="-122"/>
              </a:rPr>
              <a:t>1</a:t>
            </a:r>
            <a:r>
              <a:rPr lang="zh-CN" altLang="en-US" sz="1500" b="0" kern="0" dirty="0">
                <a:solidFill>
                  <a:srgbClr val="000099"/>
                </a:solidFill>
                <a:latin typeface="微软雅黑" pitchFamily="34" charset="-122"/>
                <a:ea typeface="微软雅黑" pitchFamily="34" charset="-122"/>
              </a:rPr>
              <a:t>项青年）、</a:t>
            </a:r>
            <a:r>
              <a:rPr lang="en-US" altLang="zh-CN" sz="1500" b="0" kern="0" dirty="0">
                <a:solidFill>
                  <a:srgbClr val="000099"/>
                </a:solidFill>
                <a:latin typeface="微软雅黑" pitchFamily="34" charset="-122"/>
                <a:ea typeface="微软雅黑" pitchFamily="34" charset="-122"/>
              </a:rPr>
              <a:t>2</a:t>
            </a:r>
            <a:r>
              <a:rPr lang="zh-CN" altLang="en-US" sz="1500" b="0" kern="0" dirty="0">
                <a:solidFill>
                  <a:srgbClr val="000099"/>
                </a:solidFill>
                <a:latin typeface="微软雅黑" pitchFamily="34" charset="-122"/>
                <a:ea typeface="微软雅黑" pitchFamily="34" charset="-122"/>
              </a:rPr>
              <a:t>项</a:t>
            </a:r>
            <a:r>
              <a:rPr lang="zh-CN" altLang="en-US" sz="1500" b="0" kern="0" dirty="0">
                <a:solidFill>
                  <a:srgbClr val="C00000"/>
                </a:solidFill>
                <a:latin typeface="微软雅黑" pitchFamily="34" charset="-122"/>
                <a:ea typeface="微软雅黑" pitchFamily="34" charset="-122"/>
              </a:rPr>
              <a:t>省部级</a:t>
            </a:r>
            <a:r>
              <a:rPr lang="zh-CN" altLang="en-US" sz="1500" b="0" kern="0" dirty="0">
                <a:solidFill>
                  <a:srgbClr val="000099"/>
                </a:solidFill>
                <a:latin typeface="微软雅黑" pitchFamily="34" charset="-122"/>
                <a:ea typeface="微软雅黑" pitchFamily="34" charset="-122"/>
              </a:rPr>
              <a:t>项目（</a:t>
            </a:r>
            <a:r>
              <a:rPr lang="en-US" altLang="zh-CN" sz="1500" b="0" kern="0" dirty="0">
                <a:solidFill>
                  <a:srgbClr val="000099"/>
                </a:solidFill>
                <a:latin typeface="微软雅黑" pitchFamily="34" charset="-122"/>
                <a:ea typeface="微软雅黑" pitchFamily="34" charset="-122"/>
              </a:rPr>
              <a:t>1</a:t>
            </a:r>
            <a:r>
              <a:rPr lang="zh-CN" altLang="en-US" sz="1500" b="0" kern="0" dirty="0">
                <a:solidFill>
                  <a:srgbClr val="000099"/>
                </a:solidFill>
                <a:latin typeface="微软雅黑" pitchFamily="34" charset="-122"/>
                <a:ea typeface="微软雅黑" pitchFamily="34" charset="-122"/>
              </a:rPr>
              <a:t>项陕西省重点基金、</a:t>
            </a:r>
            <a:r>
              <a:rPr lang="en-US" altLang="zh-CN" sz="1500" b="0" kern="0" dirty="0">
                <a:solidFill>
                  <a:srgbClr val="000099"/>
                </a:solidFill>
                <a:latin typeface="微软雅黑" pitchFamily="34" charset="-122"/>
                <a:ea typeface="微软雅黑" pitchFamily="34" charset="-122"/>
              </a:rPr>
              <a:t>1</a:t>
            </a:r>
            <a:r>
              <a:rPr lang="zh-CN" altLang="en-US" sz="1500" b="0" kern="0" dirty="0">
                <a:solidFill>
                  <a:srgbClr val="000099"/>
                </a:solidFill>
                <a:latin typeface="微软雅黑" pitchFamily="34" charset="-122"/>
                <a:ea typeface="微软雅黑" pitchFamily="34" charset="-122"/>
              </a:rPr>
              <a:t>项教育部新世纪人才计划），参加</a:t>
            </a:r>
            <a:r>
              <a:rPr lang="zh-CN" altLang="en-US" sz="1500" b="0" kern="0" dirty="0">
                <a:solidFill>
                  <a:srgbClr val="C00000"/>
                </a:solidFill>
                <a:latin typeface="微软雅黑" pitchFamily="34" charset="-122"/>
                <a:ea typeface="微软雅黑" pitchFamily="34" charset="-122"/>
              </a:rPr>
              <a:t>国防</a:t>
            </a:r>
            <a:r>
              <a:rPr lang="en-US" altLang="zh-CN" sz="1500" b="0" kern="0" dirty="0">
                <a:solidFill>
                  <a:srgbClr val="C00000"/>
                </a:solidFill>
                <a:latin typeface="微软雅黑" pitchFamily="34" charset="-122"/>
                <a:ea typeface="微软雅黑" pitchFamily="34" charset="-122"/>
              </a:rPr>
              <a:t>973/863</a:t>
            </a:r>
            <a:r>
              <a:rPr lang="zh-CN" altLang="en-US" sz="1500" b="0" kern="0" dirty="0">
                <a:solidFill>
                  <a:srgbClr val="000099"/>
                </a:solidFill>
                <a:latin typeface="微软雅黑" pitchFamily="34" charset="-122"/>
                <a:ea typeface="微软雅黑" pitchFamily="34" charset="-122"/>
              </a:rPr>
              <a:t>等重大项目</a:t>
            </a:r>
            <a:r>
              <a:rPr lang="en-US" altLang="zh-CN" sz="1500" b="0" kern="0" dirty="0">
                <a:solidFill>
                  <a:srgbClr val="000099"/>
                </a:solidFill>
                <a:latin typeface="微软雅黑" pitchFamily="34" charset="-122"/>
                <a:ea typeface="微软雅黑" pitchFamily="34" charset="-122"/>
              </a:rPr>
              <a:t>3</a:t>
            </a:r>
            <a:r>
              <a:rPr lang="zh-CN" altLang="en-US" sz="1500" b="0" kern="0" dirty="0">
                <a:solidFill>
                  <a:srgbClr val="000099"/>
                </a:solidFill>
                <a:latin typeface="微软雅黑" pitchFamily="34" charset="-122"/>
                <a:ea typeface="微软雅黑" pitchFamily="34" charset="-122"/>
              </a:rPr>
              <a:t>项，主持企业横向项目</a:t>
            </a:r>
            <a:r>
              <a:rPr lang="en-US" altLang="zh-CN" sz="1500" b="0" kern="0" dirty="0">
                <a:solidFill>
                  <a:srgbClr val="C00000"/>
                </a:solidFill>
                <a:latin typeface="微软雅黑" pitchFamily="34" charset="-122"/>
                <a:ea typeface="微软雅黑" pitchFamily="34" charset="-122"/>
              </a:rPr>
              <a:t>10</a:t>
            </a:r>
            <a:r>
              <a:rPr lang="zh-CN" altLang="en-US" sz="1500" b="0" kern="0" dirty="0">
                <a:solidFill>
                  <a:srgbClr val="000099"/>
                </a:solidFill>
                <a:latin typeface="微软雅黑" pitchFamily="34" charset="-122"/>
                <a:ea typeface="微软雅黑" pitchFamily="34" charset="-122"/>
              </a:rPr>
              <a:t>余项。</a:t>
            </a:r>
            <a:r>
              <a:rPr lang="zh-CN" altLang="en-US" sz="1500" b="0" dirty="0">
                <a:solidFill>
                  <a:srgbClr val="FF0000"/>
                </a:solidFill>
                <a:latin typeface="微软雅黑" pitchFamily="34" charset="-122"/>
                <a:ea typeface="微软雅黑" pitchFamily="34" charset="-122"/>
              </a:rPr>
              <a:t>                      </a:t>
            </a:r>
            <a:endParaRPr lang="zh-CN" altLang="en-US" b="0" dirty="0">
              <a:solidFill>
                <a:srgbClr val="FF0000"/>
              </a:solidFill>
              <a:latin typeface="微软雅黑" pitchFamily="34" charset="-122"/>
              <a:ea typeface="微软雅黑" pitchFamily="34" charset="-122"/>
            </a:endParaRPr>
          </a:p>
        </p:txBody>
      </p:sp>
      <p:sp>
        <p:nvSpPr>
          <p:cNvPr id="23" name="矩形 15"/>
          <p:cNvSpPr>
            <a:spLocks noChangeArrowheads="1"/>
          </p:cNvSpPr>
          <p:nvPr/>
        </p:nvSpPr>
        <p:spPr bwMode="auto">
          <a:xfrm>
            <a:off x="422691" y="1886510"/>
            <a:ext cx="3744416"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defTabSz="685800" eaLnBrk="1" fontAlgn="auto" hangingPunct="1">
              <a:lnSpc>
                <a:spcPct val="120000"/>
              </a:lnSpc>
              <a:spcBef>
                <a:spcPts val="0"/>
              </a:spcBef>
              <a:spcAft>
                <a:spcPts val="0"/>
              </a:spcAft>
              <a:defRPr/>
            </a:pPr>
            <a:r>
              <a:rPr lang="zh-CN" altLang="en-US" sz="1500" b="0" kern="0" dirty="0">
                <a:solidFill>
                  <a:srgbClr val="000099"/>
                </a:solidFill>
                <a:ea typeface="微软雅黑" pitchFamily="34" charset="-122"/>
                <a:cs typeface="Arial" panose="020B0604020202020204" pitchFamily="34" charset="0"/>
              </a:rPr>
              <a:t>     截止</a:t>
            </a:r>
            <a:r>
              <a:rPr lang="en-US" altLang="zh-CN" sz="1500" b="0" kern="0" dirty="0">
                <a:solidFill>
                  <a:srgbClr val="000099"/>
                </a:solidFill>
                <a:ea typeface="微软雅黑" pitchFamily="34" charset="-122"/>
                <a:cs typeface="Arial" panose="020B0604020202020204" pitchFamily="34" charset="0"/>
              </a:rPr>
              <a:t>2019</a:t>
            </a:r>
            <a:r>
              <a:rPr lang="zh-CN" altLang="en-US" sz="1500" b="0" kern="0" dirty="0">
                <a:solidFill>
                  <a:srgbClr val="000099"/>
                </a:solidFill>
                <a:ea typeface="微软雅黑" pitchFamily="34" charset="-122"/>
                <a:cs typeface="Arial" panose="020B0604020202020204" pitchFamily="34" charset="0"/>
              </a:rPr>
              <a:t>年</a:t>
            </a:r>
            <a:r>
              <a:rPr lang="en-US" altLang="zh-CN" sz="1500" b="0" kern="0" dirty="0">
                <a:solidFill>
                  <a:srgbClr val="000099"/>
                </a:solidFill>
                <a:ea typeface="微软雅黑" pitchFamily="34" charset="-122"/>
                <a:cs typeface="Arial" panose="020B0604020202020204" pitchFamily="34" charset="0"/>
              </a:rPr>
              <a:t>8</a:t>
            </a:r>
            <a:r>
              <a:rPr lang="zh-CN" altLang="en-US" sz="1500" b="0" kern="0" dirty="0">
                <a:solidFill>
                  <a:srgbClr val="000099"/>
                </a:solidFill>
                <a:ea typeface="微软雅黑" pitchFamily="34" charset="-122"/>
                <a:cs typeface="Arial" panose="020B0604020202020204" pitchFamily="34" charset="0"/>
              </a:rPr>
              <a:t>月，发表</a:t>
            </a:r>
            <a:r>
              <a:rPr lang="en-US" altLang="zh-CN" sz="1500" b="0" kern="0" dirty="0">
                <a:solidFill>
                  <a:srgbClr val="000099"/>
                </a:solidFill>
                <a:ea typeface="微软雅黑" pitchFamily="34" charset="-122"/>
                <a:cs typeface="Arial" panose="020B0604020202020204" pitchFamily="34" charset="0"/>
              </a:rPr>
              <a:t>SCI</a:t>
            </a:r>
            <a:r>
              <a:rPr lang="zh-CN" altLang="en-US" sz="1500" b="0" kern="0" dirty="0">
                <a:solidFill>
                  <a:srgbClr val="000099"/>
                </a:solidFill>
                <a:ea typeface="微软雅黑" pitchFamily="34" charset="-122"/>
                <a:cs typeface="Arial" panose="020B0604020202020204" pitchFamily="34" charset="0"/>
              </a:rPr>
              <a:t>论文</a:t>
            </a:r>
            <a:r>
              <a:rPr lang="en-US" altLang="zh-CN" sz="1500" b="0" kern="0" dirty="0">
                <a:solidFill>
                  <a:srgbClr val="C00000"/>
                </a:solidFill>
                <a:ea typeface="微软雅黑" pitchFamily="34" charset="-122"/>
                <a:cs typeface="Arial" panose="020B0604020202020204" pitchFamily="34" charset="0"/>
              </a:rPr>
              <a:t>137</a:t>
            </a:r>
            <a:r>
              <a:rPr lang="zh-CN" altLang="en-US" sz="1500" b="0" kern="0" dirty="0">
                <a:solidFill>
                  <a:srgbClr val="000099"/>
                </a:solidFill>
                <a:ea typeface="微软雅黑" pitchFamily="34" charset="-122"/>
                <a:cs typeface="Arial" panose="020B0604020202020204" pitchFamily="34" charset="0"/>
              </a:rPr>
              <a:t>篇（第一或通讯作者</a:t>
            </a:r>
            <a:r>
              <a:rPr lang="en-US" altLang="zh-CN" sz="1500" b="0" kern="0" dirty="0">
                <a:solidFill>
                  <a:srgbClr val="000099"/>
                </a:solidFill>
                <a:ea typeface="微软雅黑" pitchFamily="34" charset="-122"/>
                <a:cs typeface="Arial" panose="020B0604020202020204" pitchFamily="34" charset="0"/>
              </a:rPr>
              <a:t>80</a:t>
            </a:r>
            <a:r>
              <a:rPr lang="zh-CN" altLang="en-US" sz="1500" b="0" kern="0" dirty="0">
                <a:solidFill>
                  <a:srgbClr val="000099"/>
                </a:solidFill>
                <a:ea typeface="微软雅黑" pitchFamily="34" charset="-122"/>
                <a:cs typeface="Arial" panose="020B0604020202020204" pitchFamily="34" charset="0"/>
              </a:rPr>
              <a:t>篇），被引用</a:t>
            </a:r>
            <a:r>
              <a:rPr lang="en-US" altLang="zh-CN" sz="1500" b="0" kern="0" dirty="0">
                <a:solidFill>
                  <a:srgbClr val="C00000"/>
                </a:solidFill>
                <a:ea typeface="微软雅黑" pitchFamily="34" charset="-122"/>
                <a:cs typeface="Arial" panose="020B0604020202020204" pitchFamily="34" charset="0"/>
              </a:rPr>
              <a:t>2800</a:t>
            </a:r>
            <a:r>
              <a:rPr lang="zh-CN" altLang="en-US" sz="1500" b="0" kern="0" dirty="0">
                <a:solidFill>
                  <a:srgbClr val="000099"/>
                </a:solidFill>
                <a:ea typeface="微软雅黑" pitchFamily="34" charset="-122"/>
                <a:cs typeface="Arial" panose="020B0604020202020204" pitchFamily="34" charset="0"/>
              </a:rPr>
              <a:t>次，</a:t>
            </a:r>
            <a:r>
              <a:rPr lang="en-US" altLang="zh-CN" sz="1500" b="0" kern="0" dirty="0">
                <a:solidFill>
                  <a:srgbClr val="000099"/>
                </a:solidFill>
                <a:ea typeface="微软雅黑" pitchFamily="34" charset="-122"/>
                <a:cs typeface="Arial" panose="020B0604020202020204" pitchFamily="34" charset="0"/>
              </a:rPr>
              <a:t>H</a:t>
            </a:r>
            <a:r>
              <a:rPr lang="zh-CN" altLang="en-US" sz="1500" b="0" kern="0" dirty="0">
                <a:solidFill>
                  <a:srgbClr val="000099"/>
                </a:solidFill>
                <a:ea typeface="微软雅黑" pitchFamily="34" charset="-122"/>
                <a:cs typeface="Arial" panose="020B0604020202020204" pitchFamily="34" charset="0"/>
              </a:rPr>
              <a:t>因子</a:t>
            </a:r>
            <a:r>
              <a:rPr lang="en-US" altLang="zh-CN" sz="1500" b="0" kern="0" dirty="0">
                <a:solidFill>
                  <a:srgbClr val="C00000"/>
                </a:solidFill>
                <a:ea typeface="微软雅黑" pitchFamily="34" charset="-122"/>
                <a:cs typeface="Arial" panose="020B0604020202020204" pitchFamily="34" charset="0"/>
              </a:rPr>
              <a:t>31</a:t>
            </a:r>
            <a:r>
              <a:rPr lang="zh-CN" altLang="en-US" sz="1500" b="0" kern="0" dirty="0">
                <a:solidFill>
                  <a:srgbClr val="000099"/>
                </a:solidFill>
                <a:ea typeface="微软雅黑" pitchFamily="34" charset="-122"/>
                <a:cs typeface="Arial" panose="020B0604020202020204" pitchFamily="34" charset="0"/>
              </a:rPr>
              <a:t>，单篇最高引用</a:t>
            </a:r>
            <a:r>
              <a:rPr lang="en-US" altLang="zh-CN" sz="1500" b="0" kern="0" dirty="0">
                <a:solidFill>
                  <a:srgbClr val="C00000"/>
                </a:solidFill>
                <a:ea typeface="微软雅黑" pitchFamily="34" charset="-122"/>
                <a:cs typeface="Arial" panose="020B0604020202020204" pitchFamily="34" charset="0"/>
              </a:rPr>
              <a:t>198</a:t>
            </a:r>
            <a:r>
              <a:rPr lang="zh-CN" altLang="en-US" sz="1500" b="0" kern="0" dirty="0">
                <a:solidFill>
                  <a:srgbClr val="000099"/>
                </a:solidFill>
                <a:ea typeface="微软雅黑" pitchFamily="34" charset="-122"/>
                <a:cs typeface="Arial" panose="020B0604020202020204" pitchFamily="34" charset="0"/>
              </a:rPr>
              <a:t>次。</a:t>
            </a:r>
            <a:r>
              <a:rPr lang="en-US" altLang="zh-CN" sz="1500" b="0" kern="0" dirty="0">
                <a:solidFill>
                  <a:srgbClr val="000099"/>
                </a:solidFill>
                <a:ea typeface="微软雅黑" pitchFamily="34" charset="-122"/>
                <a:cs typeface="Arial" panose="020B0604020202020204" pitchFamily="34" charset="0"/>
              </a:rPr>
              <a:t>ESI</a:t>
            </a:r>
            <a:r>
              <a:rPr lang="zh-CN" altLang="en-US" sz="1500" b="0" kern="0" dirty="0">
                <a:solidFill>
                  <a:srgbClr val="000099"/>
                </a:solidFill>
                <a:ea typeface="微软雅黑" pitchFamily="34" charset="-122"/>
                <a:cs typeface="Arial" panose="020B0604020202020204" pitchFamily="34" charset="0"/>
              </a:rPr>
              <a:t>高被引论文</a:t>
            </a:r>
            <a:r>
              <a:rPr lang="en-US" altLang="zh-CN" sz="1500" b="0" kern="0" dirty="0">
                <a:solidFill>
                  <a:srgbClr val="C00000"/>
                </a:solidFill>
                <a:ea typeface="微软雅黑" pitchFamily="34" charset="-122"/>
                <a:cs typeface="Arial" panose="020B0604020202020204" pitchFamily="34" charset="0"/>
              </a:rPr>
              <a:t>1</a:t>
            </a:r>
            <a:r>
              <a:rPr lang="zh-CN" altLang="en-US" sz="1500" b="0" kern="0" dirty="0">
                <a:solidFill>
                  <a:srgbClr val="000099"/>
                </a:solidFill>
                <a:ea typeface="微软雅黑" pitchFamily="34" charset="-122"/>
                <a:cs typeface="Arial" panose="020B0604020202020204" pitchFamily="34" charset="0"/>
              </a:rPr>
              <a:t>篇。以第一发明人获授权专利</a:t>
            </a:r>
            <a:r>
              <a:rPr lang="en-US" altLang="zh-CN" sz="1500" b="0" kern="0" dirty="0">
                <a:solidFill>
                  <a:srgbClr val="C00000"/>
                </a:solidFill>
                <a:ea typeface="微软雅黑" pitchFamily="34" charset="-122"/>
                <a:cs typeface="Arial" panose="020B0604020202020204" pitchFamily="34" charset="0"/>
              </a:rPr>
              <a:t>12</a:t>
            </a:r>
            <a:r>
              <a:rPr lang="zh-CN" altLang="en-US" sz="1500" b="0" kern="0" dirty="0">
                <a:solidFill>
                  <a:srgbClr val="000099"/>
                </a:solidFill>
                <a:ea typeface="微软雅黑" pitchFamily="34" charset="-122"/>
                <a:cs typeface="Arial" panose="020B0604020202020204" pitchFamily="34" charset="0"/>
              </a:rPr>
              <a:t>项，转化</a:t>
            </a:r>
            <a:r>
              <a:rPr lang="en-US" altLang="zh-CN" sz="1500" b="0" kern="0" dirty="0">
                <a:solidFill>
                  <a:srgbClr val="C00000"/>
                </a:solidFill>
                <a:ea typeface="微软雅黑" pitchFamily="34" charset="-122"/>
                <a:cs typeface="Arial" panose="020B0604020202020204" pitchFamily="34" charset="0"/>
              </a:rPr>
              <a:t>7</a:t>
            </a:r>
            <a:r>
              <a:rPr lang="zh-CN" altLang="en-US" sz="1500" b="0" kern="0" dirty="0">
                <a:solidFill>
                  <a:srgbClr val="000099"/>
                </a:solidFill>
                <a:ea typeface="微软雅黑" pitchFamily="34" charset="-122"/>
                <a:cs typeface="Arial" panose="020B0604020202020204" pitchFamily="34" charset="0"/>
              </a:rPr>
              <a:t>项。</a:t>
            </a:r>
            <a:endParaRPr lang="en-US" altLang="zh-CN" sz="1500" b="0" kern="0" dirty="0">
              <a:solidFill>
                <a:srgbClr val="000099"/>
              </a:solidFill>
              <a:ea typeface="微软雅黑" pitchFamily="34" charset="-122"/>
              <a:cs typeface="Arial" panose="020B0604020202020204" pitchFamily="34" charset="0"/>
            </a:endParaRPr>
          </a:p>
        </p:txBody>
      </p:sp>
      <p:cxnSp>
        <p:nvCxnSpPr>
          <p:cNvPr id="5" name="直接连接符 4"/>
          <p:cNvCxnSpPr/>
          <p:nvPr/>
        </p:nvCxnSpPr>
        <p:spPr>
          <a:xfrm>
            <a:off x="422691" y="1851670"/>
            <a:ext cx="8352928" cy="0"/>
          </a:xfrm>
          <a:prstGeom prst="line">
            <a:avLst/>
          </a:prstGeom>
          <a:ln w="28575">
            <a:solidFill>
              <a:srgbClr val="C00000"/>
            </a:solidFill>
          </a:ln>
        </p:spPr>
        <p:style>
          <a:lnRef idx="1">
            <a:schemeClr val="accent2"/>
          </a:lnRef>
          <a:fillRef idx="0">
            <a:schemeClr val="accent2"/>
          </a:fillRef>
          <a:effectRef idx="0">
            <a:schemeClr val="accent2"/>
          </a:effectRef>
          <a:fontRef idx="minor">
            <a:schemeClr val="tx1"/>
          </a:fontRef>
        </p:style>
      </p:cxnSp>
      <p:cxnSp>
        <p:nvCxnSpPr>
          <p:cNvPr id="12" name="直接连接符 11"/>
          <p:cNvCxnSpPr/>
          <p:nvPr/>
        </p:nvCxnSpPr>
        <p:spPr>
          <a:xfrm flipV="1">
            <a:off x="380585" y="3363838"/>
            <a:ext cx="8395034" cy="72008"/>
          </a:xfrm>
          <a:prstGeom prst="line">
            <a:avLst/>
          </a:prstGeom>
          <a:ln w="28575">
            <a:solidFill>
              <a:srgbClr val="C00000"/>
            </a:solidFill>
          </a:ln>
        </p:spPr>
        <p:style>
          <a:lnRef idx="1">
            <a:schemeClr val="accent5"/>
          </a:lnRef>
          <a:fillRef idx="0">
            <a:schemeClr val="accent5"/>
          </a:fillRef>
          <a:effectRef idx="0">
            <a:schemeClr val="accent5"/>
          </a:effectRef>
          <a:fontRef idx="minor">
            <a:schemeClr val="tx1"/>
          </a:fontRef>
        </p:style>
      </p:cxnSp>
      <p:cxnSp>
        <p:nvCxnSpPr>
          <p:cNvPr id="9" name="直接连接符 8"/>
          <p:cNvCxnSpPr/>
          <p:nvPr/>
        </p:nvCxnSpPr>
        <p:spPr>
          <a:xfrm>
            <a:off x="4255275" y="1851670"/>
            <a:ext cx="12979" cy="1566388"/>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1" name="矩形 20"/>
          <p:cNvSpPr/>
          <p:nvPr/>
        </p:nvSpPr>
        <p:spPr>
          <a:xfrm>
            <a:off x="323528" y="3469148"/>
            <a:ext cx="8496944" cy="1478866"/>
          </a:xfrm>
          <a:prstGeom prst="rect">
            <a:avLst/>
          </a:prstGeom>
        </p:spPr>
        <p:txBody>
          <a:bodyPr wrap="square">
            <a:spAutoFit/>
          </a:bodyPr>
          <a:lstStyle/>
          <a:p>
            <a:pPr>
              <a:lnSpc>
                <a:spcPct val="95000"/>
              </a:lnSpc>
              <a:spcBef>
                <a:spcPct val="25000"/>
              </a:spcBef>
              <a:spcAft>
                <a:spcPct val="25000"/>
              </a:spcAft>
              <a:buFont typeface="Wingdings" pitchFamily="2" charset="2"/>
              <a:buChar char="q"/>
            </a:pPr>
            <a:r>
              <a:rPr lang="en-US" altLang="zh-CN" dirty="0">
                <a:solidFill>
                  <a:srgbClr val="CC3300"/>
                </a:solidFill>
                <a:latin typeface="黑体" pitchFamily="49" charset="-122"/>
                <a:ea typeface="黑体" pitchFamily="49" charset="-122"/>
              </a:rPr>
              <a:t> </a:t>
            </a:r>
            <a:r>
              <a:rPr lang="zh-CN" altLang="en-US" dirty="0">
                <a:solidFill>
                  <a:srgbClr val="C00000"/>
                </a:solidFill>
                <a:latin typeface="黑体" pitchFamily="49" charset="-122"/>
                <a:ea typeface="黑体" pitchFamily="49" charset="-122"/>
              </a:rPr>
              <a:t>主要教学业绩</a:t>
            </a:r>
            <a:endParaRPr lang="en-US" altLang="zh-CN" dirty="0">
              <a:solidFill>
                <a:srgbClr val="C00000"/>
              </a:solidFill>
              <a:latin typeface="黑体" pitchFamily="49" charset="-122"/>
              <a:ea typeface="黑体" pitchFamily="49" charset="-122"/>
            </a:endParaRPr>
          </a:p>
          <a:p>
            <a:pPr>
              <a:lnSpc>
                <a:spcPct val="95000"/>
              </a:lnSpc>
              <a:spcBef>
                <a:spcPct val="25000"/>
              </a:spcBef>
              <a:spcAft>
                <a:spcPct val="25000"/>
              </a:spcAft>
            </a:pPr>
            <a:r>
              <a:rPr lang="en-US" altLang="zh-CN" sz="1600" dirty="0">
                <a:solidFill>
                  <a:srgbClr val="C00000"/>
                </a:solidFill>
                <a:latin typeface="黑体" pitchFamily="49" charset="-122"/>
                <a:ea typeface="黑体" pitchFamily="49" charset="-122"/>
              </a:rPr>
              <a:t>  </a:t>
            </a:r>
            <a:r>
              <a:rPr lang="en-US" altLang="zh-CN" dirty="0">
                <a:solidFill>
                  <a:srgbClr val="C00000"/>
                </a:solidFill>
                <a:latin typeface="黑体" pitchFamily="49" charset="-122"/>
                <a:ea typeface="黑体" pitchFamily="49" charset="-122"/>
              </a:rPr>
              <a:t> </a:t>
            </a:r>
            <a:r>
              <a:rPr lang="en-US" altLang="zh-CN" sz="1600" dirty="0">
                <a:solidFill>
                  <a:srgbClr val="0000CC"/>
                </a:solidFill>
                <a:latin typeface="黑体" pitchFamily="49" charset="-122"/>
                <a:ea typeface="黑体" pitchFamily="49" charset="-122"/>
              </a:rPr>
              <a:t>1</a:t>
            </a:r>
            <a:r>
              <a:rPr lang="zh-CN" altLang="en-US" sz="1600" dirty="0">
                <a:solidFill>
                  <a:srgbClr val="0000CC"/>
                </a:solidFill>
                <a:latin typeface="黑体" pitchFamily="49" charset="-122"/>
                <a:ea typeface="黑体" pitchFamily="49" charset="-122"/>
              </a:rPr>
              <a:t>、</a:t>
            </a:r>
            <a:r>
              <a:rPr lang="en-US" altLang="zh-CN" sz="1600" b="0" dirty="0">
                <a:solidFill>
                  <a:srgbClr val="0000CC"/>
                </a:solidFill>
                <a:latin typeface="黑体" pitchFamily="49" charset="-122"/>
                <a:ea typeface="黑体" pitchFamily="49" charset="-122"/>
              </a:rPr>
              <a:t>《</a:t>
            </a:r>
            <a:r>
              <a:rPr lang="zh-CN" altLang="en-US" sz="1600" b="0" dirty="0">
                <a:solidFill>
                  <a:srgbClr val="0000CC"/>
                </a:solidFill>
                <a:latin typeface="黑体" pitchFamily="49" charset="-122"/>
                <a:ea typeface="黑体" pitchFamily="49" charset="-122"/>
              </a:rPr>
              <a:t>大学化学</a:t>
            </a:r>
            <a:r>
              <a:rPr lang="en-US" altLang="zh-CN" sz="1600" b="0" dirty="0">
                <a:solidFill>
                  <a:srgbClr val="0000CC"/>
                </a:solidFill>
                <a:latin typeface="黑体" pitchFamily="49" charset="-122"/>
                <a:ea typeface="黑体" pitchFamily="49" charset="-122"/>
              </a:rPr>
              <a:t>》 </a:t>
            </a:r>
            <a:r>
              <a:rPr lang="zh-CN" altLang="en-US" sz="1600" b="0" dirty="0">
                <a:solidFill>
                  <a:srgbClr val="0000CC"/>
                </a:solidFill>
                <a:latin typeface="黑体" pitchFamily="49" charset="-122"/>
                <a:ea typeface="黑体" pitchFamily="49" charset="-122"/>
              </a:rPr>
              <a:t>主编 科学出版社   </a:t>
            </a:r>
            <a:r>
              <a:rPr lang="en-US" altLang="zh-CN" sz="1600" b="0" dirty="0">
                <a:solidFill>
                  <a:srgbClr val="0000CC"/>
                </a:solidFill>
                <a:latin typeface="黑体" pitchFamily="49" charset="-122"/>
                <a:ea typeface="黑体" pitchFamily="49" charset="-122"/>
              </a:rPr>
              <a:t>4</a:t>
            </a:r>
            <a:r>
              <a:rPr lang="zh-CN" altLang="en-US" sz="1600" b="0" dirty="0">
                <a:solidFill>
                  <a:srgbClr val="0000CC"/>
                </a:solidFill>
                <a:latin typeface="黑体" pitchFamily="49" charset="-122"/>
                <a:ea typeface="黑体" pitchFamily="49" charset="-122"/>
              </a:rPr>
              <a:t>、校级教学成果一等奖   </a:t>
            </a:r>
            <a:endParaRPr lang="en-US" altLang="zh-CN" sz="1600" b="0" dirty="0">
              <a:solidFill>
                <a:srgbClr val="0000CC"/>
              </a:solidFill>
              <a:latin typeface="黑体" pitchFamily="49" charset="-122"/>
              <a:ea typeface="黑体" pitchFamily="49" charset="-122"/>
            </a:endParaRPr>
          </a:p>
          <a:p>
            <a:pPr>
              <a:lnSpc>
                <a:spcPct val="95000"/>
              </a:lnSpc>
              <a:spcBef>
                <a:spcPct val="25000"/>
              </a:spcBef>
              <a:spcAft>
                <a:spcPct val="25000"/>
              </a:spcAft>
            </a:pPr>
            <a:r>
              <a:rPr lang="en-US" altLang="zh-CN" sz="1600" b="0" dirty="0">
                <a:solidFill>
                  <a:srgbClr val="0000CC"/>
                </a:solidFill>
                <a:latin typeface="黑体" pitchFamily="49" charset="-122"/>
                <a:ea typeface="黑体" pitchFamily="49" charset="-122"/>
              </a:rPr>
              <a:t>   2</a:t>
            </a:r>
            <a:r>
              <a:rPr lang="zh-CN" altLang="en-US" sz="1600" b="0" dirty="0">
                <a:solidFill>
                  <a:srgbClr val="0000CC"/>
                </a:solidFill>
                <a:latin typeface="黑体" pitchFamily="49" charset="-122"/>
                <a:ea typeface="黑体" pitchFamily="49" charset="-122"/>
              </a:rPr>
              <a:t>、</a:t>
            </a:r>
            <a:r>
              <a:rPr lang="en-US" altLang="zh-CN" sz="1600" b="0" dirty="0">
                <a:solidFill>
                  <a:srgbClr val="0000CC"/>
                </a:solidFill>
                <a:latin typeface="黑体" pitchFamily="49" charset="-122"/>
                <a:ea typeface="黑体" pitchFamily="49" charset="-122"/>
              </a:rPr>
              <a:t>《</a:t>
            </a:r>
            <a:r>
              <a:rPr lang="zh-CN" altLang="en-US" sz="1600" b="0" dirty="0">
                <a:solidFill>
                  <a:srgbClr val="0000CC"/>
                </a:solidFill>
                <a:latin typeface="黑体" pitchFamily="49" charset="-122"/>
                <a:ea typeface="黑体" pitchFamily="49" charset="-122"/>
              </a:rPr>
              <a:t>大学化学</a:t>
            </a:r>
            <a:r>
              <a:rPr lang="en-US" altLang="zh-CN" sz="1600" b="0" dirty="0">
                <a:solidFill>
                  <a:srgbClr val="0000CC"/>
                </a:solidFill>
                <a:latin typeface="黑体" pitchFamily="49" charset="-122"/>
                <a:ea typeface="黑体" pitchFamily="49" charset="-122"/>
              </a:rPr>
              <a:t>》 </a:t>
            </a:r>
            <a:r>
              <a:rPr lang="zh-CN" altLang="en-US" sz="1600" b="0" dirty="0">
                <a:solidFill>
                  <a:srgbClr val="0000CC"/>
                </a:solidFill>
                <a:latin typeface="黑体" pitchFamily="49" charset="-122"/>
                <a:ea typeface="黑体" pitchFamily="49" charset="-122"/>
              </a:rPr>
              <a:t>期刊编委          </a:t>
            </a:r>
            <a:r>
              <a:rPr lang="en-US" altLang="zh-CN" sz="1600" b="0" dirty="0">
                <a:solidFill>
                  <a:srgbClr val="0000CC"/>
                </a:solidFill>
                <a:latin typeface="黑体" pitchFamily="49" charset="-122"/>
                <a:ea typeface="黑体" pitchFamily="49" charset="-122"/>
              </a:rPr>
              <a:t>5</a:t>
            </a:r>
            <a:r>
              <a:rPr lang="zh-CN" altLang="en-US" sz="1600" b="0" dirty="0">
                <a:solidFill>
                  <a:srgbClr val="0000CC"/>
                </a:solidFill>
                <a:latin typeface="黑体" pitchFamily="49" charset="-122"/>
                <a:ea typeface="黑体" pitchFamily="49" charset="-122"/>
              </a:rPr>
              <a:t>、主持省级教改项目</a:t>
            </a:r>
            <a:r>
              <a:rPr lang="en-US" altLang="zh-CN" sz="1600" b="0" dirty="0">
                <a:solidFill>
                  <a:srgbClr val="0000CC"/>
                </a:solidFill>
                <a:latin typeface="黑体" pitchFamily="49" charset="-122"/>
                <a:ea typeface="黑体" pitchFamily="49" charset="-122"/>
              </a:rPr>
              <a:t>1</a:t>
            </a:r>
            <a:r>
              <a:rPr lang="zh-CN" altLang="en-US" sz="1600" b="0" dirty="0">
                <a:solidFill>
                  <a:srgbClr val="0000CC"/>
                </a:solidFill>
                <a:latin typeface="黑体" pitchFamily="49" charset="-122"/>
                <a:ea typeface="黑体" pitchFamily="49" charset="-122"/>
              </a:rPr>
              <a:t>项、省级虚拟仿真实验</a:t>
            </a:r>
            <a:r>
              <a:rPr lang="en-US" altLang="zh-CN" sz="1600" b="0" dirty="0">
                <a:solidFill>
                  <a:srgbClr val="0000CC"/>
                </a:solidFill>
                <a:latin typeface="黑体" pitchFamily="49" charset="-122"/>
                <a:ea typeface="黑体" pitchFamily="49" charset="-122"/>
              </a:rPr>
              <a:t>1</a:t>
            </a:r>
            <a:r>
              <a:rPr lang="zh-CN" altLang="en-US" sz="1600" b="0" dirty="0">
                <a:solidFill>
                  <a:srgbClr val="0000CC"/>
                </a:solidFill>
                <a:latin typeface="黑体" pitchFamily="49" charset="-122"/>
                <a:ea typeface="黑体" pitchFamily="49" charset="-122"/>
              </a:rPr>
              <a:t>项</a:t>
            </a:r>
            <a:endParaRPr lang="en-US" altLang="zh-CN" sz="1600" b="0" dirty="0">
              <a:solidFill>
                <a:srgbClr val="0000CC"/>
              </a:solidFill>
              <a:latin typeface="黑体" pitchFamily="49" charset="-122"/>
              <a:ea typeface="黑体" pitchFamily="49" charset="-122"/>
            </a:endParaRPr>
          </a:p>
          <a:p>
            <a:pPr>
              <a:lnSpc>
                <a:spcPct val="95000"/>
              </a:lnSpc>
              <a:spcBef>
                <a:spcPct val="25000"/>
              </a:spcBef>
              <a:spcAft>
                <a:spcPct val="25000"/>
              </a:spcAft>
            </a:pPr>
            <a:r>
              <a:rPr lang="en-US" altLang="zh-CN" sz="1600" b="0" dirty="0">
                <a:solidFill>
                  <a:srgbClr val="0000CC"/>
                </a:solidFill>
                <a:latin typeface="黑体" pitchFamily="49" charset="-122"/>
                <a:ea typeface="黑体" pitchFamily="49" charset="-122"/>
              </a:rPr>
              <a:t>   3</a:t>
            </a:r>
            <a:r>
              <a:rPr lang="zh-CN" altLang="en-US" sz="1600" b="0" dirty="0">
                <a:solidFill>
                  <a:srgbClr val="0000CC"/>
                </a:solidFill>
                <a:latin typeface="黑体" pitchFamily="49" charset="-122"/>
                <a:ea typeface="黑体" pitchFamily="49" charset="-122"/>
              </a:rPr>
              <a:t>、 王宽诚育才奖、伯乐奖          </a:t>
            </a:r>
            <a:r>
              <a:rPr lang="en-US" altLang="zh-CN" sz="1600" b="0" dirty="0">
                <a:solidFill>
                  <a:srgbClr val="0000CC"/>
                </a:solidFill>
                <a:latin typeface="黑体" pitchFamily="49" charset="-122"/>
                <a:ea typeface="黑体" pitchFamily="49" charset="-122"/>
              </a:rPr>
              <a:t>6</a:t>
            </a:r>
            <a:r>
              <a:rPr lang="zh-CN" altLang="en-US" sz="1600" b="0" dirty="0">
                <a:solidFill>
                  <a:srgbClr val="0000CC"/>
                </a:solidFill>
                <a:latin typeface="黑体" pitchFamily="49" charset="-122"/>
                <a:ea typeface="黑体" pitchFamily="49" charset="-122"/>
              </a:rPr>
              <a:t>、省级化学虚拟仿真实验室主任</a:t>
            </a:r>
          </a:p>
        </p:txBody>
      </p:sp>
    </p:spTree>
    <p:extLst>
      <p:ext uri="{BB962C8B-B14F-4D97-AF65-F5344CB8AC3E}">
        <p14:creationId xmlns:p14="http://schemas.microsoft.com/office/powerpoint/2010/main" val="2233203564"/>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Box 55"/>
          <p:cNvSpPr txBox="1">
            <a:spLocks noChangeArrowheads="1"/>
          </p:cNvSpPr>
          <p:nvPr/>
        </p:nvSpPr>
        <p:spPr bwMode="auto">
          <a:xfrm>
            <a:off x="539750" y="246063"/>
            <a:ext cx="460851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9" tIns="45709" rIns="91419" bIns="45709">
            <a:spAutoFit/>
          </a:bodyPr>
          <a:lstStyle>
            <a:lvl1pPr>
              <a:defRPr b="1">
                <a:solidFill>
                  <a:schemeClr val="tx1"/>
                </a:solidFill>
                <a:latin typeface="Arial" panose="020B0604020202020204" pitchFamily="34" charset="0"/>
                <a:ea typeface="华文细黑" panose="02010600040101010101" pitchFamily="2" charset="-122"/>
              </a:defRPr>
            </a:lvl1pPr>
            <a:lvl2pPr marL="742950" indent="-285750">
              <a:defRPr b="1">
                <a:solidFill>
                  <a:schemeClr val="tx1"/>
                </a:solidFill>
                <a:latin typeface="Arial" panose="020B0604020202020204" pitchFamily="34" charset="0"/>
                <a:ea typeface="华文细黑" panose="02010600040101010101" pitchFamily="2" charset="-122"/>
              </a:defRPr>
            </a:lvl2pPr>
            <a:lvl3pPr marL="1143000" indent="-228600">
              <a:defRPr b="1">
                <a:solidFill>
                  <a:schemeClr val="tx1"/>
                </a:solidFill>
                <a:latin typeface="Arial" panose="020B0604020202020204" pitchFamily="34" charset="0"/>
                <a:ea typeface="华文细黑" panose="02010600040101010101" pitchFamily="2" charset="-122"/>
              </a:defRPr>
            </a:lvl3pPr>
            <a:lvl4pPr marL="1600200" indent="-228600">
              <a:defRPr b="1">
                <a:solidFill>
                  <a:schemeClr val="tx1"/>
                </a:solidFill>
                <a:latin typeface="Arial" panose="020B0604020202020204" pitchFamily="34" charset="0"/>
                <a:ea typeface="华文细黑" panose="02010600040101010101" pitchFamily="2" charset="-122"/>
              </a:defRPr>
            </a:lvl4pPr>
            <a:lvl5pPr marL="2057400" indent="-228600">
              <a:defRPr b="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9pPr>
          </a:lstStyle>
          <a:p>
            <a:pPr eaLnBrk="1" hangingPunct="1">
              <a:defRPr/>
            </a:pPr>
            <a:r>
              <a:rPr lang="en-US" altLang="zh-CN" sz="2800" dirty="0">
                <a:latin typeface="+mn-lt"/>
                <a:ea typeface="+mn-ea"/>
                <a:cs typeface="Times New Roman" panose="02020603050405020304" pitchFamily="18" charset="0"/>
              </a:rPr>
              <a:t>1.1.3 </a:t>
            </a:r>
            <a:r>
              <a:rPr lang="zh-CN" altLang="en-US" sz="2800" dirty="0">
                <a:latin typeface="+mn-lt"/>
                <a:ea typeface="+mn-ea"/>
                <a:cs typeface="Times New Roman" panose="02020603050405020304" pitchFamily="18" charset="0"/>
              </a:rPr>
              <a:t>卢瑟福原子模型</a:t>
            </a:r>
            <a:r>
              <a:rPr lang="en-US" altLang="zh-CN" sz="2800" dirty="0">
                <a:latin typeface="+mn-lt"/>
                <a:ea typeface="+mn-ea"/>
                <a:cs typeface="Times New Roman" panose="02020603050405020304" pitchFamily="18" charset="0"/>
              </a:rPr>
              <a:t>(1911)</a:t>
            </a:r>
            <a:endParaRPr lang="zh-CN" altLang="en-US" sz="2800" dirty="0">
              <a:latin typeface="+mn-lt"/>
              <a:ea typeface="+mn-ea"/>
              <a:cs typeface="Times New Roman" panose="02020603050405020304" pitchFamily="18" charset="0"/>
            </a:endParaRPr>
          </a:p>
        </p:txBody>
      </p:sp>
      <p:sp>
        <p:nvSpPr>
          <p:cNvPr id="3" name="标题 1"/>
          <p:cNvSpPr txBox="1">
            <a:spLocks/>
          </p:cNvSpPr>
          <p:nvPr/>
        </p:nvSpPr>
        <p:spPr>
          <a:xfrm>
            <a:off x="1187450" y="868363"/>
            <a:ext cx="8229600" cy="504825"/>
          </a:xfrm>
          <a:prstGeom prst="rect">
            <a:avLst/>
          </a:prstGeom>
        </p:spPr>
        <p:txBody>
          <a:bodyPr/>
          <a:lstStyle>
            <a:lvl1pPr algn="l" rtl="0" eaLnBrk="0" fontAlgn="base" hangingPunct="0">
              <a:spcBef>
                <a:spcPct val="0"/>
              </a:spcBef>
              <a:spcAft>
                <a:spcPct val="0"/>
              </a:spcAft>
              <a:defRPr sz="2600" b="1">
                <a:solidFill>
                  <a:schemeClr val="tx1"/>
                </a:solidFill>
                <a:latin typeface="+mj-lt"/>
                <a:ea typeface="+mj-ea"/>
                <a:cs typeface="+mj-cs"/>
              </a:defRPr>
            </a:lvl1pPr>
            <a:lvl2pPr algn="l" rtl="0" eaLnBrk="0" fontAlgn="base" hangingPunct="0">
              <a:spcBef>
                <a:spcPct val="0"/>
              </a:spcBef>
              <a:spcAft>
                <a:spcPct val="0"/>
              </a:spcAft>
              <a:defRPr sz="2600" b="1">
                <a:solidFill>
                  <a:schemeClr val="tx1"/>
                </a:solidFill>
                <a:latin typeface="Arial" charset="0"/>
                <a:ea typeface="微软雅黑" pitchFamily="34" charset="-122"/>
                <a:cs typeface="宋体" pitchFamily="2" charset="-122"/>
              </a:defRPr>
            </a:lvl2pPr>
            <a:lvl3pPr algn="l" rtl="0" eaLnBrk="0" fontAlgn="base" hangingPunct="0">
              <a:spcBef>
                <a:spcPct val="0"/>
              </a:spcBef>
              <a:spcAft>
                <a:spcPct val="0"/>
              </a:spcAft>
              <a:defRPr sz="2600" b="1">
                <a:solidFill>
                  <a:schemeClr val="tx1"/>
                </a:solidFill>
                <a:latin typeface="Arial" charset="0"/>
                <a:ea typeface="微软雅黑" pitchFamily="34" charset="-122"/>
                <a:cs typeface="宋体" pitchFamily="2" charset="-122"/>
              </a:defRPr>
            </a:lvl3pPr>
            <a:lvl4pPr algn="l" rtl="0" eaLnBrk="0" fontAlgn="base" hangingPunct="0">
              <a:spcBef>
                <a:spcPct val="0"/>
              </a:spcBef>
              <a:spcAft>
                <a:spcPct val="0"/>
              </a:spcAft>
              <a:defRPr sz="2600" b="1">
                <a:solidFill>
                  <a:schemeClr val="tx1"/>
                </a:solidFill>
                <a:latin typeface="Arial" charset="0"/>
                <a:ea typeface="微软雅黑" pitchFamily="34" charset="-122"/>
                <a:cs typeface="宋体" pitchFamily="2" charset="-122"/>
              </a:defRPr>
            </a:lvl4pPr>
            <a:lvl5pPr algn="l" rtl="0" eaLnBrk="0" fontAlgn="base" hangingPunct="0">
              <a:spcBef>
                <a:spcPct val="0"/>
              </a:spcBef>
              <a:spcAft>
                <a:spcPct val="0"/>
              </a:spcAft>
              <a:defRPr sz="2600" b="1">
                <a:solidFill>
                  <a:schemeClr val="tx1"/>
                </a:solidFill>
                <a:latin typeface="Arial" charset="0"/>
                <a:ea typeface="微软雅黑" pitchFamily="34" charset="-122"/>
                <a:cs typeface="宋体" pitchFamily="2" charset="-122"/>
              </a:defRPr>
            </a:lvl5pPr>
            <a:lvl6pPr marL="424041" algn="l" rtl="0" fontAlgn="base">
              <a:spcBef>
                <a:spcPct val="0"/>
              </a:spcBef>
              <a:spcAft>
                <a:spcPct val="0"/>
              </a:spcAft>
              <a:defRPr sz="2600" b="1">
                <a:solidFill>
                  <a:schemeClr val="tx1"/>
                </a:solidFill>
                <a:latin typeface="Arial" charset="0"/>
                <a:ea typeface="微软雅黑" pitchFamily="34" charset="-122"/>
                <a:cs typeface="宋体" pitchFamily="2" charset="-122"/>
              </a:defRPr>
            </a:lvl6pPr>
            <a:lvl7pPr marL="848081" algn="l" rtl="0" fontAlgn="base">
              <a:spcBef>
                <a:spcPct val="0"/>
              </a:spcBef>
              <a:spcAft>
                <a:spcPct val="0"/>
              </a:spcAft>
              <a:defRPr sz="2600" b="1">
                <a:solidFill>
                  <a:schemeClr val="tx1"/>
                </a:solidFill>
                <a:latin typeface="Arial" charset="0"/>
                <a:ea typeface="微软雅黑" pitchFamily="34" charset="-122"/>
                <a:cs typeface="宋体" pitchFamily="2" charset="-122"/>
              </a:defRPr>
            </a:lvl7pPr>
            <a:lvl8pPr marL="1272122" algn="l" rtl="0" fontAlgn="base">
              <a:spcBef>
                <a:spcPct val="0"/>
              </a:spcBef>
              <a:spcAft>
                <a:spcPct val="0"/>
              </a:spcAft>
              <a:defRPr sz="2600" b="1">
                <a:solidFill>
                  <a:schemeClr val="tx1"/>
                </a:solidFill>
                <a:latin typeface="Arial" charset="0"/>
                <a:ea typeface="微软雅黑" pitchFamily="34" charset="-122"/>
                <a:cs typeface="宋体" pitchFamily="2" charset="-122"/>
              </a:defRPr>
            </a:lvl8pPr>
            <a:lvl9pPr marL="1696164" algn="l" rtl="0" fontAlgn="base">
              <a:spcBef>
                <a:spcPct val="0"/>
              </a:spcBef>
              <a:spcAft>
                <a:spcPct val="0"/>
              </a:spcAft>
              <a:defRPr sz="2600" b="1">
                <a:solidFill>
                  <a:schemeClr val="tx1"/>
                </a:solidFill>
                <a:latin typeface="Arial" charset="0"/>
                <a:ea typeface="微软雅黑" pitchFamily="34" charset="-122"/>
                <a:cs typeface="宋体" pitchFamily="2" charset="-122"/>
              </a:defRPr>
            </a:lvl9pPr>
          </a:lstStyle>
          <a:p>
            <a:pPr>
              <a:defRPr/>
            </a:pPr>
            <a:r>
              <a:rPr lang="zh-CN" altLang="en-US" kern="0" dirty="0">
                <a:solidFill>
                  <a:srgbClr val="FF0000"/>
                </a:solidFill>
                <a:latin typeface="+mn-ea"/>
                <a:ea typeface="+mn-ea"/>
              </a:rPr>
              <a:t>问题</a:t>
            </a:r>
            <a:r>
              <a:rPr lang="en-US" altLang="zh-CN" kern="0" dirty="0">
                <a:solidFill>
                  <a:srgbClr val="FF0000"/>
                </a:solidFill>
                <a:latin typeface="+mn-lt"/>
                <a:ea typeface="+mn-ea"/>
              </a:rPr>
              <a:t>3</a:t>
            </a:r>
            <a:r>
              <a:rPr lang="zh-CN" altLang="en-US" kern="0" dirty="0">
                <a:solidFill>
                  <a:srgbClr val="FF0000"/>
                </a:solidFill>
                <a:latin typeface="+mn-ea"/>
                <a:ea typeface="+mn-ea"/>
              </a:rPr>
              <a:t>：原子光谱</a:t>
            </a:r>
          </a:p>
        </p:txBody>
      </p:sp>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51275" y="868363"/>
            <a:ext cx="4743450" cy="4197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文本框 1"/>
          <p:cNvSpPr txBox="1">
            <a:spLocks noRot="1" noChangeAspect="1" noMove="1" noResize="1" noEditPoints="1" noAdjustHandles="1" noChangeArrowheads="1" noChangeShapeType="1" noTextEdit="1"/>
          </p:cNvSpPr>
          <p:nvPr/>
        </p:nvSpPr>
        <p:spPr>
          <a:xfrm>
            <a:off x="1017013" y="3291830"/>
            <a:ext cx="2448272" cy="836511"/>
          </a:xfrm>
          <a:prstGeom prst="rect">
            <a:avLst/>
          </a:prstGeom>
          <a:blipFill>
            <a:blip r:embed="rId4"/>
            <a:stretch>
              <a:fillRect/>
            </a:stretch>
          </a:blipFill>
        </p:spPr>
        <p:txBody>
          <a:bodyPr/>
          <a:lstStyle/>
          <a:p>
            <a:pPr>
              <a:defRPr/>
            </a:pPr>
            <a:r>
              <a:rPr lang="zh-CN" altLang="en-US">
                <a:noFill/>
              </a:rPr>
              <a:t> </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Box 55"/>
          <p:cNvSpPr txBox="1">
            <a:spLocks noChangeArrowheads="1"/>
          </p:cNvSpPr>
          <p:nvPr/>
        </p:nvSpPr>
        <p:spPr bwMode="auto">
          <a:xfrm>
            <a:off x="539750" y="246063"/>
            <a:ext cx="460851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9" tIns="45709" rIns="91419" bIns="45709">
            <a:spAutoFit/>
          </a:bodyPr>
          <a:lstStyle>
            <a:lvl1pPr>
              <a:defRPr b="1">
                <a:solidFill>
                  <a:schemeClr val="tx1"/>
                </a:solidFill>
                <a:latin typeface="Arial" panose="020B0604020202020204" pitchFamily="34" charset="0"/>
                <a:ea typeface="华文细黑" panose="02010600040101010101" pitchFamily="2" charset="-122"/>
              </a:defRPr>
            </a:lvl1pPr>
            <a:lvl2pPr marL="742950" indent="-285750">
              <a:defRPr b="1">
                <a:solidFill>
                  <a:schemeClr val="tx1"/>
                </a:solidFill>
                <a:latin typeface="Arial" panose="020B0604020202020204" pitchFamily="34" charset="0"/>
                <a:ea typeface="华文细黑" panose="02010600040101010101" pitchFamily="2" charset="-122"/>
              </a:defRPr>
            </a:lvl2pPr>
            <a:lvl3pPr marL="1143000" indent="-228600">
              <a:defRPr b="1">
                <a:solidFill>
                  <a:schemeClr val="tx1"/>
                </a:solidFill>
                <a:latin typeface="Arial" panose="020B0604020202020204" pitchFamily="34" charset="0"/>
                <a:ea typeface="华文细黑" panose="02010600040101010101" pitchFamily="2" charset="-122"/>
              </a:defRPr>
            </a:lvl3pPr>
            <a:lvl4pPr marL="1600200" indent="-228600">
              <a:defRPr b="1">
                <a:solidFill>
                  <a:schemeClr val="tx1"/>
                </a:solidFill>
                <a:latin typeface="Arial" panose="020B0604020202020204" pitchFamily="34" charset="0"/>
                <a:ea typeface="华文细黑" panose="02010600040101010101" pitchFamily="2" charset="-122"/>
              </a:defRPr>
            </a:lvl4pPr>
            <a:lvl5pPr marL="2057400" indent="-228600">
              <a:defRPr b="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9pPr>
          </a:lstStyle>
          <a:p>
            <a:pPr eaLnBrk="1" hangingPunct="1">
              <a:defRPr/>
            </a:pPr>
            <a:r>
              <a:rPr lang="en-US" altLang="zh-CN" sz="2800" dirty="0">
                <a:latin typeface="+mn-ea"/>
                <a:ea typeface="+mn-ea"/>
                <a:cs typeface="Times New Roman" panose="02020603050405020304" pitchFamily="18" charset="0"/>
              </a:rPr>
              <a:t>1.1.4 </a:t>
            </a:r>
            <a:r>
              <a:rPr lang="zh-CN" altLang="en-US" sz="2800" dirty="0">
                <a:latin typeface="+mn-ea"/>
                <a:ea typeface="+mn-ea"/>
                <a:cs typeface="Times New Roman" panose="02020603050405020304" pitchFamily="18" charset="0"/>
              </a:rPr>
              <a:t>玻尔原子模型</a:t>
            </a:r>
            <a:r>
              <a:rPr lang="en-US" altLang="zh-CN" sz="2800" dirty="0">
                <a:latin typeface="+mn-ea"/>
                <a:ea typeface="+mn-ea"/>
                <a:cs typeface="Times New Roman" panose="02020603050405020304" pitchFamily="18" charset="0"/>
              </a:rPr>
              <a:t>(1913)</a:t>
            </a:r>
            <a:endParaRPr lang="zh-CN" altLang="en-US" sz="2800" dirty="0">
              <a:latin typeface="+mn-ea"/>
              <a:ea typeface="+mn-ea"/>
              <a:cs typeface="Times New Roman" panose="02020603050405020304" pitchFamily="18" charset="0"/>
            </a:endParaRPr>
          </a:p>
        </p:txBody>
      </p:sp>
      <p:sp>
        <p:nvSpPr>
          <p:cNvPr id="6" name="Text Box 6"/>
          <p:cNvSpPr txBox="1">
            <a:spLocks noChangeArrowheads="1"/>
          </p:cNvSpPr>
          <p:nvPr/>
        </p:nvSpPr>
        <p:spPr bwMode="auto">
          <a:xfrm>
            <a:off x="395288" y="987425"/>
            <a:ext cx="8424862" cy="1014413"/>
          </a:xfrm>
          <a:prstGeom prst="rect">
            <a:avLst/>
          </a:prstGeom>
          <a:solidFill>
            <a:schemeClr val="bg1"/>
          </a:solidFill>
          <a:ln w="9525">
            <a:noFill/>
            <a:miter lim="800000"/>
            <a:headEnd/>
            <a:tailEnd/>
          </a:ln>
        </p:spPr>
        <p:txBody>
          <a:bodyPr>
            <a:spAutoFit/>
          </a:bodyPr>
          <a:lstStyle/>
          <a:p>
            <a:pPr>
              <a:lnSpc>
                <a:spcPct val="120000"/>
              </a:lnSpc>
              <a:spcBef>
                <a:spcPct val="50000"/>
              </a:spcBef>
              <a:defRPr/>
            </a:pPr>
            <a:r>
              <a:rPr kumimoji="1" lang="zh-CN" altLang="en-US" sz="2800" dirty="0">
                <a:latin typeface="+mn-ea"/>
                <a:ea typeface="+mn-ea"/>
              </a:rPr>
              <a:t>   </a:t>
            </a:r>
            <a:r>
              <a:rPr kumimoji="1" lang="en-US" altLang="zh-CN" sz="2400" dirty="0">
                <a:latin typeface="+mn-ea"/>
                <a:ea typeface="+mn-ea"/>
              </a:rPr>
              <a:t>——</a:t>
            </a:r>
            <a:r>
              <a:rPr kumimoji="1" lang="zh-CN" altLang="en-US" sz="2400" dirty="0">
                <a:latin typeface="+mn-ea"/>
                <a:ea typeface="+mn-ea"/>
              </a:rPr>
              <a:t>指出微观粒子运动具有</a:t>
            </a:r>
            <a:r>
              <a:rPr kumimoji="1" lang="zh-CN" altLang="en-US" sz="2400" dirty="0">
                <a:solidFill>
                  <a:srgbClr val="FF0000"/>
                </a:solidFill>
                <a:latin typeface="+mn-ea"/>
                <a:ea typeface="+mn-ea"/>
              </a:rPr>
              <a:t>量子化的特征</a:t>
            </a:r>
            <a:r>
              <a:rPr kumimoji="1" lang="zh-CN" altLang="en-US" sz="2400" dirty="0">
                <a:latin typeface="+mn-ea"/>
                <a:ea typeface="+mn-ea"/>
              </a:rPr>
              <a:t>，提出了关于</a:t>
            </a:r>
            <a:r>
              <a:rPr kumimoji="1" lang="zh-CN" altLang="en-US" sz="2400" dirty="0">
                <a:solidFill>
                  <a:srgbClr val="FF0000"/>
                </a:solidFill>
                <a:latin typeface="+mn-ea"/>
                <a:ea typeface="+mn-ea"/>
              </a:rPr>
              <a:t>原子轨道能级</a:t>
            </a:r>
            <a:r>
              <a:rPr kumimoji="1" lang="zh-CN" altLang="en-US" sz="2400" dirty="0">
                <a:latin typeface="+mn-ea"/>
                <a:ea typeface="+mn-ea"/>
              </a:rPr>
              <a:t>的概念。</a:t>
            </a:r>
          </a:p>
        </p:txBody>
      </p:sp>
      <p:pic>
        <p:nvPicPr>
          <p:cNvPr id="59396" name="Picture 10" descr="PKJ_04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19225" y="1981200"/>
            <a:ext cx="1585913" cy="2182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 Box 11"/>
          <p:cNvSpPr txBox="1">
            <a:spLocks noChangeArrowheads="1"/>
          </p:cNvSpPr>
          <p:nvPr/>
        </p:nvSpPr>
        <p:spPr bwMode="auto">
          <a:xfrm>
            <a:off x="1547813" y="4227513"/>
            <a:ext cx="1981200" cy="369887"/>
          </a:xfrm>
          <a:prstGeom prst="rect">
            <a:avLst/>
          </a:prstGeom>
          <a:noFill/>
          <a:ln w="9525">
            <a:noFill/>
            <a:miter lim="800000"/>
            <a:headEnd/>
            <a:tailEnd/>
          </a:ln>
        </p:spPr>
        <p:txBody>
          <a:bodyPr>
            <a:spAutoFit/>
          </a:bodyPr>
          <a:lstStyle/>
          <a:p>
            <a:pPr>
              <a:defRPr/>
            </a:pPr>
            <a:r>
              <a:rPr lang="zh-CN" altLang="en-US" dirty="0">
                <a:solidFill>
                  <a:srgbClr val="FF0000"/>
                </a:solidFill>
                <a:latin typeface="+mn-ea"/>
                <a:ea typeface="+mn-ea"/>
              </a:rPr>
              <a:t>     玻尔</a:t>
            </a:r>
            <a:r>
              <a:rPr lang="en-US" altLang="zh-CN" dirty="0">
                <a:solidFill>
                  <a:srgbClr val="FF0000"/>
                </a:solidFill>
                <a:latin typeface="+mn-ea"/>
                <a:ea typeface="+mn-ea"/>
              </a:rPr>
              <a:t> </a:t>
            </a:r>
          </a:p>
        </p:txBody>
      </p:sp>
      <p:pic>
        <p:nvPicPr>
          <p:cNvPr id="59398" name="图片 10"/>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859338" y="1873250"/>
            <a:ext cx="2219325" cy="220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 Box 11"/>
          <p:cNvSpPr txBox="1">
            <a:spLocks noChangeArrowheads="1"/>
          </p:cNvSpPr>
          <p:nvPr/>
        </p:nvSpPr>
        <p:spPr bwMode="auto">
          <a:xfrm>
            <a:off x="5148263" y="4164013"/>
            <a:ext cx="2159000" cy="369887"/>
          </a:xfrm>
          <a:prstGeom prst="rect">
            <a:avLst/>
          </a:prstGeom>
          <a:noFill/>
          <a:ln w="9525">
            <a:noFill/>
            <a:miter lim="800000"/>
            <a:headEnd/>
            <a:tailEnd/>
          </a:ln>
        </p:spPr>
        <p:txBody>
          <a:bodyPr>
            <a:spAutoFit/>
          </a:bodyPr>
          <a:lstStyle/>
          <a:p>
            <a:pPr>
              <a:defRPr/>
            </a:pPr>
            <a:r>
              <a:rPr lang="zh-CN" altLang="en-US" dirty="0">
                <a:solidFill>
                  <a:srgbClr val="FF0000"/>
                </a:solidFill>
                <a:latin typeface="+mn-ea"/>
                <a:ea typeface="+mn-ea"/>
              </a:rPr>
              <a:t>玻尔原子模型</a:t>
            </a:r>
            <a:r>
              <a:rPr lang="en-US" altLang="zh-CN" dirty="0">
                <a:solidFill>
                  <a:srgbClr val="FF0000"/>
                </a:solidFill>
                <a:latin typeface="+mn-ea"/>
                <a:ea typeface="+mn-ea"/>
              </a:rPr>
              <a:t>1913 </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5939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939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0" grpId="0"/>
      <p:bldP spid="12"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Box 55"/>
          <p:cNvSpPr txBox="1">
            <a:spLocks noChangeArrowheads="1"/>
          </p:cNvSpPr>
          <p:nvPr/>
        </p:nvSpPr>
        <p:spPr bwMode="auto">
          <a:xfrm>
            <a:off x="539750" y="246063"/>
            <a:ext cx="460851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9" tIns="45709" rIns="91419" bIns="45709">
            <a:spAutoFit/>
          </a:bodyPr>
          <a:lstStyle>
            <a:lvl1pPr>
              <a:defRPr b="1">
                <a:solidFill>
                  <a:schemeClr val="tx1"/>
                </a:solidFill>
                <a:latin typeface="Arial" panose="020B0604020202020204" pitchFamily="34" charset="0"/>
                <a:ea typeface="华文细黑" panose="02010600040101010101" pitchFamily="2" charset="-122"/>
              </a:defRPr>
            </a:lvl1pPr>
            <a:lvl2pPr marL="742950" indent="-285750">
              <a:defRPr b="1">
                <a:solidFill>
                  <a:schemeClr val="tx1"/>
                </a:solidFill>
                <a:latin typeface="Arial" panose="020B0604020202020204" pitchFamily="34" charset="0"/>
                <a:ea typeface="华文细黑" panose="02010600040101010101" pitchFamily="2" charset="-122"/>
              </a:defRPr>
            </a:lvl2pPr>
            <a:lvl3pPr marL="1143000" indent="-228600">
              <a:defRPr b="1">
                <a:solidFill>
                  <a:schemeClr val="tx1"/>
                </a:solidFill>
                <a:latin typeface="Arial" panose="020B0604020202020204" pitchFamily="34" charset="0"/>
                <a:ea typeface="华文细黑" panose="02010600040101010101" pitchFamily="2" charset="-122"/>
              </a:defRPr>
            </a:lvl3pPr>
            <a:lvl4pPr marL="1600200" indent="-228600">
              <a:defRPr b="1">
                <a:solidFill>
                  <a:schemeClr val="tx1"/>
                </a:solidFill>
                <a:latin typeface="Arial" panose="020B0604020202020204" pitchFamily="34" charset="0"/>
                <a:ea typeface="华文细黑" panose="02010600040101010101" pitchFamily="2" charset="-122"/>
              </a:defRPr>
            </a:lvl4pPr>
            <a:lvl5pPr marL="2057400" indent="-228600">
              <a:defRPr b="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9pPr>
          </a:lstStyle>
          <a:p>
            <a:pPr eaLnBrk="1" hangingPunct="1">
              <a:defRPr/>
            </a:pPr>
            <a:r>
              <a:rPr lang="en-US" altLang="zh-CN" sz="2800" dirty="0">
                <a:latin typeface="+mn-ea"/>
                <a:ea typeface="+mn-ea"/>
                <a:cs typeface="Times New Roman" panose="02020603050405020304" pitchFamily="18" charset="0"/>
              </a:rPr>
              <a:t>1.1.4 </a:t>
            </a:r>
            <a:r>
              <a:rPr lang="zh-CN" altLang="en-US" sz="2800" dirty="0">
                <a:latin typeface="+mn-ea"/>
                <a:ea typeface="+mn-ea"/>
                <a:cs typeface="Times New Roman" panose="02020603050405020304" pitchFamily="18" charset="0"/>
              </a:rPr>
              <a:t>玻尔原子模型</a:t>
            </a:r>
            <a:r>
              <a:rPr lang="en-US" altLang="zh-CN" sz="2800" dirty="0">
                <a:latin typeface="+mn-ea"/>
                <a:ea typeface="+mn-ea"/>
                <a:cs typeface="Times New Roman" panose="02020603050405020304" pitchFamily="18" charset="0"/>
              </a:rPr>
              <a:t>(1913)</a:t>
            </a:r>
            <a:endParaRPr lang="zh-CN" altLang="en-US" sz="2800" dirty="0">
              <a:latin typeface="+mn-ea"/>
              <a:ea typeface="+mn-ea"/>
              <a:cs typeface="Times New Roman" panose="02020603050405020304" pitchFamily="18" charset="0"/>
            </a:endParaRPr>
          </a:p>
        </p:txBody>
      </p:sp>
      <p:sp>
        <p:nvSpPr>
          <p:cNvPr id="3" name="TextBox 3"/>
          <p:cNvSpPr txBox="1"/>
          <p:nvPr/>
        </p:nvSpPr>
        <p:spPr bwMode="auto">
          <a:xfrm>
            <a:off x="900113" y="1058863"/>
            <a:ext cx="4445000" cy="3416300"/>
          </a:xfrm>
          <a:prstGeom prst="rect">
            <a:avLst/>
          </a:prstGeom>
          <a:noFill/>
          <a:ln w="9525">
            <a:noFill/>
            <a:miter lim="800000"/>
            <a:headEnd/>
            <a:tailEnd/>
          </a:ln>
        </p:spPr>
        <p:txBody>
          <a:bodyPr>
            <a:spAutoFit/>
          </a:bodyPr>
          <a:lstStyle/>
          <a:p>
            <a:pPr marL="457200" indent="-457200">
              <a:lnSpc>
                <a:spcPct val="200000"/>
              </a:lnSpc>
              <a:spcBef>
                <a:spcPts val="0"/>
              </a:spcBef>
              <a:buFont typeface="+mj-lt"/>
              <a:buAutoNum type="arabicPeriod"/>
              <a:defRPr/>
            </a:pPr>
            <a:r>
              <a:rPr lang="zh-CN" altLang="en-US" dirty="0">
                <a:solidFill>
                  <a:srgbClr val="0000CC"/>
                </a:solidFill>
                <a:latin typeface="+mn-lt"/>
                <a:ea typeface="+mn-ea"/>
              </a:rPr>
              <a:t>氢原子只含有一定量允许的能量级别（定态）</a:t>
            </a:r>
            <a:endParaRPr lang="en-US" altLang="zh-CN" dirty="0">
              <a:solidFill>
                <a:srgbClr val="0000CC"/>
              </a:solidFill>
              <a:latin typeface="+mn-lt"/>
              <a:ea typeface="+mn-ea"/>
            </a:endParaRPr>
          </a:p>
          <a:p>
            <a:pPr marL="457200" indent="-457200">
              <a:lnSpc>
                <a:spcPct val="200000"/>
              </a:lnSpc>
              <a:spcBef>
                <a:spcPts val="0"/>
              </a:spcBef>
              <a:buFont typeface="+mj-lt"/>
              <a:buAutoNum type="arabicPeriod"/>
              <a:defRPr/>
            </a:pPr>
            <a:r>
              <a:rPr lang="zh-CN" altLang="en-US" dirty="0">
                <a:solidFill>
                  <a:srgbClr val="0000CC"/>
                </a:solidFill>
                <a:latin typeface="+mn-lt"/>
                <a:ea typeface="+mn-ea"/>
              </a:rPr>
              <a:t>原子在这些定态对外不辐射能量</a:t>
            </a:r>
            <a:endParaRPr lang="en-US" altLang="zh-CN" dirty="0">
              <a:solidFill>
                <a:srgbClr val="0000CC"/>
              </a:solidFill>
              <a:latin typeface="+mn-lt"/>
              <a:ea typeface="+mn-ea"/>
            </a:endParaRPr>
          </a:p>
          <a:p>
            <a:pPr marL="457200" indent="-457200">
              <a:lnSpc>
                <a:spcPct val="200000"/>
              </a:lnSpc>
              <a:spcBef>
                <a:spcPts val="0"/>
              </a:spcBef>
              <a:buFont typeface="+mj-lt"/>
              <a:buAutoNum type="arabicPeriod"/>
              <a:defRPr/>
            </a:pPr>
            <a:r>
              <a:rPr lang="zh-CN" altLang="en-US" dirty="0">
                <a:solidFill>
                  <a:srgbClr val="0000CC"/>
                </a:solidFill>
                <a:latin typeface="+mn-lt"/>
                <a:ea typeface="+mn-ea"/>
              </a:rPr>
              <a:t>原子在定态间转化时是通过吸收或者辐射一定能量的光子实现的，光子的能量刚好等于两个定态的能量差</a:t>
            </a:r>
          </a:p>
        </p:txBody>
      </p:sp>
      <p:pic>
        <p:nvPicPr>
          <p:cNvPr id="6144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91138" y="1058863"/>
            <a:ext cx="3168650" cy="32781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Box 55"/>
          <p:cNvSpPr txBox="1">
            <a:spLocks noChangeArrowheads="1"/>
          </p:cNvSpPr>
          <p:nvPr/>
        </p:nvSpPr>
        <p:spPr bwMode="auto">
          <a:xfrm>
            <a:off x="539750" y="246063"/>
            <a:ext cx="460851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9" tIns="45709" rIns="91419" bIns="45709">
            <a:spAutoFit/>
          </a:bodyPr>
          <a:lstStyle>
            <a:lvl1pPr>
              <a:defRPr b="1">
                <a:solidFill>
                  <a:schemeClr val="tx1"/>
                </a:solidFill>
                <a:latin typeface="Arial" panose="020B0604020202020204" pitchFamily="34" charset="0"/>
                <a:ea typeface="华文细黑" panose="02010600040101010101" pitchFamily="2" charset="-122"/>
              </a:defRPr>
            </a:lvl1pPr>
            <a:lvl2pPr marL="742950" indent="-285750">
              <a:defRPr b="1">
                <a:solidFill>
                  <a:schemeClr val="tx1"/>
                </a:solidFill>
                <a:latin typeface="Arial" panose="020B0604020202020204" pitchFamily="34" charset="0"/>
                <a:ea typeface="华文细黑" panose="02010600040101010101" pitchFamily="2" charset="-122"/>
              </a:defRPr>
            </a:lvl2pPr>
            <a:lvl3pPr marL="1143000" indent="-228600">
              <a:defRPr b="1">
                <a:solidFill>
                  <a:schemeClr val="tx1"/>
                </a:solidFill>
                <a:latin typeface="Arial" panose="020B0604020202020204" pitchFamily="34" charset="0"/>
                <a:ea typeface="华文细黑" panose="02010600040101010101" pitchFamily="2" charset="-122"/>
              </a:defRPr>
            </a:lvl3pPr>
            <a:lvl4pPr marL="1600200" indent="-228600">
              <a:defRPr b="1">
                <a:solidFill>
                  <a:schemeClr val="tx1"/>
                </a:solidFill>
                <a:latin typeface="Arial" panose="020B0604020202020204" pitchFamily="34" charset="0"/>
                <a:ea typeface="华文细黑" panose="02010600040101010101" pitchFamily="2" charset="-122"/>
              </a:defRPr>
            </a:lvl4pPr>
            <a:lvl5pPr marL="2057400" indent="-228600">
              <a:defRPr b="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9pPr>
          </a:lstStyle>
          <a:p>
            <a:pPr eaLnBrk="1" hangingPunct="1">
              <a:defRPr/>
            </a:pPr>
            <a:r>
              <a:rPr lang="en-US" altLang="zh-CN" sz="2800" dirty="0">
                <a:latin typeface="+mn-ea"/>
                <a:ea typeface="+mn-ea"/>
                <a:cs typeface="Times New Roman" panose="02020603050405020304" pitchFamily="18" charset="0"/>
              </a:rPr>
              <a:t>1.1.4 </a:t>
            </a:r>
            <a:r>
              <a:rPr lang="zh-CN" altLang="en-US" sz="2800" dirty="0">
                <a:latin typeface="+mn-ea"/>
                <a:ea typeface="+mn-ea"/>
                <a:cs typeface="Times New Roman" panose="02020603050405020304" pitchFamily="18" charset="0"/>
              </a:rPr>
              <a:t>玻尔原子模型</a:t>
            </a:r>
            <a:r>
              <a:rPr lang="en-US" altLang="zh-CN" sz="2800" dirty="0">
                <a:latin typeface="+mn-ea"/>
                <a:ea typeface="+mn-ea"/>
                <a:cs typeface="Times New Roman" panose="02020603050405020304" pitchFamily="18" charset="0"/>
              </a:rPr>
              <a:t>(1913)</a:t>
            </a:r>
            <a:endParaRPr lang="zh-CN" altLang="en-US" sz="2800" dirty="0">
              <a:latin typeface="+mn-ea"/>
              <a:ea typeface="+mn-ea"/>
              <a:cs typeface="Times New Roman" panose="02020603050405020304" pitchFamily="18" charset="0"/>
            </a:endParaRPr>
          </a:p>
        </p:txBody>
      </p:sp>
      <p:sp>
        <p:nvSpPr>
          <p:cNvPr id="13" name="标题 1"/>
          <p:cNvSpPr txBox="1">
            <a:spLocks/>
          </p:cNvSpPr>
          <p:nvPr/>
        </p:nvSpPr>
        <p:spPr>
          <a:xfrm>
            <a:off x="501843" y="837856"/>
            <a:ext cx="6480175" cy="506413"/>
          </a:xfrm>
          <a:prstGeom prst="rect">
            <a:avLst/>
          </a:prstGeom>
        </p:spPr>
        <p:txBody>
          <a:bodyPr/>
          <a:lstStyle>
            <a:lvl1pPr algn="l" rtl="0" eaLnBrk="0" fontAlgn="base" hangingPunct="0">
              <a:spcBef>
                <a:spcPct val="0"/>
              </a:spcBef>
              <a:spcAft>
                <a:spcPct val="0"/>
              </a:spcAft>
              <a:defRPr sz="2600" b="1">
                <a:solidFill>
                  <a:schemeClr val="tx1"/>
                </a:solidFill>
                <a:latin typeface="+mj-lt"/>
                <a:ea typeface="+mj-ea"/>
                <a:cs typeface="+mj-cs"/>
              </a:defRPr>
            </a:lvl1pPr>
            <a:lvl2pPr algn="l" rtl="0" eaLnBrk="0" fontAlgn="base" hangingPunct="0">
              <a:spcBef>
                <a:spcPct val="0"/>
              </a:spcBef>
              <a:spcAft>
                <a:spcPct val="0"/>
              </a:spcAft>
              <a:defRPr sz="2600" b="1">
                <a:solidFill>
                  <a:schemeClr val="tx1"/>
                </a:solidFill>
                <a:latin typeface="Arial" charset="0"/>
                <a:ea typeface="微软雅黑" pitchFamily="34" charset="-122"/>
                <a:cs typeface="宋体" pitchFamily="2" charset="-122"/>
              </a:defRPr>
            </a:lvl2pPr>
            <a:lvl3pPr algn="l" rtl="0" eaLnBrk="0" fontAlgn="base" hangingPunct="0">
              <a:spcBef>
                <a:spcPct val="0"/>
              </a:spcBef>
              <a:spcAft>
                <a:spcPct val="0"/>
              </a:spcAft>
              <a:defRPr sz="2600" b="1">
                <a:solidFill>
                  <a:schemeClr val="tx1"/>
                </a:solidFill>
                <a:latin typeface="Arial" charset="0"/>
                <a:ea typeface="微软雅黑" pitchFamily="34" charset="-122"/>
                <a:cs typeface="宋体" pitchFamily="2" charset="-122"/>
              </a:defRPr>
            </a:lvl3pPr>
            <a:lvl4pPr algn="l" rtl="0" eaLnBrk="0" fontAlgn="base" hangingPunct="0">
              <a:spcBef>
                <a:spcPct val="0"/>
              </a:spcBef>
              <a:spcAft>
                <a:spcPct val="0"/>
              </a:spcAft>
              <a:defRPr sz="2600" b="1">
                <a:solidFill>
                  <a:schemeClr val="tx1"/>
                </a:solidFill>
                <a:latin typeface="Arial" charset="0"/>
                <a:ea typeface="微软雅黑" pitchFamily="34" charset="-122"/>
                <a:cs typeface="宋体" pitchFamily="2" charset="-122"/>
              </a:defRPr>
            </a:lvl4pPr>
            <a:lvl5pPr algn="l" rtl="0" eaLnBrk="0" fontAlgn="base" hangingPunct="0">
              <a:spcBef>
                <a:spcPct val="0"/>
              </a:spcBef>
              <a:spcAft>
                <a:spcPct val="0"/>
              </a:spcAft>
              <a:defRPr sz="2600" b="1">
                <a:solidFill>
                  <a:schemeClr val="tx1"/>
                </a:solidFill>
                <a:latin typeface="Arial" charset="0"/>
                <a:ea typeface="微软雅黑" pitchFamily="34" charset="-122"/>
                <a:cs typeface="宋体" pitchFamily="2" charset="-122"/>
              </a:defRPr>
            </a:lvl5pPr>
            <a:lvl6pPr marL="424041" algn="l" rtl="0" fontAlgn="base">
              <a:spcBef>
                <a:spcPct val="0"/>
              </a:spcBef>
              <a:spcAft>
                <a:spcPct val="0"/>
              </a:spcAft>
              <a:defRPr sz="2600" b="1">
                <a:solidFill>
                  <a:schemeClr val="tx1"/>
                </a:solidFill>
                <a:latin typeface="Arial" charset="0"/>
                <a:ea typeface="微软雅黑" pitchFamily="34" charset="-122"/>
                <a:cs typeface="宋体" pitchFamily="2" charset="-122"/>
              </a:defRPr>
            </a:lvl6pPr>
            <a:lvl7pPr marL="848081" algn="l" rtl="0" fontAlgn="base">
              <a:spcBef>
                <a:spcPct val="0"/>
              </a:spcBef>
              <a:spcAft>
                <a:spcPct val="0"/>
              </a:spcAft>
              <a:defRPr sz="2600" b="1">
                <a:solidFill>
                  <a:schemeClr val="tx1"/>
                </a:solidFill>
                <a:latin typeface="Arial" charset="0"/>
                <a:ea typeface="微软雅黑" pitchFamily="34" charset="-122"/>
                <a:cs typeface="宋体" pitchFamily="2" charset="-122"/>
              </a:defRPr>
            </a:lvl7pPr>
            <a:lvl8pPr marL="1272122" algn="l" rtl="0" fontAlgn="base">
              <a:spcBef>
                <a:spcPct val="0"/>
              </a:spcBef>
              <a:spcAft>
                <a:spcPct val="0"/>
              </a:spcAft>
              <a:defRPr sz="2600" b="1">
                <a:solidFill>
                  <a:schemeClr val="tx1"/>
                </a:solidFill>
                <a:latin typeface="Arial" charset="0"/>
                <a:ea typeface="微软雅黑" pitchFamily="34" charset="-122"/>
                <a:cs typeface="宋体" pitchFamily="2" charset="-122"/>
              </a:defRPr>
            </a:lvl8pPr>
            <a:lvl9pPr marL="1696164" algn="l" rtl="0" fontAlgn="base">
              <a:spcBef>
                <a:spcPct val="0"/>
              </a:spcBef>
              <a:spcAft>
                <a:spcPct val="0"/>
              </a:spcAft>
              <a:defRPr sz="2600" b="1">
                <a:solidFill>
                  <a:schemeClr val="tx1"/>
                </a:solidFill>
                <a:latin typeface="Arial" charset="0"/>
                <a:ea typeface="微软雅黑" pitchFamily="34" charset="-122"/>
                <a:cs typeface="宋体" pitchFamily="2" charset="-122"/>
              </a:defRPr>
            </a:lvl9pPr>
          </a:lstStyle>
          <a:p>
            <a:pPr marL="457200" indent="-457200">
              <a:buClr>
                <a:schemeClr val="tx1"/>
              </a:buClr>
              <a:buFont typeface="Wingdings" panose="05000000000000000000" pitchFamily="2" charset="2"/>
              <a:buChar char="p"/>
              <a:defRPr/>
            </a:pPr>
            <a:r>
              <a:rPr lang="zh-CN" altLang="en-US" kern="0" dirty="0">
                <a:solidFill>
                  <a:srgbClr val="FF0000"/>
                </a:solidFill>
                <a:latin typeface="+mn-ea"/>
                <a:ea typeface="+mn-ea"/>
              </a:rPr>
              <a:t>玻尔原子模型的成功与不足</a:t>
            </a:r>
          </a:p>
        </p:txBody>
      </p:sp>
      <p:sp>
        <p:nvSpPr>
          <p:cNvPr id="14" name="Rectangle 5"/>
          <p:cNvSpPr>
            <a:spLocks noChangeArrowheads="1"/>
          </p:cNvSpPr>
          <p:nvPr/>
        </p:nvSpPr>
        <p:spPr bwMode="auto">
          <a:xfrm>
            <a:off x="179388" y="1360488"/>
            <a:ext cx="6337300" cy="3587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fontAlgn="auto" hangingPunct="1">
              <a:spcBef>
                <a:spcPct val="20000"/>
              </a:spcBef>
              <a:spcAft>
                <a:spcPts val="0"/>
              </a:spcAft>
              <a:buFont typeface="cajcd fnta1" pitchFamily="18" charset="2"/>
              <a:buNone/>
              <a:defRPr/>
            </a:pPr>
            <a:r>
              <a:rPr lang="zh-CN" altLang="en-US" kern="0" dirty="0">
                <a:solidFill>
                  <a:srgbClr val="3333CC"/>
                </a:solidFill>
                <a:latin typeface="+mn-ea"/>
                <a:ea typeface="+mn-ea"/>
                <a:sym typeface="cajcd fnta1" pitchFamily="18" charset="2"/>
              </a:rPr>
              <a:t>   </a:t>
            </a:r>
            <a:r>
              <a:rPr lang="zh-CN" altLang="en-US" kern="0" dirty="0">
                <a:solidFill>
                  <a:srgbClr val="FF0000"/>
                </a:solidFill>
                <a:latin typeface="+mn-ea"/>
                <a:ea typeface="+mn-ea"/>
                <a:sym typeface="cajcd fnta1" pitchFamily="18" charset="2"/>
              </a:rPr>
              <a:t>◆  </a:t>
            </a:r>
            <a:r>
              <a:rPr kumimoji="0" lang="zh-CN" altLang="en-US" sz="2000" kern="0" dirty="0">
                <a:latin typeface="+mn-ea"/>
                <a:ea typeface="+mn-ea"/>
              </a:rPr>
              <a:t>波尔理论的成功之处</a:t>
            </a:r>
            <a:endParaRPr lang="zh-CN" altLang="en-US" sz="2000" kern="0" dirty="0">
              <a:latin typeface="+mn-ea"/>
              <a:ea typeface="+mn-ea"/>
              <a:sym typeface="cajcd fnta1" pitchFamily="18" charset="2"/>
            </a:endParaRPr>
          </a:p>
          <a:p>
            <a:pPr eaLnBrk="1" fontAlgn="auto" hangingPunct="1">
              <a:spcBef>
                <a:spcPct val="20000"/>
              </a:spcBef>
              <a:spcAft>
                <a:spcPts val="0"/>
              </a:spcAft>
              <a:buFont typeface="cajcd fnta1" pitchFamily="18" charset="2"/>
              <a:buNone/>
              <a:defRPr/>
            </a:pPr>
            <a:r>
              <a:rPr kumimoji="0" lang="zh-CN" altLang="en-US" kern="0" dirty="0">
                <a:solidFill>
                  <a:srgbClr val="FF0000"/>
                </a:solidFill>
                <a:latin typeface="+mn-ea"/>
                <a:ea typeface="+mn-ea"/>
              </a:rPr>
              <a:t>      ◇ </a:t>
            </a:r>
            <a:r>
              <a:rPr kumimoji="0" lang="zh-CN" altLang="en-US" sz="1800" kern="0" dirty="0">
                <a:solidFill>
                  <a:srgbClr val="3333CC"/>
                </a:solidFill>
                <a:latin typeface="+mn-ea"/>
                <a:ea typeface="+mn-ea"/>
              </a:rPr>
              <a:t>说明了原子的稳定性</a:t>
            </a:r>
          </a:p>
          <a:p>
            <a:pPr eaLnBrk="1" fontAlgn="auto" hangingPunct="1">
              <a:spcBef>
                <a:spcPct val="20000"/>
              </a:spcBef>
              <a:spcAft>
                <a:spcPts val="0"/>
              </a:spcAft>
              <a:buFont typeface="cajcd fnta1" pitchFamily="18" charset="2"/>
              <a:buNone/>
              <a:defRPr/>
            </a:pPr>
            <a:r>
              <a:rPr kumimoji="0" lang="zh-CN" altLang="en-US" kern="0" dirty="0">
                <a:solidFill>
                  <a:srgbClr val="FF0000"/>
                </a:solidFill>
                <a:latin typeface="+mn-ea"/>
                <a:ea typeface="+mn-ea"/>
              </a:rPr>
              <a:t>      ◇ </a:t>
            </a:r>
            <a:r>
              <a:rPr kumimoji="0" lang="zh-CN" altLang="en-US" sz="1800" kern="0" dirty="0">
                <a:solidFill>
                  <a:srgbClr val="3333CC"/>
                </a:solidFill>
                <a:latin typeface="+mn-ea"/>
                <a:ea typeface="+mn-ea"/>
              </a:rPr>
              <a:t>对其他发光现象（如</a:t>
            </a:r>
            <a:r>
              <a:rPr kumimoji="0" lang="zh-CN" altLang="en-US" sz="1800" kern="0" dirty="0">
                <a:solidFill>
                  <a:srgbClr val="3333CC"/>
                </a:solidFill>
                <a:latin typeface="+mn-lt"/>
                <a:ea typeface="+mn-ea"/>
              </a:rPr>
              <a:t>Ｘ</a:t>
            </a:r>
            <a:r>
              <a:rPr kumimoji="0" lang="zh-CN" altLang="en-US" sz="1800" kern="0" dirty="0">
                <a:solidFill>
                  <a:srgbClr val="3333CC"/>
                </a:solidFill>
                <a:latin typeface="+mn-ea"/>
                <a:ea typeface="+mn-ea"/>
              </a:rPr>
              <a:t>光的形成）也能解释</a:t>
            </a:r>
          </a:p>
          <a:p>
            <a:pPr eaLnBrk="1" fontAlgn="auto" hangingPunct="1">
              <a:spcBef>
                <a:spcPct val="20000"/>
              </a:spcBef>
              <a:spcAft>
                <a:spcPts val="0"/>
              </a:spcAft>
              <a:buFont typeface="cajcd fnta1" pitchFamily="18" charset="2"/>
              <a:buNone/>
              <a:defRPr/>
            </a:pPr>
            <a:r>
              <a:rPr kumimoji="0" lang="zh-CN" altLang="en-US" kern="0" dirty="0">
                <a:solidFill>
                  <a:srgbClr val="FF0000"/>
                </a:solidFill>
                <a:latin typeface="+mn-ea"/>
                <a:ea typeface="+mn-ea"/>
              </a:rPr>
              <a:t>      ◇</a:t>
            </a:r>
            <a:r>
              <a:rPr kumimoji="0" lang="zh-CN" altLang="en-US" kern="0" dirty="0">
                <a:solidFill>
                  <a:srgbClr val="3333CC"/>
                </a:solidFill>
                <a:latin typeface="+mn-ea"/>
                <a:ea typeface="+mn-ea"/>
              </a:rPr>
              <a:t> </a:t>
            </a:r>
            <a:r>
              <a:rPr kumimoji="0" lang="zh-CN" altLang="en-US" sz="1800" kern="0" dirty="0">
                <a:solidFill>
                  <a:srgbClr val="3333CC"/>
                </a:solidFill>
                <a:latin typeface="+mn-ea"/>
                <a:ea typeface="+mn-ea"/>
              </a:rPr>
              <a:t>计算氢原子的电离能</a:t>
            </a:r>
          </a:p>
          <a:p>
            <a:pPr eaLnBrk="1" fontAlgn="auto" hangingPunct="1">
              <a:spcBef>
                <a:spcPct val="20000"/>
              </a:spcBef>
              <a:spcAft>
                <a:spcPts val="0"/>
              </a:spcAft>
              <a:defRPr/>
            </a:pPr>
            <a:r>
              <a:rPr lang="zh-CN" altLang="en-US" kern="0" dirty="0">
                <a:solidFill>
                  <a:srgbClr val="FF0000"/>
                </a:solidFill>
                <a:latin typeface="+mn-ea"/>
                <a:ea typeface="+mn-ea"/>
                <a:sym typeface="cajcd fnta1" pitchFamily="18" charset="2"/>
              </a:rPr>
              <a:t>   ◆  </a:t>
            </a:r>
            <a:r>
              <a:rPr kumimoji="0" lang="zh-CN" altLang="en-US" sz="2000" kern="0" dirty="0">
                <a:latin typeface="+mn-ea"/>
                <a:ea typeface="+mn-ea"/>
              </a:rPr>
              <a:t>波尔理论的不足之处</a:t>
            </a:r>
          </a:p>
          <a:p>
            <a:pPr eaLnBrk="1" fontAlgn="auto" hangingPunct="1">
              <a:spcBef>
                <a:spcPct val="20000"/>
              </a:spcBef>
              <a:spcAft>
                <a:spcPts val="0"/>
              </a:spcAft>
              <a:buFont typeface="cajcd fnta1" pitchFamily="18" charset="2"/>
              <a:buNone/>
              <a:defRPr/>
            </a:pPr>
            <a:r>
              <a:rPr kumimoji="0" lang="zh-CN" altLang="en-US" kern="0" dirty="0">
                <a:solidFill>
                  <a:srgbClr val="FF0000"/>
                </a:solidFill>
                <a:latin typeface="+mn-ea"/>
                <a:ea typeface="+mn-ea"/>
              </a:rPr>
              <a:t>      ◇ </a:t>
            </a:r>
            <a:r>
              <a:rPr kumimoji="0" lang="zh-CN" altLang="en-US" sz="1800" kern="0" dirty="0">
                <a:solidFill>
                  <a:srgbClr val="3333CC"/>
                </a:solidFill>
                <a:latin typeface="+mn-ea"/>
                <a:ea typeface="+mn-ea"/>
              </a:rPr>
              <a:t>不能解释氢原子光谱的精细结构</a:t>
            </a:r>
          </a:p>
          <a:p>
            <a:pPr eaLnBrk="1" fontAlgn="auto" hangingPunct="1">
              <a:spcBef>
                <a:spcPct val="20000"/>
              </a:spcBef>
              <a:spcAft>
                <a:spcPts val="0"/>
              </a:spcAft>
              <a:buFont typeface="cajcd fnta1" pitchFamily="18" charset="2"/>
              <a:buNone/>
              <a:defRPr/>
            </a:pPr>
            <a:r>
              <a:rPr kumimoji="0" lang="zh-CN" altLang="en-US" kern="0" dirty="0">
                <a:solidFill>
                  <a:srgbClr val="FF0000"/>
                </a:solidFill>
                <a:latin typeface="+mn-ea"/>
                <a:ea typeface="+mn-ea"/>
              </a:rPr>
              <a:t>      ◇ </a:t>
            </a:r>
            <a:r>
              <a:rPr kumimoji="0" lang="zh-CN" altLang="en-US" sz="1800" kern="0" dirty="0">
                <a:solidFill>
                  <a:srgbClr val="3333CC"/>
                </a:solidFill>
                <a:latin typeface="+mn-ea"/>
                <a:ea typeface="+mn-ea"/>
              </a:rPr>
              <a:t>不能解释氢原子光谱在磁场中的分裂</a:t>
            </a:r>
          </a:p>
          <a:p>
            <a:pPr eaLnBrk="1" fontAlgn="auto" hangingPunct="1">
              <a:spcBef>
                <a:spcPct val="20000"/>
              </a:spcBef>
              <a:spcAft>
                <a:spcPts val="0"/>
              </a:spcAft>
              <a:buFont typeface="cajcd fnta1" pitchFamily="18" charset="2"/>
              <a:buNone/>
              <a:defRPr/>
            </a:pPr>
            <a:r>
              <a:rPr kumimoji="0" lang="zh-CN" altLang="en-US" kern="0" dirty="0">
                <a:solidFill>
                  <a:srgbClr val="FF0000"/>
                </a:solidFill>
                <a:latin typeface="+mn-ea"/>
                <a:ea typeface="+mn-ea"/>
              </a:rPr>
              <a:t>      ◇ </a:t>
            </a:r>
            <a:r>
              <a:rPr kumimoji="0" lang="zh-CN" altLang="en-US" sz="1800" kern="0" dirty="0">
                <a:solidFill>
                  <a:srgbClr val="3333CC"/>
                </a:solidFill>
                <a:latin typeface="+mn-ea"/>
                <a:ea typeface="+mn-ea"/>
              </a:rPr>
              <a:t>不能解释多电子原子的光谱</a:t>
            </a:r>
          </a:p>
        </p:txBody>
      </p:sp>
      <p:sp>
        <p:nvSpPr>
          <p:cNvPr id="2" name="矩形 1"/>
          <p:cNvSpPr/>
          <p:nvPr/>
        </p:nvSpPr>
        <p:spPr>
          <a:xfrm>
            <a:off x="5148263" y="874713"/>
            <a:ext cx="3775075" cy="401637"/>
          </a:xfrm>
          <a:prstGeom prst="rect">
            <a:avLst/>
          </a:prstGeom>
        </p:spPr>
        <p:txBody>
          <a:bodyPr wrap="none">
            <a:spAutoFit/>
          </a:bodyPr>
          <a:lstStyle/>
          <a:p>
            <a:pPr marL="342900" indent="-342900" eaLnBrk="1" fontAlgn="auto" hangingPunct="1">
              <a:spcBef>
                <a:spcPct val="20000"/>
              </a:spcBef>
              <a:spcAft>
                <a:spcPts val="0"/>
              </a:spcAft>
              <a:buFont typeface="cajcd fnta1" pitchFamily="18" charset="2"/>
              <a:buNone/>
              <a:defRPr/>
            </a:pPr>
            <a:r>
              <a:rPr kumimoji="1" lang="zh-CN" altLang="en-US" sz="2000" kern="0" dirty="0">
                <a:solidFill>
                  <a:srgbClr val="FF0000"/>
                </a:solidFill>
                <a:latin typeface="+mn-ea"/>
                <a:ea typeface="+mn-ea"/>
                <a:sym typeface="cajcd fnta1" pitchFamily="18" charset="2"/>
              </a:rPr>
              <a:t>类氢离子核外电子定态轨道半径</a:t>
            </a:r>
          </a:p>
        </p:txBody>
      </p:sp>
      <p:graphicFrame>
        <p:nvGraphicFramePr>
          <p:cNvPr id="63494" name="Object 13"/>
          <p:cNvGraphicFramePr>
            <a:graphicFrameLocks noChangeAspect="1"/>
          </p:cNvGraphicFramePr>
          <p:nvPr/>
        </p:nvGraphicFramePr>
        <p:xfrm>
          <a:off x="3802063" y="1433513"/>
          <a:ext cx="5008562" cy="696912"/>
        </p:xfrm>
        <a:graphic>
          <a:graphicData uri="http://schemas.openxmlformats.org/presentationml/2006/ole">
            <mc:AlternateContent xmlns:mc="http://schemas.openxmlformats.org/markup-compatibility/2006">
              <mc:Choice xmlns:v="urn:schemas-microsoft-com:vml" Requires="v">
                <p:oleObj spid="_x0000_s63569" name="Equation" r:id="rId4" imgW="3289300" imgH="457200" progId="Equation.DSMT4">
                  <p:embed/>
                </p:oleObj>
              </mc:Choice>
              <mc:Fallback>
                <p:oleObj name="Equation" r:id="rId4" imgW="3289300" imgH="457200" progId="Equation.DSMT4">
                  <p:embed/>
                  <p:pic>
                    <p:nvPicPr>
                      <p:cNvPr id="0" name="Object 1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02063" y="1433513"/>
                        <a:ext cx="5008562" cy="696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63495" name="组合 21"/>
          <p:cNvGrpSpPr>
            <a:grpSpLocks/>
          </p:cNvGrpSpPr>
          <p:nvPr/>
        </p:nvGrpSpPr>
        <p:grpSpPr bwMode="auto">
          <a:xfrm>
            <a:off x="5487988" y="2287588"/>
            <a:ext cx="3095625" cy="1839912"/>
            <a:chOff x="3347864" y="1275606"/>
            <a:chExt cx="3096344" cy="1839542"/>
          </a:xfrm>
        </p:grpSpPr>
        <p:grpSp>
          <p:nvGrpSpPr>
            <p:cNvPr id="23" name="组合 22"/>
            <p:cNvGrpSpPr/>
            <p:nvPr/>
          </p:nvGrpSpPr>
          <p:grpSpPr bwMode="auto">
            <a:xfrm>
              <a:off x="3347864" y="1275606"/>
              <a:ext cx="3096344" cy="1839542"/>
              <a:chOff x="1774271" y="4817515"/>
              <a:chExt cx="4699995" cy="2115080"/>
            </a:xfrm>
            <a:noFill/>
          </p:grpSpPr>
          <p:sp>
            <p:nvSpPr>
              <p:cNvPr id="25" name="矩形 24"/>
              <p:cNvSpPr/>
              <p:nvPr/>
            </p:nvSpPr>
            <p:spPr>
              <a:xfrm>
                <a:off x="1774271" y="4817515"/>
                <a:ext cx="4699995" cy="2115080"/>
              </a:xfrm>
              <a:prstGeom prst="rect">
                <a:avLst/>
              </a:prstGeom>
              <a:grpFill/>
              <a:ln w="12700">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altLang="zh-CN" dirty="0">
                  <a:solidFill>
                    <a:schemeClr val="tx1"/>
                  </a:solidFill>
                  <a:latin typeface="微软雅黑" panose="020B0503020204020204" pitchFamily="34" charset="-122"/>
                </a:endParaRPr>
              </a:p>
              <a:p>
                <a:pPr>
                  <a:defRPr/>
                </a:pPr>
                <a:endParaRPr lang="en-US" altLang="zh-CN" dirty="0">
                  <a:solidFill>
                    <a:schemeClr val="tx1"/>
                  </a:solidFill>
                  <a:latin typeface="微软雅黑" panose="020B0503020204020204" pitchFamily="34" charset="-122"/>
                </a:endParaRPr>
              </a:p>
              <a:p>
                <a:pPr>
                  <a:defRPr/>
                </a:pPr>
                <a:endParaRPr lang="en-US" altLang="zh-CN" dirty="0">
                  <a:solidFill>
                    <a:schemeClr val="tx1"/>
                  </a:solidFill>
                  <a:latin typeface="微软雅黑" panose="020B0503020204020204" pitchFamily="34" charset="-122"/>
                </a:endParaRPr>
              </a:p>
              <a:p>
                <a:pPr>
                  <a:defRPr/>
                </a:pPr>
                <a:endParaRPr lang="en-US" altLang="zh-CN" dirty="0">
                  <a:solidFill>
                    <a:schemeClr val="tx1"/>
                  </a:solidFill>
                  <a:latin typeface="微软雅黑" panose="020B0503020204020204" pitchFamily="34" charset="-122"/>
                </a:endParaRPr>
              </a:p>
              <a:p>
                <a:pPr>
                  <a:defRPr/>
                </a:pPr>
                <a:endParaRPr lang="zh-CN" altLang="en-US" dirty="0">
                  <a:solidFill>
                    <a:schemeClr val="tx1"/>
                  </a:solidFill>
                  <a:latin typeface="微软雅黑" panose="020B0503020204020204" pitchFamily="34" charset="-122"/>
                </a:endParaRPr>
              </a:p>
            </p:txBody>
          </p:sp>
          <p:sp>
            <p:nvSpPr>
              <p:cNvPr id="26" name="文本框 25"/>
              <p:cNvSpPr txBox="1"/>
              <p:nvPr/>
            </p:nvSpPr>
            <p:spPr bwMode="auto">
              <a:xfrm>
                <a:off x="4004767" y="5154029"/>
                <a:ext cx="2351285" cy="1604215"/>
              </a:xfrm>
              <a:prstGeom prst="rect">
                <a:avLst/>
              </a:prstGeom>
              <a:grpFill/>
              <a:ln w="9525">
                <a:noFill/>
                <a:miter lim="800000"/>
                <a:headEnd/>
                <a:tailEnd/>
              </a:ln>
            </p:spPr>
            <p:txBody>
              <a:bodyPr/>
              <a:lstStyle/>
              <a:p>
                <a:pPr>
                  <a:spcBef>
                    <a:spcPct val="50000"/>
                  </a:spcBef>
                  <a:defRPr/>
                </a:pPr>
                <a:r>
                  <a:rPr lang="zh-CN" altLang="en-US" sz="1600" dirty="0">
                    <a:latin typeface="+mn-lt"/>
                    <a:ea typeface="微软雅黑" panose="020B0503020204020204" pitchFamily="34" charset="-122"/>
                  </a:rPr>
                  <a:t>尼尔斯</a:t>
                </a:r>
                <a:r>
                  <a:rPr lang="en-US" altLang="zh-CN" sz="1600" dirty="0">
                    <a:latin typeface="+mn-lt"/>
                    <a:ea typeface="微软雅黑" panose="020B0503020204020204" pitchFamily="34" charset="-122"/>
                  </a:rPr>
                  <a:t>·</a:t>
                </a:r>
                <a:r>
                  <a:rPr lang="zh-CN" altLang="en-US" sz="1600" dirty="0">
                    <a:latin typeface="+mn-lt"/>
                    <a:ea typeface="微软雅黑" panose="020B0503020204020204" pitchFamily="34" charset="-122"/>
                  </a:rPr>
                  <a:t>玻尔</a:t>
                </a:r>
                <a:endParaRPr lang="en-US" altLang="zh-CN" sz="1600" dirty="0">
                  <a:latin typeface="+mn-lt"/>
                  <a:ea typeface="微软雅黑" panose="020B0503020204020204" pitchFamily="34" charset="-122"/>
                </a:endParaRPr>
              </a:p>
              <a:p>
                <a:pPr>
                  <a:spcBef>
                    <a:spcPct val="50000"/>
                  </a:spcBef>
                  <a:defRPr/>
                </a:pPr>
                <a:r>
                  <a:rPr lang="en-US" altLang="zh-CN" sz="1600" dirty="0">
                    <a:latin typeface="+mn-lt"/>
                    <a:ea typeface="微软雅黑" panose="020B0503020204020204" pitchFamily="34" charset="-122"/>
                  </a:rPr>
                  <a:t>1885-1962</a:t>
                </a:r>
              </a:p>
              <a:p>
                <a:pPr>
                  <a:spcBef>
                    <a:spcPct val="50000"/>
                  </a:spcBef>
                  <a:defRPr/>
                </a:pPr>
                <a:r>
                  <a:rPr lang="zh-CN" altLang="en-US" sz="1600" dirty="0">
                    <a:latin typeface="+mn-lt"/>
                    <a:ea typeface="微软雅黑" panose="020B0503020204020204" pitchFamily="34" charset="-122"/>
                  </a:rPr>
                  <a:t>丹麦物理学家</a:t>
                </a:r>
                <a:endParaRPr lang="en-US" altLang="zh-CN" sz="1600" dirty="0">
                  <a:latin typeface="+mn-lt"/>
                  <a:ea typeface="微软雅黑" panose="020B0503020204020204" pitchFamily="34" charset="-122"/>
                </a:endParaRPr>
              </a:p>
            </p:txBody>
          </p:sp>
        </p:grpSp>
        <p:pic>
          <p:nvPicPr>
            <p:cNvPr id="63497" name="图片 23"/>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574987" y="1343510"/>
              <a:ext cx="1146462" cy="162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xEl>
                                              <p:pRg st="4" end="4"/>
                                            </p:txEl>
                                          </p:spTgt>
                                        </p:tgtEl>
                                        <p:attrNameLst>
                                          <p:attrName>style.visibility</p:attrName>
                                        </p:attrNameLst>
                                      </p:cBhvr>
                                      <p:to>
                                        <p:strVal val="visible"/>
                                      </p:to>
                                    </p:set>
                                    <p:animEffect transition="in" filter="fade">
                                      <p:cBhvr>
                                        <p:cTn id="7" dur="500"/>
                                        <p:tgtEl>
                                          <p:spTgt spid="14">
                                            <p:txEl>
                                              <p:pRg st="4" end="4"/>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4">
                                            <p:txEl>
                                              <p:pRg st="5" end="5"/>
                                            </p:txEl>
                                          </p:spTgt>
                                        </p:tgtEl>
                                        <p:attrNameLst>
                                          <p:attrName>style.visibility</p:attrName>
                                        </p:attrNameLst>
                                      </p:cBhvr>
                                      <p:to>
                                        <p:strVal val="visible"/>
                                      </p:to>
                                    </p:set>
                                    <p:animEffect transition="in" filter="fade">
                                      <p:cBhvr>
                                        <p:cTn id="10" dur="500"/>
                                        <p:tgtEl>
                                          <p:spTgt spid="14">
                                            <p:txEl>
                                              <p:pRg st="5" end="5"/>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4">
                                            <p:txEl>
                                              <p:pRg st="6" end="6"/>
                                            </p:txEl>
                                          </p:spTgt>
                                        </p:tgtEl>
                                        <p:attrNameLst>
                                          <p:attrName>style.visibility</p:attrName>
                                        </p:attrNameLst>
                                      </p:cBhvr>
                                      <p:to>
                                        <p:strVal val="visible"/>
                                      </p:to>
                                    </p:set>
                                    <p:animEffect transition="in" filter="fade">
                                      <p:cBhvr>
                                        <p:cTn id="13" dur="500"/>
                                        <p:tgtEl>
                                          <p:spTgt spid="14">
                                            <p:txEl>
                                              <p:pRg st="6" end="6"/>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14">
                                            <p:txEl>
                                              <p:pRg st="7" end="7"/>
                                            </p:txEl>
                                          </p:spTgt>
                                        </p:tgtEl>
                                        <p:attrNameLst>
                                          <p:attrName>style.visibility</p:attrName>
                                        </p:attrNameLst>
                                      </p:cBhvr>
                                      <p:to>
                                        <p:strVal val="visible"/>
                                      </p:to>
                                    </p:set>
                                    <p:animEffect transition="in" filter="fade">
                                      <p:cBhvr>
                                        <p:cTn id="16" dur="500"/>
                                        <p:tgtEl>
                                          <p:spTgt spid="14">
                                            <p:txEl>
                                              <p:pRg st="7" end="7"/>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349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73"/>
          <p:cNvSpPr txBox="1">
            <a:spLocks noChangeArrowheads="1"/>
          </p:cNvSpPr>
          <p:nvPr/>
        </p:nvSpPr>
        <p:spPr bwMode="auto">
          <a:xfrm>
            <a:off x="942975" y="1263650"/>
            <a:ext cx="6697663" cy="1201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b="1">
                <a:solidFill>
                  <a:schemeClr val="tx1"/>
                </a:solidFill>
                <a:latin typeface="Arial" panose="020B0604020202020204" pitchFamily="34" charset="0"/>
                <a:ea typeface="华文细黑" panose="02010600040101010101" pitchFamily="2" charset="-122"/>
              </a:defRPr>
            </a:lvl1pPr>
            <a:lvl2pPr marL="742950" indent="-285750">
              <a:defRPr b="1">
                <a:solidFill>
                  <a:schemeClr val="tx1"/>
                </a:solidFill>
                <a:latin typeface="Arial" panose="020B0604020202020204" pitchFamily="34" charset="0"/>
                <a:ea typeface="华文细黑" panose="02010600040101010101" pitchFamily="2" charset="-122"/>
              </a:defRPr>
            </a:lvl2pPr>
            <a:lvl3pPr marL="1143000" indent="-228600">
              <a:defRPr b="1">
                <a:solidFill>
                  <a:schemeClr val="tx1"/>
                </a:solidFill>
                <a:latin typeface="Arial" panose="020B0604020202020204" pitchFamily="34" charset="0"/>
                <a:ea typeface="华文细黑" panose="02010600040101010101" pitchFamily="2" charset="-122"/>
              </a:defRPr>
            </a:lvl3pPr>
            <a:lvl4pPr marL="1600200" indent="-228600">
              <a:defRPr b="1">
                <a:solidFill>
                  <a:schemeClr val="tx1"/>
                </a:solidFill>
                <a:latin typeface="Arial" panose="020B0604020202020204" pitchFamily="34" charset="0"/>
                <a:ea typeface="华文细黑" panose="02010600040101010101" pitchFamily="2" charset="-122"/>
              </a:defRPr>
            </a:lvl4pPr>
            <a:lvl5pPr marL="2057400" indent="-228600">
              <a:defRPr b="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9pPr>
          </a:lstStyle>
          <a:p>
            <a:pPr marL="342900" indent="-342900" eaLnBrk="1" hangingPunct="1">
              <a:lnSpc>
                <a:spcPct val="150000"/>
              </a:lnSpc>
              <a:buFont typeface="Wingdings" panose="05000000000000000000" pitchFamily="2" charset="2"/>
              <a:buChar char="p"/>
              <a:defRPr/>
            </a:pPr>
            <a:r>
              <a:rPr lang="en-US" altLang="zh-CN" sz="2400" dirty="0">
                <a:solidFill>
                  <a:srgbClr val="2B2A30"/>
                </a:solidFill>
                <a:latin typeface="微软雅黑" panose="020B0503020204020204" pitchFamily="34" charset="-122"/>
                <a:ea typeface="微软雅黑" panose="020B0503020204020204" pitchFamily="34" charset="-122"/>
              </a:rPr>
              <a:t>1.2.1</a:t>
            </a:r>
            <a:r>
              <a:rPr lang="en-US" altLang="zh-CN" sz="2400" dirty="0">
                <a:solidFill>
                  <a:srgbClr val="2B2A30"/>
                </a:solidFill>
                <a:latin typeface="+mj-lt"/>
                <a:ea typeface="微软雅黑" panose="020B0503020204020204" pitchFamily="34" charset="-122"/>
              </a:rPr>
              <a:t> </a:t>
            </a:r>
            <a:r>
              <a:rPr lang="zh-CN" altLang="en-US" sz="2400" dirty="0">
                <a:solidFill>
                  <a:srgbClr val="2B2A30"/>
                </a:solidFill>
                <a:latin typeface="微软雅黑" panose="020B0503020204020204" pitchFamily="34" charset="-122"/>
                <a:ea typeface="微软雅黑" panose="020B0503020204020204" pitchFamily="34" charset="-122"/>
              </a:rPr>
              <a:t>微观粒子运动的波粒二象性</a:t>
            </a:r>
            <a:endParaRPr lang="en-US" altLang="zh-CN" sz="2400" dirty="0">
              <a:solidFill>
                <a:srgbClr val="2B2A30"/>
              </a:solidFill>
              <a:latin typeface="微软雅黑" panose="020B0503020204020204" pitchFamily="34" charset="-122"/>
              <a:ea typeface="微软雅黑" panose="020B0503020204020204" pitchFamily="34" charset="-122"/>
            </a:endParaRPr>
          </a:p>
          <a:p>
            <a:pPr marL="342900" indent="-342900" eaLnBrk="1" hangingPunct="1">
              <a:lnSpc>
                <a:spcPct val="150000"/>
              </a:lnSpc>
              <a:buFont typeface="Wingdings" panose="05000000000000000000" pitchFamily="2" charset="2"/>
              <a:buChar char="p"/>
              <a:defRPr/>
            </a:pPr>
            <a:r>
              <a:rPr lang="en-US" altLang="zh-CN" sz="2400" dirty="0">
                <a:solidFill>
                  <a:srgbClr val="2B2A30"/>
                </a:solidFill>
                <a:latin typeface="微软雅黑" panose="020B0503020204020204" pitchFamily="34" charset="-122"/>
                <a:ea typeface="微软雅黑" panose="020B0503020204020204" pitchFamily="34" charset="-122"/>
              </a:rPr>
              <a:t>1.2.2</a:t>
            </a:r>
            <a:r>
              <a:rPr lang="en-US" altLang="zh-CN" sz="2400" dirty="0">
                <a:solidFill>
                  <a:srgbClr val="2B2A30"/>
                </a:solidFill>
                <a:ea typeface="微软雅黑" panose="020B0503020204020204" pitchFamily="34" charset="-122"/>
              </a:rPr>
              <a:t> </a:t>
            </a:r>
            <a:r>
              <a:rPr lang="zh-CN" altLang="en-US" sz="2400" dirty="0">
                <a:solidFill>
                  <a:srgbClr val="2B2A30"/>
                </a:solidFill>
                <a:latin typeface="微软雅黑" panose="020B0503020204020204" pitchFamily="34" charset="-122"/>
                <a:ea typeface="微软雅黑" panose="020B0503020204020204" pitchFamily="34" charset="-122"/>
              </a:rPr>
              <a:t>氢原子的量子力学模型</a:t>
            </a:r>
            <a:endParaRPr lang="en-US" altLang="zh-CN" sz="2400" dirty="0">
              <a:solidFill>
                <a:srgbClr val="2B2A30"/>
              </a:solidFill>
              <a:latin typeface="微软雅黑" panose="020B0503020204020204" pitchFamily="34" charset="-122"/>
              <a:ea typeface="微软雅黑" panose="020B0503020204020204" pitchFamily="34" charset="-122"/>
            </a:endParaRPr>
          </a:p>
        </p:txBody>
      </p:sp>
      <p:sp>
        <p:nvSpPr>
          <p:cNvPr id="65539" name="Text Box 55"/>
          <p:cNvSpPr txBox="1">
            <a:spLocks noChangeArrowheads="1"/>
          </p:cNvSpPr>
          <p:nvPr/>
        </p:nvSpPr>
        <p:spPr bwMode="auto">
          <a:xfrm>
            <a:off x="539750" y="187325"/>
            <a:ext cx="4953000"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9" tIns="45709" rIns="91419" bIns="45709">
            <a:spAutoFit/>
          </a:bodyPr>
          <a:lstStyle>
            <a:lvl1pPr>
              <a:defRPr b="1">
                <a:solidFill>
                  <a:schemeClr val="tx1"/>
                </a:solidFill>
                <a:latin typeface="Arial" panose="020B0604020202020204" pitchFamily="34" charset="0"/>
                <a:ea typeface="华文细黑" panose="02010600040101010101" pitchFamily="2" charset="-122"/>
              </a:defRPr>
            </a:lvl1pPr>
            <a:lvl2pPr marL="742950" indent="-285750">
              <a:defRPr b="1">
                <a:solidFill>
                  <a:schemeClr val="tx1"/>
                </a:solidFill>
                <a:latin typeface="Arial" panose="020B0604020202020204" pitchFamily="34" charset="0"/>
                <a:ea typeface="华文细黑" panose="02010600040101010101" pitchFamily="2" charset="-122"/>
              </a:defRPr>
            </a:lvl2pPr>
            <a:lvl3pPr marL="1143000" indent="-228600">
              <a:defRPr b="1">
                <a:solidFill>
                  <a:schemeClr val="tx1"/>
                </a:solidFill>
                <a:latin typeface="Arial" panose="020B0604020202020204" pitchFamily="34" charset="0"/>
                <a:ea typeface="华文细黑" panose="02010600040101010101" pitchFamily="2" charset="-122"/>
              </a:defRPr>
            </a:lvl3pPr>
            <a:lvl4pPr marL="1600200" indent="-228600">
              <a:defRPr b="1">
                <a:solidFill>
                  <a:schemeClr val="tx1"/>
                </a:solidFill>
                <a:latin typeface="Arial" panose="020B0604020202020204" pitchFamily="34" charset="0"/>
                <a:ea typeface="华文细黑" panose="02010600040101010101" pitchFamily="2" charset="-122"/>
              </a:defRPr>
            </a:lvl4pPr>
            <a:lvl5pPr marL="2057400" indent="-228600">
              <a:defRPr b="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9pPr>
          </a:lstStyle>
          <a:p>
            <a:pPr eaLnBrk="1" hangingPunct="1"/>
            <a:r>
              <a:rPr lang="en-US" altLang="zh-CN" sz="2800">
                <a:latin typeface="微软雅黑" panose="020B0503020204020204" pitchFamily="34" charset="-122"/>
                <a:ea typeface="微软雅黑" panose="020B0503020204020204" pitchFamily="34" charset="-122"/>
              </a:rPr>
              <a:t>1.2 </a:t>
            </a:r>
            <a:r>
              <a:rPr lang="zh-CN" altLang="en-US" sz="2800">
                <a:latin typeface="微软雅黑" panose="020B0503020204020204" pitchFamily="34" charset="-122"/>
                <a:ea typeface="微软雅黑" panose="020B0503020204020204" pitchFamily="34" charset="-122"/>
              </a:rPr>
              <a:t>现代原子结构模型</a:t>
            </a:r>
          </a:p>
        </p:txBody>
      </p:sp>
      <p:sp>
        <p:nvSpPr>
          <p:cNvPr id="2" name="矩形 1"/>
          <p:cNvSpPr/>
          <p:nvPr/>
        </p:nvSpPr>
        <p:spPr>
          <a:xfrm>
            <a:off x="946150" y="2982913"/>
            <a:ext cx="6840538" cy="1016000"/>
          </a:xfrm>
          <a:prstGeom prst="rect">
            <a:avLst/>
          </a:prstGeom>
          <a:ln w="12700">
            <a:solidFill>
              <a:srgbClr val="FF0000"/>
            </a:solidFill>
            <a:prstDash val="sysDash"/>
          </a:ln>
        </p:spPr>
        <p:txBody>
          <a:bodyPr>
            <a:spAutoFit/>
          </a:bodyPr>
          <a:lstStyle/>
          <a:p>
            <a:pPr>
              <a:lnSpc>
                <a:spcPct val="150000"/>
              </a:lnSpc>
              <a:spcBef>
                <a:spcPct val="20000"/>
              </a:spcBef>
              <a:buClr>
                <a:schemeClr val="bg2"/>
              </a:buClr>
              <a:buSzPct val="75000"/>
              <a:defRPr/>
            </a:pPr>
            <a:r>
              <a:rPr lang="zh-CN" altLang="en-US" sz="2000" dirty="0">
                <a:solidFill>
                  <a:srgbClr val="0000CC"/>
                </a:solidFill>
                <a:latin typeface="+mn-ea"/>
                <a:ea typeface="+mn-ea"/>
              </a:rPr>
              <a:t>对于光的本性，曾经有微粒说、波动说的长期争论，后来确认光既具有微粒性，又具有波动性，称为</a:t>
            </a:r>
            <a:r>
              <a:rPr lang="zh-CN" altLang="en-US" sz="2000" dirty="0">
                <a:solidFill>
                  <a:srgbClr val="FF0000"/>
                </a:solidFill>
                <a:latin typeface="+mn-ea"/>
                <a:ea typeface="+mn-ea"/>
              </a:rPr>
              <a:t>波粒二象性</a:t>
            </a:r>
            <a:r>
              <a:rPr lang="zh-CN" altLang="en-US" sz="2000" dirty="0">
                <a:solidFill>
                  <a:srgbClr val="0000CC"/>
                </a:solidFill>
                <a:latin typeface="+mn-ea"/>
                <a:ea typeface="+mn-ea"/>
              </a:rPr>
              <a:t>。</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Box 55"/>
          <p:cNvSpPr txBox="1">
            <a:spLocks noChangeArrowheads="1"/>
          </p:cNvSpPr>
          <p:nvPr/>
        </p:nvSpPr>
        <p:spPr bwMode="auto">
          <a:xfrm>
            <a:off x="468313" y="255588"/>
            <a:ext cx="55435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9" tIns="45709" rIns="91419" bIns="45709">
            <a:spAutoFit/>
          </a:bodyPr>
          <a:lstStyle>
            <a:lvl1pPr>
              <a:defRPr b="1">
                <a:solidFill>
                  <a:schemeClr val="tx1"/>
                </a:solidFill>
                <a:latin typeface="Arial" panose="020B0604020202020204" pitchFamily="34" charset="0"/>
                <a:ea typeface="华文细黑" panose="02010600040101010101" pitchFamily="2" charset="-122"/>
              </a:defRPr>
            </a:lvl1pPr>
            <a:lvl2pPr marL="742950" indent="-285750">
              <a:defRPr b="1">
                <a:solidFill>
                  <a:schemeClr val="tx1"/>
                </a:solidFill>
                <a:latin typeface="Arial" panose="020B0604020202020204" pitchFamily="34" charset="0"/>
                <a:ea typeface="华文细黑" panose="02010600040101010101" pitchFamily="2" charset="-122"/>
              </a:defRPr>
            </a:lvl2pPr>
            <a:lvl3pPr marL="1143000" indent="-228600">
              <a:defRPr b="1">
                <a:solidFill>
                  <a:schemeClr val="tx1"/>
                </a:solidFill>
                <a:latin typeface="Arial" panose="020B0604020202020204" pitchFamily="34" charset="0"/>
                <a:ea typeface="华文细黑" panose="02010600040101010101" pitchFamily="2" charset="-122"/>
              </a:defRPr>
            </a:lvl3pPr>
            <a:lvl4pPr marL="1600200" indent="-228600">
              <a:defRPr b="1">
                <a:solidFill>
                  <a:schemeClr val="tx1"/>
                </a:solidFill>
                <a:latin typeface="Arial" panose="020B0604020202020204" pitchFamily="34" charset="0"/>
                <a:ea typeface="华文细黑" panose="02010600040101010101" pitchFamily="2" charset="-122"/>
              </a:defRPr>
            </a:lvl4pPr>
            <a:lvl5pPr marL="2057400" indent="-228600">
              <a:defRPr b="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9pPr>
          </a:lstStyle>
          <a:p>
            <a:pPr eaLnBrk="1" hangingPunct="1">
              <a:defRPr/>
            </a:pPr>
            <a:r>
              <a:rPr lang="en-US" altLang="zh-CN" sz="2400" dirty="0">
                <a:latin typeface="微软雅黑" panose="020B0503020204020204" pitchFamily="34" charset="-122"/>
                <a:ea typeface="微软雅黑" panose="020B0503020204020204" pitchFamily="34" charset="-122"/>
              </a:rPr>
              <a:t>1.2.1</a:t>
            </a:r>
            <a:r>
              <a:rPr lang="en-US" altLang="zh-CN" sz="2400" dirty="0">
                <a:latin typeface="Times New Roman" panose="02020603050405020304" pitchFamily="18" charset="0"/>
                <a:ea typeface="+mn-ea"/>
                <a:cs typeface="Times New Roman" panose="02020603050405020304" pitchFamily="18" charset="0"/>
              </a:rPr>
              <a:t> </a:t>
            </a:r>
            <a:r>
              <a:rPr lang="zh-CN" altLang="en-US" sz="2400" dirty="0">
                <a:latin typeface="Times New Roman" panose="02020603050405020304" pitchFamily="18" charset="0"/>
                <a:ea typeface="+mn-ea"/>
                <a:cs typeface="Times New Roman" panose="02020603050405020304" pitchFamily="18" charset="0"/>
              </a:rPr>
              <a:t>微观粒子运动的波粒二象性</a:t>
            </a:r>
          </a:p>
        </p:txBody>
      </p:sp>
      <p:sp>
        <p:nvSpPr>
          <p:cNvPr id="17" name="Text Box 8"/>
          <p:cNvSpPr txBox="1">
            <a:spLocks noChangeArrowheads="1"/>
          </p:cNvSpPr>
          <p:nvPr/>
        </p:nvSpPr>
        <p:spPr bwMode="auto">
          <a:xfrm>
            <a:off x="1131888" y="2430463"/>
            <a:ext cx="2147887" cy="954087"/>
          </a:xfrm>
          <a:prstGeom prst="rect">
            <a:avLst/>
          </a:prstGeom>
          <a:noFill/>
          <a:ln w="9525">
            <a:noFill/>
            <a:miter lim="800000"/>
            <a:headEnd/>
            <a:tailEnd/>
          </a:ln>
          <a:effectLst/>
        </p:spPr>
        <p:txBody>
          <a:bodyPr wrap="none">
            <a:spAutoFit/>
          </a:bodyPr>
          <a:lstStyle/>
          <a:p>
            <a:pPr>
              <a:defRPr/>
            </a:pPr>
            <a:r>
              <a:rPr lang="en-US" altLang="zh-CN" sz="2800" i="1" dirty="0">
                <a:latin typeface="Times New Roman" panose="02020603050405020304" pitchFamily="18" charset="0"/>
                <a:ea typeface="+mn-ea"/>
                <a:cs typeface="Times New Roman" panose="02020603050405020304" pitchFamily="18" charset="0"/>
              </a:rPr>
              <a:t>E</a:t>
            </a:r>
            <a:r>
              <a:rPr lang="en-US" altLang="zh-CN" sz="2800" dirty="0">
                <a:latin typeface="Times New Roman" panose="02020603050405020304" pitchFamily="18" charset="0"/>
                <a:ea typeface="+mn-ea"/>
                <a:cs typeface="Times New Roman" panose="02020603050405020304" pitchFamily="18" charset="0"/>
              </a:rPr>
              <a:t>= </a:t>
            </a:r>
            <a:r>
              <a:rPr lang="en-US" altLang="zh-CN" sz="2800" i="1" dirty="0">
                <a:latin typeface="Times New Roman" panose="02020603050405020304" pitchFamily="18" charset="0"/>
                <a:ea typeface="+mn-ea"/>
                <a:cs typeface="Times New Roman" panose="02020603050405020304" pitchFamily="18" charset="0"/>
              </a:rPr>
              <a:t>h</a:t>
            </a:r>
            <a:r>
              <a:rPr lang="en-US" altLang="zh-CN" sz="2800" i="1" dirty="0">
                <a:latin typeface="Times New Roman" panose="02020603050405020304" pitchFamily="18" charset="0"/>
                <a:ea typeface="+mn-ea"/>
                <a:cs typeface="Times New Roman" panose="02020603050405020304" pitchFamily="18" charset="0"/>
                <a:sym typeface="Symbol" pitchFamily="18" charset="2"/>
              </a:rPr>
              <a:t> </a:t>
            </a:r>
            <a:r>
              <a:rPr lang="en-US" altLang="zh-CN" sz="2800" dirty="0">
                <a:latin typeface="Times New Roman" panose="02020603050405020304" pitchFamily="18" charset="0"/>
                <a:ea typeface="+mn-ea"/>
                <a:cs typeface="Times New Roman" panose="02020603050405020304" pitchFamily="18" charset="0"/>
                <a:sym typeface="Symbol" pitchFamily="18" charset="2"/>
              </a:rPr>
              <a:t>= </a:t>
            </a:r>
            <a:r>
              <a:rPr lang="en-US" altLang="zh-CN" sz="2800" i="1" dirty="0" err="1">
                <a:latin typeface="Times New Roman" panose="02020603050405020304" pitchFamily="18" charset="0"/>
                <a:ea typeface="+mn-ea"/>
                <a:cs typeface="Times New Roman" panose="02020603050405020304" pitchFamily="18" charset="0"/>
                <a:sym typeface="Symbol" pitchFamily="18" charset="2"/>
              </a:rPr>
              <a:t>hc</a:t>
            </a:r>
            <a:r>
              <a:rPr lang="en-US" altLang="zh-CN" sz="2800" dirty="0">
                <a:latin typeface="Times New Roman" panose="02020603050405020304" pitchFamily="18" charset="0"/>
                <a:ea typeface="+mn-ea"/>
                <a:cs typeface="Times New Roman" panose="02020603050405020304" pitchFamily="18" charset="0"/>
                <a:sym typeface="Symbol" pitchFamily="18" charset="2"/>
              </a:rPr>
              <a:t>/</a:t>
            </a:r>
            <a:r>
              <a:rPr lang="en-US" altLang="zh-CN" sz="2800" i="1" dirty="0">
                <a:latin typeface="Times New Roman" panose="02020603050405020304" pitchFamily="18" charset="0"/>
                <a:ea typeface="+mn-ea"/>
                <a:cs typeface="Times New Roman" panose="02020603050405020304" pitchFamily="18" charset="0"/>
                <a:sym typeface="Symbol" pitchFamily="18" charset="2"/>
              </a:rPr>
              <a:t></a:t>
            </a:r>
          </a:p>
          <a:p>
            <a:pPr>
              <a:defRPr/>
            </a:pPr>
            <a:r>
              <a:rPr lang="en-US" altLang="zh-CN" sz="2800" i="1" dirty="0">
                <a:latin typeface="Times New Roman" panose="02020603050405020304" pitchFamily="18" charset="0"/>
                <a:ea typeface="+mn-ea"/>
                <a:cs typeface="Times New Roman" panose="02020603050405020304" pitchFamily="18" charset="0"/>
              </a:rPr>
              <a:t>E</a:t>
            </a:r>
            <a:r>
              <a:rPr lang="en-US" altLang="zh-CN" sz="2800" dirty="0">
                <a:latin typeface="Times New Roman" panose="02020603050405020304" pitchFamily="18" charset="0"/>
                <a:ea typeface="+mn-ea"/>
                <a:cs typeface="Times New Roman" panose="02020603050405020304" pitchFamily="18" charset="0"/>
              </a:rPr>
              <a:t>= </a:t>
            </a:r>
            <a:r>
              <a:rPr lang="en-US" altLang="zh-CN" sz="2800" i="1" dirty="0">
                <a:latin typeface="Times New Roman" panose="02020603050405020304" pitchFamily="18" charset="0"/>
                <a:ea typeface="+mn-ea"/>
                <a:cs typeface="Times New Roman" panose="02020603050405020304" pitchFamily="18" charset="0"/>
              </a:rPr>
              <a:t>pc</a:t>
            </a:r>
            <a:endParaRPr lang="en-US" altLang="zh-CN" sz="2800" i="1" dirty="0">
              <a:latin typeface="Times New Roman" panose="02020603050405020304" pitchFamily="18" charset="0"/>
              <a:ea typeface="+mn-ea"/>
              <a:cs typeface="Times New Roman" panose="02020603050405020304" pitchFamily="18" charset="0"/>
              <a:sym typeface="Symbol" pitchFamily="18" charset="2"/>
            </a:endParaRPr>
          </a:p>
        </p:txBody>
      </p:sp>
      <p:sp>
        <p:nvSpPr>
          <p:cNvPr id="19" name="Text Box 10"/>
          <p:cNvSpPr txBox="1">
            <a:spLocks noChangeArrowheads="1"/>
          </p:cNvSpPr>
          <p:nvPr/>
        </p:nvSpPr>
        <p:spPr bwMode="auto">
          <a:xfrm>
            <a:off x="4405313" y="2479675"/>
            <a:ext cx="1246187" cy="523875"/>
          </a:xfrm>
          <a:prstGeom prst="rect">
            <a:avLst/>
          </a:prstGeom>
          <a:noFill/>
          <a:ln w="9525">
            <a:noFill/>
            <a:miter lim="800000"/>
            <a:headEnd/>
            <a:tailEnd/>
          </a:ln>
          <a:effectLst/>
        </p:spPr>
        <p:txBody>
          <a:bodyPr wrap="none">
            <a:spAutoFit/>
          </a:bodyPr>
          <a:lstStyle/>
          <a:p>
            <a:pPr>
              <a:defRPr/>
            </a:pPr>
            <a:r>
              <a:rPr lang="en-US" altLang="zh-CN" sz="2800" i="1" dirty="0">
                <a:latin typeface="Times New Roman" panose="02020603050405020304" pitchFamily="18" charset="0"/>
                <a:ea typeface="+mn-ea"/>
                <a:cs typeface="Times New Roman" panose="02020603050405020304" pitchFamily="18" charset="0"/>
              </a:rPr>
              <a:t>p </a:t>
            </a:r>
            <a:r>
              <a:rPr lang="en-US" altLang="zh-CN" sz="2800" dirty="0">
                <a:latin typeface="Times New Roman" panose="02020603050405020304" pitchFamily="18" charset="0"/>
                <a:ea typeface="+mn-ea"/>
                <a:cs typeface="Times New Roman" panose="02020603050405020304" pitchFamily="18" charset="0"/>
              </a:rPr>
              <a:t>= </a:t>
            </a:r>
            <a:r>
              <a:rPr lang="en-US" altLang="zh-CN" sz="2800" i="1" dirty="0">
                <a:latin typeface="Times New Roman" panose="02020603050405020304" pitchFamily="18" charset="0"/>
                <a:ea typeface="+mn-ea"/>
                <a:cs typeface="Times New Roman" panose="02020603050405020304" pitchFamily="18" charset="0"/>
              </a:rPr>
              <a:t>h</a:t>
            </a:r>
            <a:r>
              <a:rPr lang="en-US" altLang="zh-CN" sz="2800" dirty="0">
                <a:latin typeface="Times New Roman" panose="02020603050405020304" pitchFamily="18" charset="0"/>
                <a:ea typeface="+mn-ea"/>
                <a:cs typeface="Times New Roman" panose="02020603050405020304" pitchFamily="18" charset="0"/>
              </a:rPr>
              <a:t>/</a:t>
            </a:r>
            <a:r>
              <a:rPr lang="en-US" altLang="zh-CN" sz="2800" i="1" dirty="0">
                <a:latin typeface="Times New Roman" panose="02020603050405020304" pitchFamily="18" charset="0"/>
                <a:ea typeface="+mn-ea"/>
                <a:cs typeface="Times New Roman" panose="02020603050405020304" pitchFamily="18" charset="0"/>
                <a:sym typeface="Symbol" pitchFamily="18" charset="2"/>
              </a:rPr>
              <a:t></a:t>
            </a:r>
          </a:p>
        </p:txBody>
      </p:sp>
      <p:sp>
        <p:nvSpPr>
          <p:cNvPr id="20" name="Text Box 11"/>
          <p:cNvSpPr txBox="1">
            <a:spLocks noChangeArrowheads="1"/>
          </p:cNvSpPr>
          <p:nvPr/>
        </p:nvSpPr>
        <p:spPr bwMode="auto">
          <a:xfrm>
            <a:off x="1289050" y="3732213"/>
            <a:ext cx="1065213" cy="522287"/>
          </a:xfrm>
          <a:prstGeom prst="rect">
            <a:avLst/>
          </a:prstGeom>
          <a:noFill/>
          <a:ln w="9525">
            <a:noFill/>
            <a:miter lim="800000"/>
            <a:headEnd/>
            <a:tailEnd/>
          </a:ln>
          <a:effectLst/>
        </p:spPr>
        <p:txBody>
          <a:bodyPr wrap="none">
            <a:spAutoFit/>
          </a:bodyPr>
          <a:lstStyle/>
          <a:p>
            <a:pPr>
              <a:defRPr/>
            </a:pPr>
            <a:r>
              <a:rPr lang="en-US" altLang="zh-CN" sz="2800" i="1" dirty="0">
                <a:latin typeface="Times New Roman" panose="02020603050405020304" pitchFamily="18" charset="0"/>
                <a:ea typeface="+mn-ea"/>
                <a:cs typeface="Times New Roman" panose="02020603050405020304" pitchFamily="18" charset="0"/>
              </a:rPr>
              <a:t>p</a:t>
            </a:r>
            <a:r>
              <a:rPr lang="en-US" altLang="zh-CN" sz="2800" dirty="0">
                <a:latin typeface="Times New Roman" panose="02020603050405020304" pitchFamily="18" charset="0"/>
                <a:ea typeface="+mn-ea"/>
                <a:cs typeface="Times New Roman" panose="02020603050405020304" pitchFamily="18" charset="0"/>
              </a:rPr>
              <a:t>=</a:t>
            </a:r>
            <a:r>
              <a:rPr lang="en-US" altLang="zh-CN" sz="2800" i="1" dirty="0">
                <a:latin typeface="Times New Roman" panose="02020603050405020304" pitchFamily="18" charset="0"/>
                <a:ea typeface="+mn-ea"/>
                <a:cs typeface="Times New Roman" panose="02020603050405020304" pitchFamily="18" charset="0"/>
              </a:rPr>
              <a:t>h</a:t>
            </a:r>
            <a:r>
              <a:rPr lang="en-US" altLang="zh-CN" sz="2800" dirty="0">
                <a:latin typeface="Times New Roman" panose="02020603050405020304" pitchFamily="18" charset="0"/>
                <a:ea typeface="+mn-ea"/>
                <a:cs typeface="Times New Roman" panose="02020603050405020304" pitchFamily="18" charset="0"/>
              </a:rPr>
              <a:t>/</a:t>
            </a:r>
            <a:r>
              <a:rPr lang="en-US" altLang="zh-CN" sz="2800" i="1" dirty="0">
                <a:latin typeface="Times New Roman" panose="02020603050405020304" pitchFamily="18" charset="0"/>
                <a:ea typeface="+mn-ea"/>
                <a:cs typeface="Times New Roman" panose="02020603050405020304" pitchFamily="18" charset="0"/>
                <a:sym typeface="Symbol" pitchFamily="18" charset="2"/>
              </a:rPr>
              <a:t></a:t>
            </a:r>
          </a:p>
        </p:txBody>
      </p:sp>
      <p:sp>
        <p:nvSpPr>
          <p:cNvPr id="21" name="Text Box 12"/>
          <p:cNvSpPr txBox="1">
            <a:spLocks noChangeArrowheads="1"/>
          </p:cNvSpPr>
          <p:nvPr/>
        </p:nvSpPr>
        <p:spPr bwMode="auto">
          <a:xfrm>
            <a:off x="3662363" y="3516313"/>
            <a:ext cx="1485900" cy="954087"/>
          </a:xfrm>
          <a:prstGeom prst="rect">
            <a:avLst/>
          </a:prstGeom>
          <a:noFill/>
          <a:ln w="9525">
            <a:noFill/>
            <a:miter lim="800000"/>
            <a:headEnd/>
            <a:tailEnd/>
          </a:ln>
          <a:effectLst/>
        </p:spPr>
        <p:txBody>
          <a:bodyPr wrap="none">
            <a:spAutoFit/>
          </a:bodyPr>
          <a:lstStyle/>
          <a:p>
            <a:pPr>
              <a:defRPr/>
            </a:pPr>
            <a:r>
              <a:rPr lang="en-US" altLang="zh-CN" sz="2800" i="1" dirty="0">
                <a:latin typeface="Times New Roman" panose="02020603050405020304" pitchFamily="18" charset="0"/>
                <a:ea typeface="+mn-ea"/>
                <a:cs typeface="Times New Roman" panose="02020603050405020304" pitchFamily="18" charset="0"/>
                <a:sym typeface="Symbol" pitchFamily="18" charset="2"/>
              </a:rPr>
              <a:t> </a:t>
            </a:r>
            <a:r>
              <a:rPr lang="en-US" altLang="zh-CN" sz="2800" dirty="0">
                <a:latin typeface="Times New Roman" panose="02020603050405020304" pitchFamily="18" charset="0"/>
                <a:ea typeface="+mn-ea"/>
                <a:cs typeface="Times New Roman" panose="02020603050405020304" pitchFamily="18" charset="0"/>
              </a:rPr>
              <a:t>= </a:t>
            </a:r>
            <a:r>
              <a:rPr lang="en-US" altLang="zh-CN" sz="2800" i="1" dirty="0">
                <a:latin typeface="Times New Roman" panose="02020603050405020304" pitchFamily="18" charset="0"/>
                <a:ea typeface="+mn-ea"/>
                <a:cs typeface="Times New Roman" panose="02020603050405020304" pitchFamily="18" charset="0"/>
              </a:rPr>
              <a:t>h</a:t>
            </a:r>
            <a:r>
              <a:rPr lang="en-US" altLang="zh-CN" sz="2800" dirty="0">
                <a:latin typeface="Times New Roman" panose="02020603050405020304" pitchFamily="18" charset="0"/>
                <a:ea typeface="+mn-ea"/>
                <a:cs typeface="Times New Roman" panose="02020603050405020304" pitchFamily="18" charset="0"/>
              </a:rPr>
              <a:t>/</a:t>
            </a:r>
            <a:r>
              <a:rPr lang="en-US" altLang="zh-CN" sz="2800" i="1" dirty="0">
                <a:latin typeface="Times New Roman" panose="02020603050405020304" pitchFamily="18" charset="0"/>
                <a:ea typeface="+mn-ea"/>
                <a:cs typeface="Times New Roman" panose="02020603050405020304" pitchFamily="18" charset="0"/>
              </a:rPr>
              <a:t>p</a:t>
            </a:r>
          </a:p>
          <a:p>
            <a:pPr>
              <a:defRPr/>
            </a:pPr>
            <a:r>
              <a:rPr lang="en-US" altLang="zh-CN" sz="2800" dirty="0">
                <a:latin typeface="Times New Roman" panose="02020603050405020304" pitchFamily="18" charset="0"/>
                <a:ea typeface="+mn-ea"/>
                <a:cs typeface="Times New Roman" panose="02020603050405020304" pitchFamily="18" charset="0"/>
              </a:rPr>
              <a:t>   = </a:t>
            </a:r>
            <a:r>
              <a:rPr lang="en-US" altLang="zh-CN" sz="2800" i="1" dirty="0">
                <a:latin typeface="Times New Roman" panose="02020603050405020304" pitchFamily="18" charset="0"/>
                <a:ea typeface="+mn-ea"/>
                <a:cs typeface="Times New Roman" panose="02020603050405020304" pitchFamily="18" charset="0"/>
              </a:rPr>
              <a:t>h</a:t>
            </a:r>
            <a:r>
              <a:rPr lang="en-US" altLang="zh-CN" sz="2800" dirty="0">
                <a:latin typeface="Times New Roman" panose="02020603050405020304" pitchFamily="18" charset="0"/>
                <a:ea typeface="+mn-ea"/>
                <a:cs typeface="Times New Roman" panose="02020603050405020304" pitchFamily="18" charset="0"/>
              </a:rPr>
              <a:t>/</a:t>
            </a:r>
            <a:r>
              <a:rPr lang="en-US" altLang="zh-CN" sz="2800" i="1" dirty="0">
                <a:latin typeface="Times New Roman" panose="02020603050405020304" pitchFamily="18" charset="0"/>
                <a:ea typeface="+mn-ea"/>
                <a:cs typeface="Times New Roman" panose="02020603050405020304" pitchFamily="18" charset="0"/>
              </a:rPr>
              <a:t>mv</a:t>
            </a:r>
          </a:p>
        </p:txBody>
      </p:sp>
      <p:sp>
        <p:nvSpPr>
          <p:cNvPr id="22" name="Rectangle 13"/>
          <p:cNvSpPr>
            <a:spLocks noChangeArrowheads="1"/>
          </p:cNvSpPr>
          <p:nvPr/>
        </p:nvSpPr>
        <p:spPr bwMode="auto">
          <a:xfrm>
            <a:off x="1104900" y="3516313"/>
            <a:ext cx="4114800" cy="954087"/>
          </a:xfrm>
          <a:prstGeom prst="rect">
            <a:avLst/>
          </a:prstGeom>
          <a:noFill/>
          <a:ln w="19050">
            <a:solidFill>
              <a:srgbClr val="FF0000"/>
            </a:solidFill>
            <a:prstDash val="sysDash"/>
            <a:miter lim="800000"/>
            <a:headEnd/>
            <a:tailEnd/>
          </a:ln>
          <a:effec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24" name="Text Box 14"/>
          <p:cNvSpPr txBox="1">
            <a:spLocks noChangeArrowheads="1"/>
          </p:cNvSpPr>
          <p:nvPr/>
        </p:nvSpPr>
        <p:spPr bwMode="auto">
          <a:xfrm>
            <a:off x="5651500" y="3839921"/>
            <a:ext cx="1237348" cy="400110"/>
          </a:xfrm>
          <a:prstGeom prst="rect">
            <a:avLst/>
          </a:prstGeom>
          <a:noFill/>
          <a:ln w="9525">
            <a:noFill/>
            <a:miter lim="800000"/>
            <a:headEnd/>
            <a:tailEnd/>
          </a:ln>
          <a:effectLst/>
        </p:spPr>
        <p:txBody>
          <a:bodyPr wrap="square">
            <a:spAutoFit/>
          </a:bodyPr>
          <a:lstStyle/>
          <a:p>
            <a:pPr>
              <a:defRPr/>
            </a:pPr>
            <a:r>
              <a:rPr lang="zh-CN" altLang="en-US" sz="2000" dirty="0">
                <a:solidFill>
                  <a:srgbClr val="FF0000"/>
                </a:solidFill>
                <a:latin typeface="Times New Roman" panose="02020603050405020304" pitchFamily="18" charset="0"/>
                <a:ea typeface="+mn-ea"/>
                <a:cs typeface="Times New Roman" panose="02020603050405020304" pitchFamily="18" charset="0"/>
              </a:rPr>
              <a:t>博士论文</a:t>
            </a:r>
          </a:p>
        </p:txBody>
      </p:sp>
      <p:sp>
        <p:nvSpPr>
          <p:cNvPr id="27" name="AutoShape 15"/>
          <p:cNvSpPr>
            <a:spLocks noChangeArrowheads="1"/>
          </p:cNvSpPr>
          <p:nvPr/>
        </p:nvSpPr>
        <p:spPr bwMode="auto">
          <a:xfrm>
            <a:off x="3309938" y="2754313"/>
            <a:ext cx="728662" cy="233362"/>
          </a:xfrm>
          <a:prstGeom prst="rightArrow">
            <a:avLst>
              <a:gd name="adj1" fmla="val 50000"/>
              <a:gd name="adj2" fmla="val 60177"/>
            </a:avLst>
          </a:prstGeom>
          <a:solidFill>
            <a:schemeClr val="accent1"/>
          </a:solidFill>
          <a:ln w="9525">
            <a:solidFill>
              <a:schemeClr val="tx1"/>
            </a:solidFill>
            <a:miter lim="800000"/>
            <a:headEnd/>
            <a:tailEnd/>
          </a:ln>
          <a:effec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4" name="矩形 3"/>
          <p:cNvSpPr/>
          <p:nvPr/>
        </p:nvSpPr>
        <p:spPr>
          <a:xfrm>
            <a:off x="849313" y="1344613"/>
            <a:ext cx="6921500" cy="1016000"/>
          </a:xfrm>
          <a:prstGeom prst="rect">
            <a:avLst/>
          </a:prstGeom>
        </p:spPr>
        <p:txBody>
          <a:bodyPr>
            <a:spAutoFit/>
          </a:bodyPr>
          <a:lstStyle/>
          <a:p>
            <a:pPr marL="342900">
              <a:lnSpc>
                <a:spcPct val="150000"/>
              </a:lnSpc>
              <a:spcBef>
                <a:spcPct val="20000"/>
              </a:spcBef>
              <a:buClr>
                <a:schemeClr val="bg2"/>
              </a:buClr>
              <a:buSzPct val="75000"/>
              <a:defRPr/>
            </a:pPr>
            <a:r>
              <a:rPr lang="en-US" altLang="zh-CN" sz="2000" dirty="0">
                <a:latin typeface="Times New Roman" panose="02020603050405020304" pitchFamily="18" charset="0"/>
                <a:ea typeface="+mn-ea"/>
                <a:cs typeface="Times New Roman" panose="02020603050405020304" pitchFamily="18" charset="0"/>
              </a:rPr>
              <a:t>1924</a:t>
            </a:r>
            <a:r>
              <a:rPr lang="zh-CN" altLang="en-US" sz="2000" dirty="0">
                <a:latin typeface="Times New Roman" panose="02020603050405020304" pitchFamily="18" charset="0"/>
                <a:ea typeface="+mn-ea"/>
                <a:cs typeface="Times New Roman" panose="02020603050405020304" pitchFamily="18" charset="0"/>
              </a:rPr>
              <a:t>年</a:t>
            </a:r>
            <a:r>
              <a:rPr lang="en-US" altLang="zh-CN" sz="2000" dirty="0">
                <a:latin typeface="Times New Roman" panose="02020603050405020304" pitchFamily="18" charset="0"/>
                <a:ea typeface="+mn-ea"/>
                <a:cs typeface="Times New Roman" panose="02020603050405020304" pitchFamily="18" charset="0"/>
              </a:rPr>
              <a:t>de Broglie</a:t>
            </a:r>
            <a:r>
              <a:rPr lang="zh-CN" altLang="en-US" sz="2000" dirty="0">
                <a:latin typeface="Times New Roman" panose="02020603050405020304" pitchFamily="18" charset="0"/>
                <a:ea typeface="+mn-ea"/>
                <a:cs typeface="Times New Roman" panose="02020603050405020304" pitchFamily="18" charset="0"/>
              </a:rPr>
              <a:t>在光的启发下提出一切物质都具有粒子性和波动性，即物质</a:t>
            </a:r>
            <a:r>
              <a:rPr lang="zh-CN" altLang="en-US" sz="2000" dirty="0">
                <a:solidFill>
                  <a:srgbClr val="FF0066"/>
                </a:solidFill>
                <a:latin typeface="Times New Roman" panose="02020603050405020304" pitchFamily="18" charset="0"/>
                <a:ea typeface="+mn-ea"/>
                <a:cs typeface="Times New Roman" panose="02020603050405020304" pitchFamily="18" charset="0"/>
              </a:rPr>
              <a:t>波粒二象性</a:t>
            </a:r>
            <a:r>
              <a:rPr lang="en-US" altLang="zh-CN" sz="2000" dirty="0">
                <a:solidFill>
                  <a:srgbClr val="FF0066"/>
                </a:solidFill>
                <a:latin typeface="Times New Roman" panose="02020603050405020304" pitchFamily="18" charset="0"/>
                <a:ea typeface="+mn-ea"/>
                <a:cs typeface="Times New Roman" panose="02020603050405020304" pitchFamily="18" charset="0"/>
              </a:rPr>
              <a:t>.</a:t>
            </a:r>
          </a:p>
        </p:txBody>
      </p:sp>
      <p:grpSp>
        <p:nvGrpSpPr>
          <p:cNvPr id="67595" name="组合 36"/>
          <p:cNvGrpSpPr>
            <a:grpSpLocks/>
          </p:cNvGrpSpPr>
          <p:nvPr/>
        </p:nvGrpSpPr>
        <p:grpSpPr bwMode="auto">
          <a:xfrm>
            <a:off x="5867400" y="1995488"/>
            <a:ext cx="2901950" cy="1700212"/>
            <a:chOff x="5487989" y="2427735"/>
            <a:chExt cx="2652829" cy="1699766"/>
          </a:xfrm>
        </p:grpSpPr>
        <p:grpSp>
          <p:nvGrpSpPr>
            <p:cNvPr id="38" name="组合 37"/>
            <p:cNvGrpSpPr/>
            <p:nvPr/>
          </p:nvGrpSpPr>
          <p:grpSpPr bwMode="auto">
            <a:xfrm>
              <a:off x="5487989" y="2427735"/>
              <a:ext cx="2652829" cy="1699766"/>
              <a:chOff x="1774271" y="4978621"/>
              <a:chExt cx="4772724" cy="1953974"/>
            </a:xfrm>
            <a:noFill/>
          </p:grpSpPr>
          <p:sp>
            <p:nvSpPr>
              <p:cNvPr id="40" name="矩形 39"/>
              <p:cNvSpPr/>
              <p:nvPr/>
            </p:nvSpPr>
            <p:spPr>
              <a:xfrm>
                <a:off x="1774271" y="4978621"/>
                <a:ext cx="4699996" cy="1953974"/>
              </a:xfrm>
              <a:prstGeom prst="rect">
                <a:avLst/>
              </a:prstGeom>
              <a:grpFill/>
              <a:ln w="12700">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altLang="zh-CN" dirty="0">
                  <a:solidFill>
                    <a:schemeClr val="tx1"/>
                  </a:solidFill>
                  <a:latin typeface="微软雅黑" panose="020B0503020204020204" pitchFamily="34" charset="-122"/>
                </a:endParaRPr>
              </a:p>
              <a:p>
                <a:pPr>
                  <a:defRPr/>
                </a:pPr>
                <a:endParaRPr lang="en-US" altLang="zh-CN" dirty="0">
                  <a:solidFill>
                    <a:schemeClr val="tx1"/>
                  </a:solidFill>
                  <a:latin typeface="微软雅黑" panose="020B0503020204020204" pitchFamily="34" charset="-122"/>
                </a:endParaRPr>
              </a:p>
              <a:p>
                <a:pPr>
                  <a:defRPr/>
                </a:pPr>
                <a:endParaRPr lang="en-US" altLang="zh-CN" dirty="0">
                  <a:solidFill>
                    <a:schemeClr val="tx1"/>
                  </a:solidFill>
                  <a:latin typeface="微软雅黑" panose="020B0503020204020204" pitchFamily="34" charset="-122"/>
                </a:endParaRPr>
              </a:p>
              <a:p>
                <a:pPr>
                  <a:defRPr/>
                </a:pPr>
                <a:endParaRPr lang="en-US" altLang="zh-CN" dirty="0">
                  <a:solidFill>
                    <a:schemeClr val="tx1"/>
                  </a:solidFill>
                  <a:latin typeface="微软雅黑" panose="020B0503020204020204" pitchFamily="34" charset="-122"/>
                </a:endParaRPr>
              </a:p>
              <a:p>
                <a:pPr>
                  <a:defRPr/>
                </a:pPr>
                <a:endParaRPr lang="zh-CN" altLang="en-US" dirty="0">
                  <a:solidFill>
                    <a:schemeClr val="tx1"/>
                  </a:solidFill>
                  <a:latin typeface="微软雅黑" panose="020B0503020204020204" pitchFamily="34" charset="-122"/>
                </a:endParaRPr>
              </a:p>
            </p:txBody>
          </p:sp>
          <p:sp>
            <p:nvSpPr>
              <p:cNvPr id="41" name="文本框 40"/>
              <p:cNvSpPr txBox="1"/>
              <p:nvPr/>
            </p:nvSpPr>
            <p:spPr bwMode="auto">
              <a:xfrm>
                <a:off x="4207049" y="5211323"/>
                <a:ext cx="2339946" cy="1604215"/>
              </a:xfrm>
              <a:prstGeom prst="rect">
                <a:avLst/>
              </a:prstGeom>
              <a:grpFill/>
              <a:ln w="9525">
                <a:noFill/>
                <a:miter lim="800000"/>
                <a:headEnd/>
                <a:tailEnd/>
              </a:ln>
            </p:spPr>
            <p:txBody>
              <a:bodyPr/>
              <a:lstStyle/>
              <a:p>
                <a:pPr>
                  <a:spcBef>
                    <a:spcPct val="50000"/>
                  </a:spcBef>
                  <a:defRPr/>
                </a:pPr>
                <a:r>
                  <a:rPr lang="en-US" altLang="zh-CN" sz="1600" dirty="0">
                    <a:latin typeface="+mn-lt"/>
                    <a:ea typeface="微软雅黑" panose="020B0503020204020204" pitchFamily="34" charset="-122"/>
                  </a:rPr>
                  <a:t>De Broglie</a:t>
                </a:r>
              </a:p>
              <a:p>
                <a:pPr>
                  <a:spcBef>
                    <a:spcPct val="50000"/>
                  </a:spcBef>
                  <a:defRPr/>
                </a:pPr>
                <a:r>
                  <a:rPr lang="en-US" altLang="zh-CN" sz="1600" dirty="0">
                    <a:latin typeface="+mn-lt"/>
                    <a:ea typeface="微软雅黑" panose="020B0503020204020204" pitchFamily="34" charset="-122"/>
                  </a:rPr>
                  <a:t>1892-1987</a:t>
                </a:r>
              </a:p>
              <a:p>
                <a:pPr>
                  <a:spcBef>
                    <a:spcPct val="50000"/>
                  </a:spcBef>
                  <a:defRPr/>
                </a:pPr>
                <a:r>
                  <a:rPr lang="zh-CN" altLang="en-US" sz="1600" dirty="0">
                    <a:latin typeface="+mn-lt"/>
                    <a:ea typeface="微软雅黑" panose="020B0503020204020204" pitchFamily="34" charset="-122"/>
                  </a:rPr>
                  <a:t>法国物理学家</a:t>
                </a:r>
                <a:endParaRPr lang="en-US" altLang="zh-CN" sz="1600" dirty="0">
                  <a:latin typeface="+mn-lt"/>
                  <a:ea typeface="微软雅黑" panose="020B0503020204020204" pitchFamily="34" charset="-122"/>
                </a:endParaRPr>
              </a:p>
            </p:txBody>
          </p:sp>
        </p:grpSp>
        <p:pic>
          <p:nvPicPr>
            <p:cNvPr id="67599" name="Picture 6" descr="u=479735304,2650512557&amp;fm=21&amp;gp=0"/>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91048" y="2571918"/>
              <a:ext cx="1172428" cy="151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2" name="AutoShape 15"/>
          <p:cNvSpPr>
            <a:spLocks noChangeArrowheads="1"/>
          </p:cNvSpPr>
          <p:nvPr/>
        </p:nvSpPr>
        <p:spPr bwMode="auto">
          <a:xfrm>
            <a:off x="2581275" y="3898900"/>
            <a:ext cx="728663" cy="233363"/>
          </a:xfrm>
          <a:prstGeom prst="rightArrow">
            <a:avLst>
              <a:gd name="adj1" fmla="val 50000"/>
              <a:gd name="adj2" fmla="val 60177"/>
            </a:avLst>
          </a:prstGeom>
          <a:solidFill>
            <a:schemeClr val="accent1"/>
          </a:solidFill>
          <a:ln w="9525">
            <a:solidFill>
              <a:schemeClr val="tx1"/>
            </a:solidFill>
            <a:miter lim="800000"/>
            <a:headEnd/>
            <a:tailEnd/>
          </a:ln>
          <a:effec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8" name="文本框 17"/>
          <p:cNvSpPr txBox="1"/>
          <p:nvPr/>
        </p:nvSpPr>
        <p:spPr>
          <a:xfrm>
            <a:off x="858838" y="847725"/>
            <a:ext cx="3024187" cy="461963"/>
          </a:xfrm>
          <a:prstGeom prst="rect">
            <a:avLst/>
          </a:prstGeom>
          <a:noFill/>
        </p:spPr>
        <p:txBody>
          <a:bodyPr>
            <a:spAutoFit/>
          </a:bodyPr>
          <a:lstStyle/>
          <a:p>
            <a:pPr marL="342900" indent="-342900">
              <a:buClr>
                <a:schemeClr val="tx1"/>
              </a:buClr>
              <a:buFont typeface="Wingdings" panose="05000000000000000000" pitchFamily="2" charset="2"/>
              <a:buChar char="n"/>
              <a:defRPr/>
            </a:pPr>
            <a:r>
              <a:rPr lang="zh-CN" altLang="en-US" sz="2400" dirty="0">
                <a:solidFill>
                  <a:srgbClr val="FF0000"/>
                </a:solidFill>
                <a:latin typeface="+mn-ea"/>
                <a:ea typeface="+mn-ea"/>
              </a:rPr>
              <a:t>物质波的概念</a:t>
            </a:r>
          </a:p>
        </p:txBody>
      </p:sp>
      <p:sp>
        <p:nvSpPr>
          <p:cNvPr id="2" name="矩形 1"/>
          <p:cNvSpPr/>
          <p:nvPr/>
        </p:nvSpPr>
        <p:spPr>
          <a:xfrm>
            <a:off x="6232139" y="4288422"/>
            <a:ext cx="2492990" cy="400110"/>
          </a:xfrm>
          <a:prstGeom prst="rect">
            <a:avLst/>
          </a:prstGeom>
        </p:spPr>
        <p:txBody>
          <a:bodyPr wrap="none">
            <a:spAutoFit/>
          </a:bodyPr>
          <a:lstStyle/>
          <a:p>
            <a:pPr lvl="0">
              <a:defRPr/>
            </a:pPr>
            <a:r>
              <a:rPr lang="zh-CN" altLang="en-US" sz="2000" dirty="0">
                <a:solidFill>
                  <a:srgbClr val="FF0000"/>
                </a:solidFill>
                <a:latin typeface="Times New Roman" panose="02020603050405020304" pitchFamily="18" charset="0"/>
                <a:ea typeface="微软雅黑"/>
                <a:cs typeface="Times New Roman" panose="02020603050405020304" pitchFamily="18" charset="0"/>
              </a:rPr>
              <a:t>真的只有一页纸吗？</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box(in)">
                                      <p:cBhvr>
                                        <p:cTn id="7" dur="500"/>
                                        <p:tgtEl>
                                          <p:spTgt spid="1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8" fill="hold" grpId="0"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slide(fromLeft)">
                                      <p:cBhvr>
                                        <p:cTn id="12" dur="500"/>
                                        <p:tgtEl>
                                          <p:spTgt spid="2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box(in)">
                                      <p:cBhvr>
                                        <p:cTn id="17" dur="500"/>
                                        <p:tgtEl>
                                          <p:spTgt spid="19"/>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20"/>
                                        </p:tgtEl>
                                        <p:attrNameLst>
                                          <p:attrName>style.visibility</p:attrName>
                                        </p:attrNameLst>
                                      </p:cBhvr>
                                      <p:to>
                                        <p:strVal val="visible"/>
                                      </p:to>
                                    </p:set>
                                  </p:childTnLst>
                                </p:cTn>
                              </p:par>
                            </p:childTnLst>
                          </p:cTn>
                        </p:par>
                      </p:childTnLst>
                    </p:cTn>
                  </p:par>
                  <p:par>
                    <p:cTn id="22" fill="hold" nodeType="clickPar">
                      <p:stCondLst>
                        <p:cond delay="indefinite"/>
                      </p:stCondLst>
                      <p:childTnLst>
                        <p:par>
                          <p:cTn id="23" fill="hold" nodeType="withGroup">
                            <p:stCondLst>
                              <p:cond delay="0"/>
                            </p:stCondLst>
                            <p:childTnLst>
                              <p:par>
                                <p:cTn id="24" presetID="12" presetClass="entr" presetSubtype="8" fill="hold" grpId="0" nodeType="clickEffect">
                                  <p:stCondLst>
                                    <p:cond delay="0"/>
                                  </p:stCondLst>
                                  <p:childTnLst>
                                    <p:set>
                                      <p:cBhvr>
                                        <p:cTn id="25" dur="1" fill="hold">
                                          <p:stCondLst>
                                            <p:cond delay="0"/>
                                          </p:stCondLst>
                                        </p:cTn>
                                        <p:tgtEl>
                                          <p:spTgt spid="42"/>
                                        </p:tgtEl>
                                        <p:attrNameLst>
                                          <p:attrName>style.visibility</p:attrName>
                                        </p:attrNameLst>
                                      </p:cBhvr>
                                      <p:to>
                                        <p:strVal val="visible"/>
                                      </p:to>
                                    </p:set>
                                    <p:animEffect transition="in" filter="slide(fromLeft)">
                                      <p:cBhvr>
                                        <p:cTn id="26" dur="500"/>
                                        <p:tgtEl>
                                          <p:spTgt spid="42"/>
                                        </p:tgtEl>
                                      </p:cBhvr>
                                    </p:animEffect>
                                  </p:childTnLst>
                                </p:cTn>
                              </p:par>
                            </p:childTnLst>
                          </p:cTn>
                        </p:par>
                      </p:childTnLst>
                    </p:cTn>
                  </p:par>
                  <p:par>
                    <p:cTn id="27" fill="hold">
                      <p:stCondLst>
                        <p:cond delay="indefinite"/>
                      </p:stCondLst>
                      <p:childTnLst>
                        <p:par>
                          <p:cTn id="28" fill="hold">
                            <p:stCondLst>
                              <p:cond delay="0"/>
                            </p:stCondLst>
                            <p:childTnLst>
                              <p:par>
                                <p:cTn id="29" presetID="40" presetClass="entr" presetSubtype="0" fill="hold" grpId="0" nodeType="clickEffect">
                                  <p:stCondLst>
                                    <p:cond delay="0"/>
                                  </p:stCondLst>
                                  <p:iterate type="lt">
                                    <p:tmPct val="10000"/>
                                  </p:iterate>
                                  <p:childTnLst>
                                    <p:set>
                                      <p:cBhvr>
                                        <p:cTn id="30" dur="1" fill="hold">
                                          <p:stCondLst>
                                            <p:cond delay="0"/>
                                          </p:stCondLst>
                                        </p:cTn>
                                        <p:tgtEl>
                                          <p:spTgt spid="21"/>
                                        </p:tgtEl>
                                        <p:attrNameLst>
                                          <p:attrName>style.visibility</p:attrName>
                                        </p:attrNameLst>
                                      </p:cBhvr>
                                      <p:to>
                                        <p:strVal val="visible"/>
                                      </p:to>
                                    </p:set>
                                    <p:animEffect transition="in" filter="fade">
                                      <p:cBhvr>
                                        <p:cTn id="31" dur="1000"/>
                                        <p:tgtEl>
                                          <p:spTgt spid="21"/>
                                        </p:tgtEl>
                                      </p:cBhvr>
                                    </p:animEffect>
                                    <p:anim calcmode="lin" valueType="num">
                                      <p:cBhvr>
                                        <p:cTn id="32" dur="1000" fill="hold"/>
                                        <p:tgtEl>
                                          <p:spTgt spid="21"/>
                                        </p:tgtEl>
                                        <p:attrNameLst>
                                          <p:attrName>ppt_x</p:attrName>
                                        </p:attrNameLst>
                                      </p:cBhvr>
                                      <p:tavLst>
                                        <p:tav tm="0">
                                          <p:val>
                                            <p:strVal val="#ppt_x-.1"/>
                                          </p:val>
                                        </p:tav>
                                        <p:tav tm="100000">
                                          <p:val>
                                            <p:strVal val="#ppt_x"/>
                                          </p:val>
                                        </p:tav>
                                      </p:tavLst>
                                    </p:anim>
                                    <p:anim calcmode="lin" valueType="num">
                                      <p:cBhvr>
                                        <p:cTn id="33" dur="1000" fill="hold"/>
                                        <p:tgtEl>
                                          <p:spTgt spid="21"/>
                                        </p:tgtEl>
                                        <p:attrNameLst>
                                          <p:attrName>ppt_y</p:attrName>
                                        </p:attrNameLst>
                                      </p:cBhvr>
                                      <p:tavLst>
                                        <p:tav tm="0">
                                          <p:val>
                                            <p:strVal val="#ppt_y"/>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 presetClass="entr" presetSubtype="16" fill="hold" grpId="0" nodeType="clickEffect">
                                  <p:stCondLst>
                                    <p:cond delay="0"/>
                                  </p:stCondLst>
                                  <p:childTnLst>
                                    <p:set>
                                      <p:cBhvr>
                                        <p:cTn id="37" dur="1" fill="hold">
                                          <p:stCondLst>
                                            <p:cond delay="0"/>
                                          </p:stCondLst>
                                        </p:cTn>
                                        <p:tgtEl>
                                          <p:spTgt spid="22"/>
                                        </p:tgtEl>
                                        <p:attrNameLst>
                                          <p:attrName>style.visibility</p:attrName>
                                        </p:attrNameLst>
                                      </p:cBhvr>
                                      <p:to>
                                        <p:strVal val="visible"/>
                                      </p:to>
                                    </p:set>
                                    <p:animEffect transition="in" filter="box(in)">
                                      <p:cBhvr>
                                        <p:cTn id="38" dur="500"/>
                                        <p:tgtEl>
                                          <p:spTgt spid="22"/>
                                        </p:tgtEl>
                                      </p:cBhvr>
                                    </p:animEffect>
                                  </p:childTnLst>
                                </p:cTn>
                              </p:par>
                            </p:childTnLst>
                          </p:cTn>
                        </p:par>
                      </p:childTnLst>
                    </p:cTn>
                  </p:par>
                  <p:par>
                    <p:cTn id="39" fill="hold">
                      <p:stCondLst>
                        <p:cond delay="indefinite"/>
                      </p:stCondLst>
                      <p:childTnLst>
                        <p:par>
                          <p:cTn id="40" fill="hold">
                            <p:stCondLst>
                              <p:cond delay="0"/>
                            </p:stCondLst>
                            <p:childTnLst>
                              <p:par>
                                <p:cTn id="41" presetID="27" presetClass="entr" presetSubtype="0" fill="hold" grpId="0" nodeType="clickEffect">
                                  <p:stCondLst>
                                    <p:cond delay="0"/>
                                  </p:stCondLst>
                                  <p:iterate type="lt">
                                    <p:tmPct val="50000"/>
                                  </p:iterate>
                                  <p:childTnLst>
                                    <p:set>
                                      <p:cBhvr>
                                        <p:cTn id="42" dur="1" fill="hold">
                                          <p:stCondLst>
                                            <p:cond delay="0"/>
                                          </p:stCondLst>
                                        </p:cTn>
                                        <p:tgtEl>
                                          <p:spTgt spid="24"/>
                                        </p:tgtEl>
                                        <p:attrNameLst>
                                          <p:attrName>style.visibility</p:attrName>
                                        </p:attrNameLst>
                                      </p:cBhvr>
                                      <p:to>
                                        <p:strVal val="visible"/>
                                      </p:to>
                                    </p:set>
                                    <p:anim calcmode="discrete" valueType="clr">
                                      <p:cBhvr override="childStyle">
                                        <p:cTn id="43" dur="80"/>
                                        <p:tgtEl>
                                          <p:spTgt spid="24"/>
                                        </p:tgtEl>
                                        <p:attrNameLst>
                                          <p:attrName>style.color</p:attrName>
                                        </p:attrNameLst>
                                      </p:cBhvr>
                                      <p:tavLst>
                                        <p:tav tm="0">
                                          <p:val>
                                            <p:clrVal>
                                              <a:schemeClr val="accent2"/>
                                            </p:clrVal>
                                          </p:val>
                                        </p:tav>
                                        <p:tav tm="50000">
                                          <p:val>
                                            <p:clrVal>
                                              <a:schemeClr val="hlink"/>
                                            </p:clrVal>
                                          </p:val>
                                        </p:tav>
                                      </p:tavLst>
                                    </p:anim>
                                    <p:anim calcmode="discrete" valueType="clr">
                                      <p:cBhvr>
                                        <p:cTn id="44" dur="80"/>
                                        <p:tgtEl>
                                          <p:spTgt spid="24"/>
                                        </p:tgtEl>
                                        <p:attrNameLst>
                                          <p:attrName>fillcolor</p:attrName>
                                        </p:attrNameLst>
                                      </p:cBhvr>
                                      <p:tavLst>
                                        <p:tav tm="0">
                                          <p:val>
                                            <p:clrVal>
                                              <a:schemeClr val="accent2"/>
                                            </p:clrVal>
                                          </p:val>
                                        </p:tav>
                                        <p:tav tm="50000">
                                          <p:val>
                                            <p:clrVal>
                                              <a:schemeClr val="hlink"/>
                                            </p:clrVal>
                                          </p:val>
                                        </p:tav>
                                      </p:tavLst>
                                    </p:anim>
                                    <p:set>
                                      <p:cBhvr>
                                        <p:cTn id="45" dur="80"/>
                                        <p:tgtEl>
                                          <p:spTgt spid="24"/>
                                        </p:tgtEl>
                                        <p:attrNameLst>
                                          <p:attrName>fill.type</p:attrName>
                                        </p:attrNameLst>
                                      </p:cBhvr>
                                      <p:to>
                                        <p:strVal val="solid"/>
                                      </p:to>
                                    </p:se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2"/>
                                        </p:tgtEl>
                                        <p:attrNameLst>
                                          <p:attrName>style.visibility</p:attrName>
                                        </p:attrNameLst>
                                      </p:cBhvr>
                                      <p:to>
                                        <p:strVal val="visible"/>
                                      </p:to>
                                    </p:set>
                                    <p:animEffect transition="in" filter="fade">
                                      <p:cBhvr>
                                        <p:cTn id="50" dur="500"/>
                                        <p:tgtEl>
                                          <p:spTgt spid="2"/>
                                        </p:tgtEl>
                                      </p:cBhvr>
                                    </p:animEffect>
                                  </p:childTnLst>
                                </p:cTn>
                              </p:par>
                            </p:childTnLst>
                          </p:cTn>
                        </p:par>
                      </p:childTnLst>
                    </p:cTn>
                  </p:par>
                  <p:par>
                    <p:cTn id="51" fill="hold">
                      <p:stCondLst>
                        <p:cond delay="indefinite"/>
                      </p:stCondLst>
                      <p:childTnLst>
                        <p:par>
                          <p:cTn id="52" fill="hold">
                            <p:stCondLst>
                              <p:cond delay="0"/>
                            </p:stCondLst>
                            <p:childTnLst>
                              <p:par>
                                <p:cTn id="53" presetID="21" presetClass="entr" presetSubtype="1" fill="hold" nodeType="clickEffect">
                                  <p:stCondLst>
                                    <p:cond delay="0"/>
                                  </p:stCondLst>
                                  <p:childTnLst>
                                    <p:set>
                                      <p:cBhvr>
                                        <p:cTn id="54" dur="1" fill="hold">
                                          <p:stCondLst>
                                            <p:cond delay="0"/>
                                          </p:stCondLst>
                                        </p:cTn>
                                        <p:tgtEl>
                                          <p:spTgt spid="67595"/>
                                        </p:tgtEl>
                                        <p:attrNameLst>
                                          <p:attrName>style.visibility</p:attrName>
                                        </p:attrNameLst>
                                      </p:cBhvr>
                                      <p:to>
                                        <p:strVal val="visible"/>
                                      </p:to>
                                    </p:set>
                                    <p:animEffect transition="in" filter="wheel(1)">
                                      <p:cBhvr>
                                        <p:cTn id="55" dur="2000"/>
                                        <p:tgtEl>
                                          <p:spTgt spid="675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9" grpId="0"/>
      <p:bldP spid="20" grpId="0"/>
      <p:bldP spid="21" grpId="0"/>
      <p:bldP spid="22" grpId="0" animBg="1"/>
      <p:bldP spid="24" grpId="0"/>
      <p:bldP spid="27" grpId="0" animBg="1"/>
      <p:bldP spid="42" grpId="0" animBg="1"/>
      <p:bldP spid="2"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Box 55"/>
          <p:cNvSpPr txBox="1">
            <a:spLocks noChangeArrowheads="1"/>
          </p:cNvSpPr>
          <p:nvPr/>
        </p:nvSpPr>
        <p:spPr bwMode="auto">
          <a:xfrm>
            <a:off x="468313" y="255588"/>
            <a:ext cx="55435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9" tIns="45709" rIns="91419" bIns="45709">
            <a:spAutoFit/>
          </a:bodyPr>
          <a:lstStyle>
            <a:lvl1pPr>
              <a:defRPr b="1">
                <a:solidFill>
                  <a:schemeClr val="tx1"/>
                </a:solidFill>
                <a:latin typeface="Arial" panose="020B0604020202020204" pitchFamily="34" charset="0"/>
                <a:ea typeface="华文细黑" panose="02010600040101010101" pitchFamily="2" charset="-122"/>
              </a:defRPr>
            </a:lvl1pPr>
            <a:lvl2pPr marL="742950" indent="-285750">
              <a:defRPr b="1">
                <a:solidFill>
                  <a:schemeClr val="tx1"/>
                </a:solidFill>
                <a:latin typeface="Arial" panose="020B0604020202020204" pitchFamily="34" charset="0"/>
                <a:ea typeface="华文细黑" panose="02010600040101010101" pitchFamily="2" charset="-122"/>
              </a:defRPr>
            </a:lvl2pPr>
            <a:lvl3pPr marL="1143000" indent="-228600">
              <a:defRPr b="1">
                <a:solidFill>
                  <a:schemeClr val="tx1"/>
                </a:solidFill>
                <a:latin typeface="Arial" panose="020B0604020202020204" pitchFamily="34" charset="0"/>
                <a:ea typeface="华文细黑" panose="02010600040101010101" pitchFamily="2" charset="-122"/>
              </a:defRPr>
            </a:lvl3pPr>
            <a:lvl4pPr marL="1600200" indent="-228600">
              <a:defRPr b="1">
                <a:solidFill>
                  <a:schemeClr val="tx1"/>
                </a:solidFill>
                <a:latin typeface="Arial" panose="020B0604020202020204" pitchFamily="34" charset="0"/>
                <a:ea typeface="华文细黑" panose="02010600040101010101" pitchFamily="2" charset="-122"/>
              </a:defRPr>
            </a:lvl4pPr>
            <a:lvl5pPr marL="2057400" indent="-228600">
              <a:defRPr b="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9pPr>
          </a:lstStyle>
          <a:p>
            <a:pPr eaLnBrk="1" hangingPunct="1">
              <a:defRPr/>
            </a:pPr>
            <a:r>
              <a:rPr lang="en-US" altLang="zh-CN" sz="2400" dirty="0">
                <a:latin typeface="微软雅黑" panose="020B0503020204020204" pitchFamily="34" charset="-122"/>
                <a:ea typeface="微软雅黑" panose="020B0503020204020204" pitchFamily="34" charset="-122"/>
              </a:rPr>
              <a:t>1.2.1</a:t>
            </a:r>
            <a:r>
              <a:rPr lang="en-US" altLang="zh-CN" sz="2400" dirty="0">
                <a:latin typeface="Times New Roman" panose="02020603050405020304" pitchFamily="18" charset="0"/>
                <a:ea typeface="+mn-ea"/>
                <a:cs typeface="Times New Roman" panose="02020603050405020304" pitchFamily="18" charset="0"/>
              </a:rPr>
              <a:t> </a:t>
            </a:r>
            <a:r>
              <a:rPr lang="zh-CN" altLang="en-US" sz="2400" dirty="0">
                <a:latin typeface="Times New Roman" panose="02020603050405020304" pitchFamily="18" charset="0"/>
                <a:ea typeface="+mn-ea"/>
                <a:cs typeface="Times New Roman" panose="02020603050405020304" pitchFamily="18" charset="0"/>
              </a:rPr>
              <a:t>微观粒子运动的波粒二象性</a:t>
            </a:r>
          </a:p>
        </p:txBody>
      </p:sp>
      <p:sp>
        <p:nvSpPr>
          <p:cNvPr id="23" name="Rectangle 4"/>
          <p:cNvSpPr txBox="1">
            <a:spLocks noChangeArrowheads="1"/>
          </p:cNvSpPr>
          <p:nvPr/>
        </p:nvSpPr>
        <p:spPr>
          <a:xfrm>
            <a:off x="749300" y="871538"/>
            <a:ext cx="7350125" cy="1095375"/>
          </a:xfrm>
          <a:prstGeom prst="rect">
            <a:avLst/>
          </a:prstGeom>
          <a:solidFill>
            <a:schemeClr val="bg1"/>
          </a:solidFill>
        </p:spPr>
        <p:txBody>
          <a:bodyPr/>
          <a:lstStyle>
            <a:lvl1pPr algn="l" rtl="0" eaLnBrk="0" fontAlgn="base" hangingPunct="0">
              <a:spcBef>
                <a:spcPct val="0"/>
              </a:spcBef>
              <a:spcAft>
                <a:spcPct val="0"/>
              </a:spcAft>
              <a:defRPr sz="2600" b="1">
                <a:solidFill>
                  <a:schemeClr val="tx1"/>
                </a:solidFill>
                <a:latin typeface="+mj-lt"/>
                <a:ea typeface="+mj-ea"/>
                <a:cs typeface="+mj-cs"/>
              </a:defRPr>
            </a:lvl1pPr>
            <a:lvl2pPr algn="l" rtl="0" eaLnBrk="0" fontAlgn="base" hangingPunct="0">
              <a:spcBef>
                <a:spcPct val="0"/>
              </a:spcBef>
              <a:spcAft>
                <a:spcPct val="0"/>
              </a:spcAft>
              <a:defRPr sz="2600" b="1">
                <a:solidFill>
                  <a:schemeClr val="tx1"/>
                </a:solidFill>
                <a:latin typeface="Arial" charset="0"/>
                <a:ea typeface="微软雅黑" pitchFamily="34" charset="-122"/>
                <a:cs typeface="宋体" pitchFamily="2" charset="-122"/>
              </a:defRPr>
            </a:lvl2pPr>
            <a:lvl3pPr algn="l" rtl="0" eaLnBrk="0" fontAlgn="base" hangingPunct="0">
              <a:spcBef>
                <a:spcPct val="0"/>
              </a:spcBef>
              <a:spcAft>
                <a:spcPct val="0"/>
              </a:spcAft>
              <a:defRPr sz="2600" b="1">
                <a:solidFill>
                  <a:schemeClr val="tx1"/>
                </a:solidFill>
                <a:latin typeface="Arial" charset="0"/>
                <a:ea typeface="微软雅黑" pitchFamily="34" charset="-122"/>
                <a:cs typeface="宋体" pitchFamily="2" charset="-122"/>
              </a:defRPr>
            </a:lvl3pPr>
            <a:lvl4pPr algn="l" rtl="0" eaLnBrk="0" fontAlgn="base" hangingPunct="0">
              <a:spcBef>
                <a:spcPct val="0"/>
              </a:spcBef>
              <a:spcAft>
                <a:spcPct val="0"/>
              </a:spcAft>
              <a:defRPr sz="2600" b="1">
                <a:solidFill>
                  <a:schemeClr val="tx1"/>
                </a:solidFill>
                <a:latin typeface="Arial" charset="0"/>
                <a:ea typeface="微软雅黑" pitchFamily="34" charset="-122"/>
                <a:cs typeface="宋体" pitchFamily="2" charset="-122"/>
              </a:defRPr>
            </a:lvl4pPr>
            <a:lvl5pPr algn="l" rtl="0" eaLnBrk="0" fontAlgn="base" hangingPunct="0">
              <a:spcBef>
                <a:spcPct val="0"/>
              </a:spcBef>
              <a:spcAft>
                <a:spcPct val="0"/>
              </a:spcAft>
              <a:defRPr sz="2600" b="1">
                <a:solidFill>
                  <a:schemeClr val="tx1"/>
                </a:solidFill>
                <a:latin typeface="Arial" charset="0"/>
                <a:ea typeface="微软雅黑" pitchFamily="34" charset="-122"/>
                <a:cs typeface="宋体" pitchFamily="2" charset="-122"/>
              </a:defRPr>
            </a:lvl5pPr>
            <a:lvl6pPr marL="424041" algn="l" rtl="0" fontAlgn="base">
              <a:spcBef>
                <a:spcPct val="0"/>
              </a:spcBef>
              <a:spcAft>
                <a:spcPct val="0"/>
              </a:spcAft>
              <a:defRPr sz="2600" b="1">
                <a:solidFill>
                  <a:schemeClr val="tx1"/>
                </a:solidFill>
                <a:latin typeface="Arial" charset="0"/>
                <a:ea typeface="微软雅黑" pitchFamily="34" charset="-122"/>
                <a:cs typeface="宋体" pitchFamily="2" charset="-122"/>
              </a:defRPr>
            </a:lvl6pPr>
            <a:lvl7pPr marL="848081" algn="l" rtl="0" fontAlgn="base">
              <a:spcBef>
                <a:spcPct val="0"/>
              </a:spcBef>
              <a:spcAft>
                <a:spcPct val="0"/>
              </a:spcAft>
              <a:defRPr sz="2600" b="1">
                <a:solidFill>
                  <a:schemeClr val="tx1"/>
                </a:solidFill>
                <a:latin typeface="Arial" charset="0"/>
                <a:ea typeface="微软雅黑" pitchFamily="34" charset="-122"/>
                <a:cs typeface="宋体" pitchFamily="2" charset="-122"/>
              </a:defRPr>
            </a:lvl7pPr>
            <a:lvl8pPr marL="1272122" algn="l" rtl="0" fontAlgn="base">
              <a:spcBef>
                <a:spcPct val="0"/>
              </a:spcBef>
              <a:spcAft>
                <a:spcPct val="0"/>
              </a:spcAft>
              <a:defRPr sz="2600" b="1">
                <a:solidFill>
                  <a:schemeClr val="tx1"/>
                </a:solidFill>
                <a:latin typeface="Arial" charset="0"/>
                <a:ea typeface="微软雅黑" pitchFamily="34" charset="-122"/>
                <a:cs typeface="宋体" pitchFamily="2" charset="-122"/>
              </a:defRPr>
            </a:lvl8pPr>
            <a:lvl9pPr marL="1696164" algn="l" rtl="0" fontAlgn="base">
              <a:spcBef>
                <a:spcPct val="0"/>
              </a:spcBef>
              <a:spcAft>
                <a:spcPct val="0"/>
              </a:spcAft>
              <a:defRPr sz="2600" b="1">
                <a:solidFill>
                  <a:schemeClr val="tx1"/>
                </a:solidFill>
                <a:latin typeface="Arial" charset="0"/>
                <a:ea typeface="微软雅黑" pitchFamily="34" charset="-122"/>
                <a:cs typeface="宋体" pitchFamily="2" charset="-122"/>
              </a:defRPr>
            </a:lvl9pPr>
          </a:lstStyle>
          <a:p>
            <a:pPr>
              <a:lnSpc>
                <a:spcPct val="150000"/>
              </a:lnSpc>
              <a:defRPr/>
            </a:pPr>
            <a:r>
              <a:rPr lang="zh-CN" altLang="en-US" sz="2400" kern="0" dirty="0">
                <a:latin typeface="Times New Roman" panose="02020603050405020304" pitchFamily="18" charset="0"/>
                <a:ea typeface="+mn-ea"/>
                <a:cs typeface="Times New Roman" panose="02020603050405020304" pitchFamily="18" charset="0"/>
              </a:rPr>
              <a:t>     </a:t>
            </a:r>
            <a:r>
              <a:rPr lang="zh-CN" altLang="en-US" sz="2400" kern="0" dirty="0">
                <a:solidFill>
                  <a:srgbClr val="0000CC"/>
                </a:solidFill>
                <a:latin typeface="Times New Roman" panose="02020603050405020304" pitchFamily="18" charset="0"/>
                <a:ea typeface="+mn-ea"/>
                <a:cs typeface="Times New Roman" panose="02020603050405020304" pitchFamily="18" charset="0"/>
              </a:rPr>
              <a:t>把作为粒子特征的</a:t>
            </a:r>
            <a:r>
              <a:rPr lang="zh-CN" altLang="en-US" sz="2400" kern="0" dirty="0">
                <a:solidFill>
                  <a:srgbClr val="FF0066"/>
                </a:solidFill>
                <a:latin typeface="Times New Roman" panose="02020603050405020304" pitchFamily="18" charset="0"/>
                <a:ea typeface="+mn-ea"/>
                <a:cs typeface="Times New Roman" panose="02020603050405020304" pitchFamily="18" charset="0"/>
              </a:rPr>
              <a:t>动量 </a:t>
            </a:r>
            <a:r>
              <a:rPr lang="en-US" altLang="zh-CN" sz="2400" i="1" kern="0" dirty="0">
                <a:solidFill>
                  <a:srgbClr val="FF0066"/>
                </a:solidFill>
                <a:latin typeface="Times New Roman" panose="02020603050405020304" pitchFamily="18" charset="0"/>
                <a:ea typeface="+mn-ea"/>
                <a:cs typeface="Times New Roman" panose="02020603050405020304" pitchFamily="18" charset="0"/>
              </a:rPr>
              <a:t>p </a:t>
            </a:r>
            <a:r>
              <a:rPr lang="zh-CN" altLang="en-US" sz="2400" kern="0" dirty="0">
                <a:solidFill>
                  <a:srgbClr val="0000CC"/>
                </a:solidFill>
                <a:latin typeface="Times New Roman" panose="02020603050405020304" pitchFamily="18" charset="0"/>
                <a:ea typeface="+mn-ea"/>
                <a:cs typeface="Times New Roman" panose="02020603050405020304" pitchFamily="18" charset="0"/>
              </a:rPr>
              <a:t>和表现波特性的</a:t>
            </a:r>
            <a:r>
              <a:rPr lang="zh-CN" altLang="en-US" sz="2400" kern="0" dirty="0">
                <a:solidFill>
                  <a:srgbClr val="FF0066"/>
                </a:solidFill>
                <a:latin typeface="Times New Roman" panose="02020603050405020304" pitchFamily="18" charset="0"/>
                <a:ea typeface="+mn-ea"/>
                <a:cs typeface="Times New Roman" panose="02020603050405020304" pitchFamily="18" charset="0"/>
              </a:rPr>
              <a:t>波长 </a:t>
            </a:r>
            <a:r>
              <a:rPr lang="zh-CN" altLang="en-US" sz="2400" i="1" kern="0" dirty="0">
                <a:solidFill>
                  <a:srgbClr val="FF0066"/>
                </a:solidFill>
                <a:latin typeface="Times New Roman" panose="02020603050405020304" pitchFamily="18" charset="0"/>
                <a:ea typeface="+mn-ea"/>
                <a:cs typeface="Times New Roman" panose="02020603050405020304" pitchFamily="18" charset="0"/>
                <a:sym typeface="Symbol" pitchFamily="18" charset="2"/>
              </a:rPr>
              <a:t> </a:t>
            </a:r>
            <a:r>
              <a:rPr lang="zh-CN" altLang="en-US" sz="2400" kern="0" dirty="0">
                <a:solidFill>
                  <a:srgbClr val="0000CC"/>
                </a:solidFill>
                <a:latin typeface="Times New Roman" panose="02020603050405020304" pitchFamily="18" charset="0"/>
                <a:ea typeface="+mn-ea"/>
                <a:cs typeface="Times New Roman" panose="02020603050405020304" pitchFamily="18" charset="0"/>
              </a:rPr>
              <a:t>联系起来。</a:t>
            </a:r>
          </a:p>
        </p:txBody>
      </p:sp>
      <p:sp>
        <p:nvSpPr>
          <p:cNvPr id="25" name="Rectangle 5"/>
          <p:cNvSpPr txBox="1">
            <a:spLocks noChangeArrowheads="1"/>
          </p:cNvSpPr>
          <p:nvPr/>
        </p:nvSpPr>
        <p:spPr>
          <a:xfrm>
            <a:off x="849313" y="3365500"/>
            <a:ext cx="7075487" cy="1657350"/>
          </a:xfrm>
          <a:prstGeom prst="rect">
            <a:avLst/>
          </a:prstGeom>
          <a:noFill/>
        </p:spPr>
        <p:txBody>
          <a:bodyPr/>
          <a:lstStyle>
            <a:lvl1pPr marL="166688" indent="-166688" algn="l" rtl="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sz="1900" b="1">
                <a:solidFill>
                  <a:schemeClr val="tx1"/>
                </a:solidFill>
                <a:latin typeface="+mn-lt"/>
                <a:ea typeface="+mn-ea"/>
                <a:cs typeface="+mn-cs"/>
              </a:defRPr>
            </a:lvl1pPr>
            <a:lvl2pPr marL="500063" indent="-166688" algn="l" rtl="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a:solidFill>
                  <a:schemeClr val="tx1"/>
                </a:solidFill>
                <a:latin typeface="+mn-lt"/>
                <a:ea typeface="+mn-ea"/>
                <a:cs typeface="+mn-cs"/>
              </a:defRPr>
            </a:lvl2pPr>
            <a:lvl3pPr marL="828675" indent="-160338" algn="l" rtl="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sz="1400">
                <a:solidFill>
                  <a:schemeClr val="tx1"/>
                </a:solidFill>
                <a:latin typeface="+mn-lt"/>
                <a:ea typeface="+mn-ea"/>
                <a:cs typeface="+mn-cs"/>
              </a:defRPr>
            </a:lvl3pPr>
            <a:lvl4pPr marL="1163638" indent="-166688" algn="l" rtl="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sz="1300">
                <a:solidFill>
                  <a:schemeClr val="tx1"/>
                </a:solidFill>
                <a:latin typeface="+mn-lt"/>
                <a:ea typeface="+mn-ea"/>
                <a:cs typeface="+mn-cs"/>
              </a:defRPr>
            </a:lvl4pPr>
            <a:lvl5pPr marL="1500188" indent="-169863" algn="l" rtl="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sz="1100">
                <a:solidFill>
                  <a:schemeClr val="tx1"/>
                </a:solidFill>
                <a:latin typeface="+mn-lt"/>
                <a:ea typeface="+mn-ea"/>
                <a:cs typeface="+mn-cs"/>
              </a:defRPr>
            </a:lvl5pPr>
            <a:lvl6pPr marL="1925853" indent="-170794" algn="l" rtl="0" fontAlgn="ctr">
              <a:lnSpc>
                <a:spcPct val="120000"/>
              </a:lnSpc>
              <a:spcBef>
                <a:spcPct val="20000"/>
              </a:spcBef>
              <a:spcAft>
                <a:spcPct val="0"/>
              </a:spcAft>
              <a:buClr>
                <a:schemeClr val="accent1"/>
              </a:buClr>
              <a:buSzPct val="60000"/>
              <a:buFont typeface="Wingdings" pitchFamily="2" charset="2"/>
              <a:buChar char="l"/>
              <a:defRPr sz="1100">
                <a:solidFill>
                  <a:schemeClr val="tx1"/>
                </a:solidFill>
                <a:latin typeface="+mn-lt"/>
                <a:ea typeface="+mn-ea"/>
                <a:cs typeface="+mn-cs"/>
              </a:defRPr>
            </a:lvl6pPr>
            <a:lvl7pPr marL="2349895" indent="-170794" algn="l" rtl="0" fontAlgn="ctr">
              <a:lnSpc>
                <a:spcPct val="120000"/>
              </a:lnSpc>
              <a:spcBef>
                <a:spcPct val="20000"/>
              </a:spcBef>
              <a:spcAft>
                <a:spcPct val="0"/>
              </a:spcAft>
              <a:buClr>
                <a:schemeClr val="accent1"/>
              </a:buClr>
              <a:buSzPct val="60000"/>
              <a:buFont typeface="Wingdings" pitchFamily="2" charset="2"/>
              <a:buChar char="l"/>
              <a:defRPr sz="1100">
                <a:solidFill>
                  <a:schemeClr val="tx1"/>
                </a:solidFill>
                <a:latin typeface="+mn-lt"/>
                <a:ea typeface="+mn-ea"/>
                <a:cs typeface="+mn-cs"/>
              </a:defRPr>
            </a:lvl7pPr>
            <a:lvl8pPr marL="2773937" indent="-170794" algn="l" rtl="0" fontAlgn="ctr">
              <a:lnSpc>
                <a:spcPct val="120000"/>
              </a:lnSpc>
              <a:spcBef>
                <a:spcPct val="20000"/>
              </a:spcBef>
              <a:spcAft>
                <a:spcPct val="0"/>
              </a:spcAft>
              <a:buClr>
                <a:schemeClr val="accent1"/>
              </a:buClr>
              <a:buSzPct val="60000"/>
              <a:buFont typeface="Wingdings" pitchFamily="2" charset="2"/>
              <a:buChar char="l"/>
              <a:defRPr sz="1100">
                <a:solidFill>
                  <a:schemeClr val="tx1"/>
                </a:solidFill>
                <a:latin typeface="+mn-lt"/>
                <a:ea typeface="+mn-ea"/>
                <a:cs typeface="+mn-cs"/>
              </a:defRPr>
            </a:lvl8pPr>
            <a:lvl9pPr marL="3197976" indent="-170794" algn="l" rtl="0" fontAlgn="ctr">
              <a:lnSpc>
                <a:spcPct val="120000"/>
              </a:lnSpc>
              <a:spcBef>
                <a:spcPct val="20000"/>
              </a:spcBef>
              <a:spcAft>
                <a:spcPct val="0"/>
              </a:spcAft>
              <a:buClr>
                <a:schemeClr val="accent1"/>
              </a:buClr>
              <a:buSzPct val="60000"/>
              <a:buFont typeface="Wingdings" pitchFamily="2" charset="2"/>
              <a:buChar char="l"/>
              <a:defRPr sz="1100">
                <a:solidFill>
                  <a:schemeClr val="tx1"/>
                </a:solidFill>
                <a:latin typeface="+mn-lt"/>
                <a:ea typeface="+mn-ea"/>
                <a:cs typeface="+mn-cs"/>
              </a:defRPr>
            </a:lvl9pPr>
          </a:lstStyle>
          <a:p>
            <a:pPr>
              <a:spcBef>
                <a:spcPct val="0"/>
              </a:spcBef>
              <a:buClrTx/>
              <a:buSzTx/>
              <a:buFontTx/>
              <a:buNone/>
              <a:defRPr/>
            </a:pPr>
            <a:r>
              <a:rPr lang="zh-CN" altLang="en-US" sz="2400" i="1" kern="0" dirty="0">
                <a:latin typeface="Times New Roman" panose="02020603050405020304" pitchFamily="18" charset="0"/>
                <a:cs typeface="Times New Roman" panose="02020603050405020304" pitchFamily="18" charset="0"/>
              </a:rPr>
              <a:t>   </a:t>
            </a:r>
            <a:r>
              <a:rPr lang="en-US" altLang="zh-CN" sz="2400" i="1" kern="0" dirty="0">
                <a:solidFill>
                  <a:srgbClr val="FF0000"/>
                </a:solidFill>
                <a:latin typeface="Times New Roman" panose="02020603050405020304" pitchFamily="18" charset="0"/>
                <a:cs typeface="Times New Roman" panose="02020603050405020304" pitchFamily="18" charset="0"/>
              </a:rPr>
              <a:t>E</a:t>
            </a:r>
            <a:r>
              <a:rPr lang="en-US" altLang="zh-CN" sz="2400" i="1" kern="0" dirty="0">
                <a:solidFill>
                  <a:srgbClr val="FF0066"/>
                </a:solidFill>
                <a:latin typeface="Times New Roman" panose="02020603050405020304" pitchFamily="18" charset="0"/>
                <a:cs typeface="Times New Roman" panose="02020603050405020304" pitchFamily="18" charset="0"/>
              </a:rPr>
              <a:t> </a:t>
            </a:r>
            <a:r>
              <a:rPr lang="zh-CN" altLang="en-US" sz="2400" kern="0" dirty="0">
                <a:solidFill>
                  <a:srgbClr val="0000CC"/>
                </a:solidFill>
                <a:latin typeface="Times New Roman" panose="02020603050405020304" pitchFamily="18" charset="0"/>
                <a:cs typeface="Times New Roman" panose="02020603050405020304" pitchFamily="18" charset="0"/>
              </a:rPr>
              <a:t>为粒子的能量；    </a:t>
            </a:r>
            <a:r>
              <a:rPr lang="zh-CN" altLang="en-US" sz="2400" i="1" kern="0" dirty="0">
                <a:solidFill>
                  <a:srgbClr val="FF0000"/>
                </a:solidFill>
                <a:latin typeface="Times New Roman" panose="02020603050405020304" pitchFamily="18" charset="0"/>
                <a:cs typeface="Times New Roman" panose="02020603050405020304" pitchFamily="18" charset="0"/>
                <a:sym typeface="Symbol" pitchFamily="18" charset="2"/>
              </a:rPr>
              <a:t></a:t>
            </a:r>
            <a:r>
              <a:rPr lang="zh-CN" altLang="en-US" sz="2400" i="1" kern="0" dirty="0">
                <a:solidFill>
                  <a:srgbClr val="FF0066"/>
                </a:solidFill>
                <a:latin typeface="Times New Roman" panose="02020603050405020304" pitchFamily="18" charset="0"/>
                <a:cs typeface="Times New Roman" panose="02020603050405020304" pitchFamily="18" charset="0"/>
                <a:sym typeface="Symbol" pitchFamily="18" charset="2"/>
              </a:rPr>
              <a:t> </a:t>
            </a:r>
            <a:r>
              <a:rPr lang="zh-CN" altLang="en-US" sz="2400" kern="0" dirty="0">
                <a:solidFill>
                  <a:srgbClr val="0000CC"/>
                </a:solidFill>
                <a:latin typeface="Times New Roman" panose="02020603050405020304" pitchFamily="18" charset="0"/>
                <a:cs typeface="Times New Roman" panose="02020603050405020304" pitchFamily="18" charset="0"/>
              </a:rPr>
              <a:t>为粒子物质波的波长；</a:t>
            </a:r>
          </a:p>
          <a:p>
            <a:pPr>
              <a:spcBef>
                <a:spcPct val="0"/>
              </a:spcBef>
              <a:buClrTx/>
              <a:buSzTx/>
              <a:buFontTx/>
              <a:buNone/>
              <a:defRPr/>
            </a:pPr>
            <a:r>
              <a:rPr lang="zh-CN" altLang="en-US" sz="2400" i="1" kern="0" dirty="0">
                <a:solidFill>
                  <a:srgbClr val="0000CC"/>
                </a:solidFill>
                <a:latin typeface="Times New Roman" panose="02020603050405020304" pitchFamily="18" charset="0"/>
                <a:cs typeface="Times New Roman" panose="02020603050405020304" pitchFamily="18" charset="0"/>
              </a:rPr>
              <a:t>   </a:t>
            </a:r>
            <a:r>
              <a:rPr lang="en-US" altLang="zh-CN" sz="2400" i="1" kern="0" dirty="0">
                <a:solidFill>
                  <a:srgbClr val="FF0000"/>
                </a:solidFill>
                <a:latin typeface="Times New Roman" panose="02020603050405020304" pitchFamily="18" charset="0"/>
                <a:cs typeface="Times New Roman" panose="02020603050405020304" pitchFamily="18" charset="0"/>
              </a:rPr>
              <a:t>p</a:t>
            </a:r>
            <a:r>
              <a:rPr lang="en-US" altLang="zh-CN" sz="2400" i="1" kern="0" dirty="0">
                <a:solidFill>
                  <a:srgbClr val="FF0066"/>
                </a:solidFill>
                <a:latin typeface="Times New Roman" panose="02020603050405020304" pitchFamily="18" charset="0"/>
                <a:cs typeface="Times New Roman" panose="02020603050405020304" pitchFamily="18" charset="0"/>
              </a:rPr>
              <a:t> </a:t>
            </a:r>
            <a:r>
              <a:rPr lang="zh-CN" altLang="en-US" sz="2400" kern="0" dirty="0">
                <a:solidFill>
                  <a:srgbClr val="0000CC"/>
                </a:solidFill>
                <a:latin typeface="Times New Roman" panose="02020603050405020304" pitchFamily="18" charset="0"/>
                <a:cs typeface="Times New Roman" panose="02020603050405020304" pitchFamily="18" charset="0"/>
              </a:rPr>
              <a:t>为粒子的动量；   </a:t>
            </a:r>
            <a:r>
              <a:rPr lang="zh-CN" altLang="en-US" sz="2400" i="1" kern="0" dirty="0">
                <a:solidFill>
                  <a:srgbClr val="FF0000"/>
                </a:solidFill>
                <a:latin typeface="Times New Roman" panose="02020603050405020304" pitchFamily="18" charset="0"/>
                <a:cs typeface="Times New Roman" panose="02020603050405020304" pitchFamily="18" charset="0"/>
              </a:rPr>
              <a:t> </a:t>
            </a:r>
            <a:r>
              <a:rPr lang="zh-CN" altLang="en-US" sz="2400" i="1" kern="0" dirty="0">
                <a:solidFill>
                  <a:srgbClr val="FF0000"/>
                </a:solidFill>
                <a:latin typeface="Times New Roman" panose="02020603050405020304" pitchFamily="18" charset="0"/>
                <a:cs typeface="Times New Roman" panose="02020603050405020304" pitchFamily="18" charset="0"/>
                <a:sym typeface="Symbol" pitchFamily="18" charset="2"/>
              </a:rPr>
              <a:t> </a:t>
            </a:r>
            <a:r>
              <a:rPr lang="zh-CN" altLang="en-US" sz="2400" kern="0" dirty="0">
                <a:solidFill>
                  <a:srgbClr val="0000CC"/>
                </a:solidFill>
                <a:latin typeface="Times New Roman" panose="02020603050405020304" pitchFamily="18" charset="0"/>
                <a:cs typeface="Times New Roman" panose="02020603050405020304" pitchFamily="18" charset="0"/>
              </a:rPr>
              <a:t>为粒子物质波的频率；</a:t>
            </a:r>
          </a:p>
          <a:p>
            <a:pPr>
              <a:spcBef>
                <a:spcPct val="0"/>
              </a:spcBef>
              <a:buClrTx/>
              <a:buSzTx/>
              <a:buFontTx/>
              <a:buNone/>
              <a:defRPr/>
            </a:pPr>
            <a:r>
              <a:rPr lang="zh-CN" altLang="en-US" sz="2400" i="1" kern="0" dirty="0">
                <a:solidFill>
                  <a:srgbClr val="FF0000"/>
                </a:solidFill>
                <a:latin typeface="Times New Roman" panose="02020603050405020304" pitchFamily="18" charset="0"/>
                <a:cs typeface="Times New Roman" panose="02020603050405020304" pitchFamily="18" charset="0"/>
              </a:rPr>
              <a:t>   </a:t>
            </a:r>
            <a:r>
              <a:rPr lang="en-US" altLang="zh-CN" sz="2400" i="1" kern="0" dirty="0">
                <a:solidFill>
                  <a:srgbClr val="FF0000"/>
                </a:solidFill>
                <a:latin typeface="Times New Roman" panose="02020603050405020304" pitchFamily="18" charset="0"/>
                <a:cs typeface="Times New Roman" panose="02020603050405020304" pitchFamily="18" charset="0"/>
              </a:rPr>
              <a:t>h </a:t>
            </a:r>
            <a:r>
              <a:rPr lang="zh-CN" altLang="en-US" sz="2400" kern="0" dirty="0">
                <a:solidFill>
                  <a:srgbClr val="0000CC"/>
                </a:solidFill>
                <a:latin typeface="Times New Roman" panose="02020603050405020304" pitchFamily="18" charset="0"/>
                <a:cs typeface="Times New Roman" panose="02020603050405020304" pitchFamily="18" charset="0"/>
              </a:rPr>
              <a:t>为普朗克常数；    </a:t>
            </a:r>
            <a:r>
              <a:rPr lang="en-US" altLang="zh-CN" sz="2400" i="1" kern="0" dirty="0">
                <a:solidFill>
                  <a:srgbClr val="FF0000"/>
                </a:solidFill>
                <a:latin typeface="Times New Roman" panose="02020603050405020304" pitchFamily="18" charset="0"/>
                <a:cs typeface="Times New Roman" panose="02020603050405020304" pitchFamily="18" charset="0"/>
              </a:rPr>
              <a:t>v</a:t>
            </a:r>
            <a:r>
              <a:rPr lang="en-US" altLang="zh-CN" sz="2400" i="1" kern="0" dirty="0">
                <a:solidFill>
                  <a:srgbClr val="FF0066"/>
                </a:solidFill>
                <a:latin typeface="Times New Roman" panose="02020603050405020304" pitchFamily="18" charset="0"/>
                <a:cs typeface="Times New Roman" panose="02020603050405020304" pitchFamily="18" charset="0"/>
              </a:rPr>
              <a:t> </a:t>
            </a:r>
            <a:r>
              <a:rPr lang="zh-CN" altLang="en-US" sz="2400" kern="0" dirty="0">
                <a:solidFill>
                  <a:srgbClr val="0000CC"/>
                </a:solidFill>
                <a:latin typeface="Times New Roman" panose="02020603050405020304" pitchFamily="18" charset="0"/>
                <a:cs typeface="Times New Roman" panose="02020603050405020304" pitchFamily="18" charset="0"/>
              </a:rPr>
              <a:t>为粒子物质波的运动速度。</a:t>
            </a:r>
          </a:p>
        </p:txBody>
      </p:sp>
      <p:sp>
        <p:nvSpPr>
          <p:cNvPr id="26" name="Text Box 18"/>
          <p:cNvSpPr txBox="1">
            <a:spLocks noChangeArrowheads="1"/>
          </p:cNvSpPr>
          <p:nvPr/>
        </p:nvSpPr>
        <p:spPr bwMode="auto">
          <a:xfrm>
            <a:off x="4778375" y="2457450"/>
            <a:ext cx="503238" cy="461963"/>
          </a:xfrm>
          <a:prstGeom prst="rect">
            <a:avLst/>
          </a:prstGeom>
          <a:noFill/>
          <a:ln w="9525">
            <a:noFill/>
            <a:miter lim="800000"/>
            <a:headEnd/>
            <a:tailEnd/>
          </a:ln>
        </p:spPr>
        <p:txBody>
          <a:bodyPr>
            <a:spAutoFit/>
          </a:bodyPr>
          <a:lstStyle/>
          <a:p>
            <a:pPr>
              <a:spcBef>
                <a:spcPct val="50000"/>
              </a:spcBef>
              <a:defRPr/>
            </a:pPr>
            <a:r>
              <a:rPr kumimoji="1" lang="zh-CN" altLang="en-US" sz="2400">
                <a:latin typeface="Times New Roman" panose="02020603050405020304" pitchFamily="18" charset="0"/>
                <a:ea typeface="+mn-ea"/>
                <a:cs typeface="Times New Roman" panose="02020603050405020304" pitchFamily="18" charset="0"/>
              </a:rPr>
              <a:t>或</a:t>
            </a:r>
          </a:p>
        </p:txBody>
      </p:sp>
      <p:graphicFrame>
        <p:nvGraphicFramePr>
          <p:cNvPr id="69638" name="Object 24"/>
          <p:cNvGraphicFramePr>
            <a:graphicFrameLocks noChangeAspect="1"/>
          </p:cNvGraphicFramePr>
          <p:nvPr/>
        </p:nvGraphicFramePr>
        <p:xfrm>
          <a:off x="1092200" y="2090738"/>
          <a:ext cx="3117850" cy="1150937"/>
        </p:xfrm>
        <a:graphic>
          <a:graphicData uri="http://schemas.openxmlformats.org/presentationml/2006/ole">
            <mc:AlternateContent xmlns:mc="http://schemas.openxmlformats.org/markup-compatibility/2006">
              <mc:Choice xmlns:v="urn:schemas-microsoft-com:vml" Requires="v">
                <p:oleObj spid="_x0000_s69782" name="公式" r:id="rId4" imgW="1054100" imgH="393700" progId="Equation.3">
                  <p:embed/>
                </p:oleObj>
              </mc:Choice>
              <mc:Fallback>
                <p:oleObj name="公式" r:id="rId4" imgW="1054100" imgH="393700" progId="Equation.3">
                  <p:embed/>
                  <p:pic>
                    <p:nvPicPr>
                      <p:cNvPr id="0" name="Object 2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92200" y="2090738"/>
                        <a:ext cx="3117850" cy="1150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9639" name="Object 26"/>
          <p:cNvGraphicFramePr>
            <a:graphicFrameLocks noChangeAspect="1"/>
          </p:cNvGraphicFramePr>
          <p:nvPr/>
        </p:nvGraphicFramePr>
        <p:xfrm>
          <a:off x="5724525" y="2051050"/>
          <a:ext cx="1117600" cy="1109663"/>
        </p:xfrm>
        <a:graphic>
          <a:graphicData uri="http://schemas.openxmlformats.org/presentationml/2006/ole">
            <mc:AlternateContent xmlns:mc="http://schemas.openxmlformats.org/markup-compatibility/2006">
              <mc:Choice xmlns:v="urn:schemas-microsoft-com:vml" Requires="v">
                <p:oleObj spid="_x0000_s69783" name="公式" r:id="rId6" imgW="419100" imgH="419100" progId="Equation.3">
                  <p:embed/>
                </p:oleObj>
              </mc:Choice>
              <mc:Fallback>
                <p:oleObj name="公式" r:id="rId6" imgW="419100" imgH="419100" progId="Equation.3">
                  <p:embed/>
                  <p:pic>
                    <p:nvPicPr>
                      <p:cNvPr id="0" name="Object 2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724525" y="2051050"/>
                        <a:ext cx="1117600" cy="1109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withEffect">
                                  <p:stCondLst>
                                    <p:cond delay="0"/>
                                  </p:stCondLst>
                                  <p:childTnLst>
                                    <p:set>
                                      <p:cBhvr>
                                        <p:cTn id="6" dur="1" fill="hold">
                                          <p:stCondLst>
                                            <p:cond delay="0"/>
                                          </p:stCondLst>
                                        </p:cTn>
                                        <p:tgtEl>
                                          <p:spTgt spid="23">
                                            <p:txEl>
                                              <p:charRg st="4294967295" end="4294967295"/>
                                            </p:txEl>
                                          </p:spTgt>
                                        </p:tgtEl>
                                        <p:attrNameLst>
                                          <p:attrName>style.visibility</p:attrName>
                                        </p:attrNameLst>
                                      </p:cBhvr>
                                      <p:to>
                                        <p:strVal val="visible"/>
                                      </p:to>
                                    </p:set>
                                    <p:animEffect transition="in" filter="dissolve">
                                      <p:cBhvr>
                                        <p:cTn id="7" dur="500"/>
                                        <p:tgtEl>
                                          <p:spTgt spid="23">
                                            <p:txEl>
                                              <p:charRg st="4294967295" end="4294967295"/>
                                            </p:txEl>
                                          </p:spTgt>
                                        </p:tgtEl>
                                      </p:cBhvr>
                                    </p:animEffect>
                                  </p:childTnLst>
                                </p:cTn>
                              </p:par>
                              <p:par>
                                <p:cTn id="8" presetID="1" presetClass="entr" presetSubtype="0"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childTnLst>
                                </p:cTn>
                              </p:par>
                            </p:childTnLst>
                          </p:cTn>
                        </p:par>
                      </p:childTnLst>
                    </p:cTn>
                  </p:par>
                  <p:par>
                    <p:cTn id="10" fill="hold" nodeType="clickPar">
                      <p:stCondLst>
                        <p:cond delay="indefinite"/>
                      </p:stCondLst>
                      <p:childTnLst>
                        <p:par>
                          <p:cTn id="11" fill="hold" nodeType="withGroup">
                            <p:stCondLst>
                              <p:cond delay="0"/>
                            </p:stCondLst>
                            <p:childTnLst>
                              <p:par>
                                <p:cTn id="12" presetID="9" presetClass="entr" presetSubtype="0" fill="hold" grpId="0" nodeType="clickEffect">
                                  <p:stCondLst>
                                    <p:cond delay="0"/>
                                  </p:stCondLst>
                                  <p:childTnLst>
                                    <p:set>
                                      <p:cBhvr>
                                        <p:cTn id="13" dur="1" fill="hold">
                                          <p:stCondLst>
                                            <p:cond delay="0"/>
                                          </p:stCondLst>
                                        </p:cTn>
                                        <p:tgtEl>
                                          <p:spTgt spid="25">
                                            <p:txEl>
                                              <p:pRg st="0" end="0"/>
                                            </p:txEl>
                                          </p:spTgt>
                                        </p:tgtEl>
                                        <p:attrNameLst>
                                          <p:attrName>style.visibility</p:attrName>
                                        </p:attrNameLst>
                                      </p:cBhvr>
                                      <p:to>
                                        <p:strVal val="visible"/>
                                      </p:to>
                                    </p:set>
                                    <p:animEffect transition="in" filter="dissolve">
                                      <p:cBhvr>
                                        <p:cTn id="14" dur="500"/>
                                        <p:tgtEl>
                                          <p:spTgt spid="25">
                                            <p:txEl>
                                              <p:pRg st="0" end="0"/>
                                            </p:txEl>
                                          </p:spTgt>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9" presetClass="entr" presetSubtype="0" fill="hold" grpId="0" nodeType="clickEffect">
                                  <p:stCondLst>
                                    <p:cond delay="0"/>
                                  </p:stCondLst>
                                  <p:childTnLst>
                                    <p:set>
                                      <p:cBhvr>
                                        <p:cTn id="18" dur="1" fill="hold">
                                          <p:stCondLst>
                                            <p:cond delay="0"/>
                                          </p:stCondLst>
                                        </p:cTn>
                                        <p:tgtEl>
                                          <p:spTgt spid="25">
                                            <p:txEl>
                                              <p:pRg st="1" end="1"/>
                                            </p:txEl>
                                          </p:spTgt>
                                        </p:tgtEl>
                                        <p:attrNameLst>
                                          <p:attrName>style.visibility</p:attrName>
                                        </p:attrNameLst>
                                      </p:cBhvr>
                                      <p:to>
                                        <p:strVal val="visible"/>
                                      </p:to>
                                    </p:set>
                                    <p:animEffect transition="in" filter="dissolve">
                                      <p:cBhvr>
                                        <p:cTn id="19" dur="500"/>
                                        <p:tgtEl>
                                          <p:spTgt spid="25">
                                            <p:txEl>
                                              <p:pRg st="1" end="1"/>
                                            </p:txEl>
                                          </p:spTgt>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9" presetClass="entr" presetSubtype="0" fill="hold" grpId="0" nodeType="clickEffect">
                                  <p:stCondLst>
                                    <p:cond delay="0"/>
                                  </p:stCondLst>
                                  <p:childTnLst>
                                    <p:set>
                                      <p:cBhvr>
                                        <p:cTn id="23" dur="1" fill="hold">
                                          <p:stCondLst>
                                            <p:cond delay="0"/>
                                          </p:stCondLst>
                                        </p:cTn>
                                        <p:tgtEl>
                                          <p:spTgt spid="25">
                                            <p:txEl>
                                              <p:pRg st="2" end="2"/>
                                            </p:txEl>
                                          </p:spTgt>
                                        </p:tgtEl>
                                        <p:attrNameLst>
                                          <p:attrName>style.visibility</p:attrName>
                                        </p:attrNameLst>
                                      </p:cBhvr>
                                      <p:to>
                                        <p:strVal val="visible"/>
                                      </p:to>
                                    </p:set>
                                    <p:animEffect transition="in" filter="dissolve">
                                      <p:cBhvr>
                                        <p:cTn id="24" dur="500"/>
                                        <p:tgtEl>
                                          <p:spTgt spid="2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5" grpId="0" build="p"/>
      <p:bldP spid="26"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Box 55"/>
          <p:cNvSpPr txBox="1">
            <a:spLocks noChangeArrowheads="1"/>
          </p:cNvSpPr>
          <p:nvPr/>
        </p:nvSpPr>
        <p:spPr bwMode="auto">
          <a:xfrm>
            <a:off x="468313" y="255588"/>
            <a:ext cx="55435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9" tIns="45709" rIns="91419" bIns="45709">
            <a:spAutoFit/>
          </a:bodyPr>
          <a:lstStyle>
            <a:lvl1pPr>
              <a:defRPr b="1">
                <a:solidFill>
                  <a:schemeClr val="tx1"/>
                </a:solidFill>
                <a:latin typeface="Arial" panose="020B0604020202020204" pitchFamily="34" charset="0"/>
                <a:ea typeface="华文细黑" panose="02010600040101010101" pitchFamily="2" charset="-122"/>
              </a:defRPr>
            </a:lvl1pPr>
            <a:lvl2pPr marL="742950" indent="-285750">
              <a:defRPr b="1">
                <a:solidFill>
                  <a:schemeClr val="tx1"/>
                </a:solidFill>
                <a:latin typeface="Arial" panose="020B0604020202020204" pitchFamily="34" charset="0"/>
                <a:ea typeface="华文细黑" panose="02010600040101010101" pitchFamily="2" charset="-122"/>
              </a:defRPr>
            </a:lvl2pPr>
            <a:lvl3pPr marL="1143000" indent="-228600">
              <a:defRPr b="1">
                <a:solidFill>
                  <a:schemeClr val="tx1"/>
                </a:solidFill>
                <a:latin typeface="Arial" panose="020B0604020202020204" pitchFamily="34" charset="0"/>
                <a:ea typeface="华文细黑" panose="02010600040101010101" pitchFamily="2" charset="-122"/>
              </a:defRPr>
            </a:lvl3pPr>
            <a:lvl4pPr marL="1600200" indent="-228600">
              <a:defRPr b="1">
                <a:solidFill>
                  <a:schemeClr val="tx1"/>
                </a:solidFill>
                <a:latin typeface="Arial" panose="020B0604020202020204" pitchFamily="34" charset="0"/>
                <a:ea typeface="华文细黑" panose="02010600040101010101" pitchFamily="2" charset="-122"/>
              </a:defRPr>
            </a:lvl4pPr>
            <a:lvl5pPr marL="2057400" indent="-228600">
              <a:defRPr b="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9pPr>
          </a:lstStyle>
          <a:p>
            <a:pPr eaLnBrk="1" hangingPunct="1">
              <a:defRPr/>
            </a:pPr>
            <a:r>
              <a:rPr lang="en-US" altLang="zh-CN" sz="2400" dirty="0">
                <a:latin typeface="微软雅黑" panose="020B0503020204020204" pitchFamily="34" charset="-122"/>
                <a:ea typeface="微软雅黑" panose="020B0503020204020204" pitchFamily="34" charset="-122"/>
              </a:rPr>
              <a:t>1.2.1 </a:t>
            </a:r>
            <a:r>
              <a:rPr lang="zh-CN" altLang="en-US" sz="2400" dirty="0">
                <a:latin typeface="Times New Roman" panose="02020603050405020304" pitchFamily="18" charset="0"/>
                <a:ea typeface="+mn-ea"/>
                <a:cs typeface="Times New Roman" panose="02020603050405020304" pitchFamily="18" charset="0"/>
              </a:rPr>
              <a:t>微观粒子运动的波粒二象性</a:t>
            </a:r>
          </a:p>
        </p:txBody>
      </p:sp>
      <p:sp>
        <p:nvSpPr>
          <p:cNvPr id="18" name="Rectangle 2"/>
          <p:cNvSpPr>
            <a:spLocks noChangeArrowheads="1"/>
          </p:cNvSpPr>
          <p:nvPr/>
        </p:nvSpPr>
        <p:spPr bwMode="auto">
          <a:xfrm>
            <a:off x="533400" y="4775200"/>
            <a:ext cx="338138" cy="461963"/>
          </a:xfrm>
          <a:prstGeom prst="rect">
            <a:avLst/>
          </a:prstGeom>
          <a:noFill/>
          <a:ln w="9525">
            <a:noFill/>
            <a:miter lim="800000"/>
            <a:headEnd/>
            <a:tailEnd/>
          </a:ln>
        </p:spPr>
        <p:txBody>
          <a:bodyPr wrap="none">
            <a:spAutoFit/>
          </a:bodyPr>
          <a:lstStyle/>
          <a:p>
            <a:pPr>
              <a:defRPr/>
            </a:pPr>
            <a:r>
              <a:rPr kumimoji="1" lang="zh-CN" altLang="en-US" sz="2400" i="1">
                <a:latin typeface="Times New Roman" panose="02020603050405020304" pitchFamily="18" charset="0"/>
                <a:ea typeface="+mn-ea"/>
                <a:cs typeface="Times New Roman" panose="02020603050405020304" pitchFamily="18" charset="0"/>
              </a:rPr>
              <a:t>  </a:t>
            </a:r>
            <a:endParaRPr kumimoji="1" lang="zh-CN" altLang="en-US" sz="2400">
              <a:latin typeface="Times New Roman" panose="02020603050405020304" pitchFamily="18" charset="0"/>
              <a:ea typeface="+mn-ea"/>
              <a:cs typeface="Times New Roman" panose="02020603050405020304" pitchFamily="18" charset="0"/>
            </a:endParaRPr>
          </a:p>
        </p:txBody>
      </p:sp>
      <p:sp>
        <p:nvSpPr>
          <p:cNvPr id="4" name="Rectangle 2"/>
          <p:cNvSpPr txBox="1">
            <a:spLocks noChangeArrowheads="1"/>
          </p:cNvSpPr>
          <p:nvPr/>
        </p:nvSpPr>
        <p:spPr>
          <a:xfrm>
            <a:off x="533400" y="1027113"/>
            <a:ext cx="1133475" cy="569912"/>
          </a:xfrm>
          <a:prstGeom prst="rect">
            <a:avLst/>
          </a:prstGeom>
          <a:noFill/>
        </p:spPr>
        <p:txBody>
          <a:bodyPr/>
          <a:lstStyle>
            <a:lvl1pPr algn="l" rtl="0" eaLnBrk="0" fontAlgn="base" hangingPunct="0">
              <a:spcBef>
                <a:spcPct val="0"/>
              </a:spcBef>
              <a:spcAft>
                <a:spcPct val="0"/>
              </a:spcAft>
              <a:defRPr sz="2600" b="1">
                <a:solidFill>
                  <a:schemeClr val="tx1"/>
                </a:solidFill>
                <a:latin typeface="+mj-lt"/>
                <a:ea typeface="+mj-ea"/>
                <a:cs typeface="+mj-cs"/>
              </a:defRPr>
            </a:lvl1pPr>
            <a:lvl2pPr algn="l" rtl="0" eaLnBrk="0" fontAlgn="base" hangingPunct="0">
              <a:spcBef>
                <a:spcPct val="0"/>
              </a:spcBef>
              <a:spcAft>
                <a:spcPct val="0"/>
              </a:spcAft>
              <a:defRPr sz="2600" b="1">
                <a:solidFill>
                  <a:schemeClr val="tx1"/>
                </a:solidFill>
                <a:latin typeface="Arial" charset="0"/>
                <a:ea typeface="微软雅黑" pitchFamily="34" charset="-122"/>
                <a:cs typeface="宋体" pitchFamily="2" charset="-122"/>
              </a:defRPr>
            </a:lvl2pPr>
            <a:lvl3pPr algn="l" rtl="0" eaLnBrk="0" fontAlgn="base" hangingPunct="0">
              <a:spcBef>
                <a:spcPct val="0"/>
              </a:spcBef>
              <a:spcAft>
                <a:spcPct val="0"/>
              </a:spcAft>
              <a:defRPr sz="2600" b="1">
                <a:solidFill>
                  <a:schemeClr val="tx1"/>
                </a:solidFill>
                <a:latin typeface="Arial" charset="0"/>
                <a:ea typeface="微软雅黑" pitchFamily="34" charset="-122"/>
                <a:cs typeface="宋体" pitchFamily="2" charset="-122"/>
              </a:defRPr>
            </a:lvl3pPr>
            <a:lvl4pPr algn="l" rtl="0" eaLnBrk="0" fontAlgn="base" hangingPunct="0">
              <a:spcBef>
                <a:spcPct val="0"/>
              </a:spcBef>
              <a:spcAft>
                <a:spcPct val="0"/>
              </a:spcAft>
              <a:defRPr sz="2600" b="1">
                <a:solidFill>
                  <a:schemeClr val="tx1"/>
                </a:solidFill>
                <a:latin typeface="Arial" charset="0"/>
                <a:ea typeface="微软雅黑" pitchFamily="34" charset="-122"/>
                <a:cs typeface="宋体" pitchFamily="2" charset="-122"/>
              </a:defRPr>
            </a:lvl4pPr>
            <a:lvl5pPr algn="l" rtl="0" eaLnBrk="0" fontAlgn="base" hangingPunct="0">
              <a:spcBef>
                <a:spcPct val="0"/>
              </a:spcBef>
              <a:spcAft>
                <a:spcPct val="0"/>
              </a:spcAft>
              <a:defRPr sz="2600" b="1">
                <a:solidFill>
                  <a:schemeClr val="tx1"/>
                </a:solidFill>
                <a:latin typeface="Arial" charset="0"/>
                <a:ea typeface="微软雅黑" pitchFamily="34" charset="-122"/>
                <a:cs typeface="宋体" pitchFamily="2" charset="-122"/>
              </a:defRPr>
            </a:lvl5pPr>
            <a:lvl6pPr marL="424041" algn="l" rtl="0" fontAlgn="base">
              <a:spcBef>
                <a:spcPct val="0"/>
              </a:spcBef>
              <a:spcAft>
                <a:spcPct val="0"/>
              </a:spcAft>
              <a:defRPr sz="2600" b="1">
                <a:solidFill>
                  <a:schemeClr val="tx1"/>
                </a:solidFill>
                <a:latin typeface="Arial" charset="0"/>
                <a:ea typeface="微软雅黑" pitchFamily="34" charset="-122"/>
                <a:cs typeface="宋体" pitchFamily="2" charset="-122"/>
              </a:defRPr>
            </a:lvl6pPr>
            <a:lvl7pPr marL="848081" algn="l" rtl="0" fontAlgn="base">
              <a:spcBef>
                <a:spcPct val="0"/>
              </a:spcBef>
              <a:spcAft>
                <a:spcPct val="0"/>
              </a:spcAft>
              <a:defRPr sz="2600" b="1">
                <a:solidFill>
                  <a:schemeClr val="tx1"/>
                </a:solidFill>
                <a:latin typeface="Arial" charset="0"/>
                <a:ea typeface="微软雅黑" pitchFamily="34" charset="-122"/>
                <a:cs typeface="宋体" pitchFamily="2" charset="-122"/>
              </a:defRPr>
            </a:lvl7pPr>
            <a:lvl8pPr marL="1272122" algn="l" rtl="0" fontAlgn="base">
              <a:spcBef>
                <a:spcPct val="0"/>
              </a:spcBef>
              <a:spcAft>
                <a:spcPct val="0"/>
              </a:spcAft>
              <a:defRPr sz="2600" b="1">
                <a:solidFill>
                  <a:schemeClr val="tx1"/>
                </a:solidFill>
                <a:latin typeface="Arial" charset="0"/>
                <a:ea typeface="微软雅黑" pitchFamily="34" charset="-122"/>
                <a:cs typeface="宋体" pitchFamily="2" charset="-122"/>
              </a:defRPr>
            </a:lvl8pPr>
            <a:lvl9pPr marL="1696164" algn="l" rtl="0" fontAlgn="base">
              <a:spcBef>
                <a:spcPct val="0"/>
              </a:spcBef>
              <a:spcAft>
                <a:spcPct val="0"/>
              </a:spcAft>
              <a:defRPr sz="2600" b="1">
                <a:solidFill>
                  <a:schemeClr val="tx1"/>
                </a:solidFill>
                <a:latin typeface="Arial" charset="0"/>
                <a:ea typeface="微软雅黑" pitchFamily="34" charset="-122"/>
                <a:cs typeface="宋体" pitchFamily="2" charset="-122"/>
              </a:defRPr>
            </a:lvl9pPr>
          </a:lstStyle>
          <a:p>
            <a:pPr algn="just">
              <a:defRPr/>
            </a:pPr>
            <a:r>
              <a:rPr lang="zh-CN" altLang="en-US" sz="2800" kern="0" dirty="0">
                <a:solidFill>
                  <a:srgbClr val="FF0066"/>
                </a:solidFill>
                <a:latin typeface="+mn-ea"/>
                <a:ea typeface="+mn-ea"/>
              </a:rPr>
              <a:t>  例：</a:t>
            </a:r>
          </a:p>
        </p:txBody>
      </p:sp>
      <p:sp>
        <p:nvSpPr>
          <p:cNvPr id="5" name="Rectangle 3"/>
          <p:cNvSpPr txBox="1">
            <a:spLocks noChangeArrowheads="1"/>
          </p:cNvSpPr>
          <p:nvPr/>
        </p:nvSpPr>
        <p:spPr>
          <a:xfrm>
            <a:off x="1187450" y="923925"/>
            <a:ext cx="6624638" cy="2232025"/>
          </a:xfrm>
          <a:prstGeom prst="rect">
            <a:avLst/>
          </a:prstGeom>
          <a:noFill/>
        </p:spPr>
        <p:txBody>
          <a:bodyPr/>
          <a:lstStyle>
            <a:lvl1pPr marL="166688" indent="-166688" algn="l" rtl="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sz="1900" b="1">
                <a:solidFill>
                  <a:schemeClr val="tx1"/>
                </a:solidFill>
                <a:latin typeface="+mn-lt"/>
                <a:ea typeface="+mn-ea"/>
                <a:cs typeface="+mn-cs"/>
              </a:defRPr>
            </a:lvl1pPr>
            <a:lvl2pPr marL="500063" indent="-166688" algn="l" rtl="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a:solidFill>
                  <a:schemeClr val="tx1"/>
                </a:solidFill>
                <a:latin typeface="+mn-lt"/>
                <a:ea typeface="+mn-ea"/>
                <a:cs typeface="+mn-cs"/>
              </a:defRPr>
            </a:lvl2pPr>
            <a:lvl3pPr marL="828675" indent="-160338" algn="l" rtl="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sz="1400">
                <a:solidFill>
                  <a:schemeClr val="tx1"/>
                </a:solidFill>
                <a:latin typeface="+mn-lt"/>
                <a:ea typeface="+mn-ea"/>
                <a:cs typeface="+mn-cs"/>
              </a:defRPr>
            </a:lvl3pPr>
            <a:lvl4pPr marL="1163638" indent="-166688" algn="l" rtl="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sz="1300">
                <a:solidFill>
                  <a:schemeClr val="tx1"/>
                </a:solidFill>
                <a:latin typeface="+mn-lt"/>
                <a:ea typeface="+mn-ea"/>
                <a:cs typeface="+mn-cs"/>
              </a:defRPr>
            </a:lvl4pPr>
            <a:lvl5pPr marL="1500188" indent="-169863" algn="l" rtl="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sz="1100">
                <a:solidFill>
                  <a:schemeClr val="tx1"/>
                </a:solidFill>
                <a:latin typeface="+mn-lt"/>
                <a:ea typeface="+mn-ea"/>
                <a:cs typeface="+mn-cs"/>
              </a:defRPr>
            </a:lvl5pPr>
            <a:lvl6pPr marL="1925853" indent="-170794" algn="l" rtl="0" fontAlgn="ctr">
              <a:lnSpc>
                <a:spcPct val="120000"/>
              </a:lnSpc>
              <a:spcBef>
                <a:spcPct val="20000"/>
              </a:spcBef>
              <a:spcAft>
                <a:spcPct val="0"/>
              </a:spcAft>
              <a:buClr>
                <a:schemeClr val="accent1"/>
              </a:buClr>
              <a:buSzPct val="60000"/>
              <a:buFont typeface="Wingdings" pitchFamily="2" charset="2"/>
              <a:buChar char="l"/>
              <a:defRPr sz="1100">
                <a:solidFill>
                  <a:schemeClr val="tx1"/>
                </a:solidFill>
                <a:latin typeface="+mn-lt"/>
                <a:ea typeface="+mn-ea"/>
                <a:cs typeface="+mn-cs"/>
              </a:defRPr>
            </a:lvl6pPr>
            <a:lvl7pPr marL="2349895" indent="-170794" algn="l" rtl="0" fontAlgn="ctr">
              <a:lnSpc>
                <a:spcPct val="120000"/>
              </a:lnSpc>
              <a:spcBef>
                <a:spcPct val="20000"/>
              </a:spcBef>
              <a:spcAft>
                <a:spcPct val="0"/>
              </a:spcAft>
              <a:buClr>
                <a:schemeClr val="accent1"/>
              </a:buClr>
              <a:buSzPct val="60000"/>
              <a:buFont typeface="Wingdings" pitchFamily="2" charset="2"/>
              <a:buChar char="l"/>
              <a:defRPr sz="1100">
                <a:solidFill>
                  <a:schemeClr val="tx1"/>
                </a:solidFill>
                <a:latin typeface="+mn-lt"/>
                <a:ea typeface="+mn-ea"/>
                <a:cs typeface="+mn-cs"/>
              </a:defRPr>
            </a:lvl7pPr>
            <a:lvl8pPr marL="2773937" indent="-170794" algn="l" rtl="0" fontAlgn="ctr">
              <a:lnSpc>
                <a:spcPct val="120000"/>
              </a:lnSpc>
              <a:spcBef>
                <a:spcPct val="20000"/>
              </a:spcBef>
              <a:spcAft>
                <a:spcPct val="0"/>
              </a:spcAft>
              <a:buClr>
                <a:schemeClr val="accent1"/>
              </a:buClr>
              <a:buSzPct val="60000"/>
              <a:buFont typeface="Wingdings" pitchFamily="2" charset="2"/>
              <a:buChar char="l"/>
              <a:defRPr sz="1100">
                <a:solidFill>
                  <a:schemeClr val="tx1"/>
                </a:solidFill>
                <a:latin typeface="+mn-lt"/>
                <a:ea typeface="+mn-ea"/>
                <a:cs typeface="+mn-cs"/>
              </a:defRPr>
            </a:lvl8pPr>
            <a:lvl9pPr marL="3197976" indent="-170794" algn="l" rtl="0" fontAlgn="ctr">
              <a:lnSpc>
                <a:spcPct val="120000"/>
              </a:lnSpc>
              <a:spcBef>
                <a:spcPct val="20000"/>
              </a:spcBef>
              <a:spcAft>
                <a:spcPct val="0"/>
              </a:spcAft>
              <a:buClr>
                <a:schemeClr val="accent1"/>
              </a:buClr>
              <a:buSzPct val="60000"/>
              <a:buFont typeface="Wingdings" pitchFamily="2" charset="2"/>
              <a:buChar char="l"/>
              <a:defRPr sz="1100">
                <a:solidFill>
                  <a:schemeClr val="tx1"/>
                </a:solidFill>
                <a:latin typeface="+mn-lt"/>
                <a:ea typeface="+mn-ea"/>
                <a:cs typeface="+mn-cs"/>
              </a:defRPr>
            </a:lvl9pPr>
          </a:lstStyle>
          <a:p>
            <a:pPr>
              <a:buFont typeface="Wingdings" panose="05000000000000000000" pitchFamily="2" charset="2"/>
              <a:buNone/>
              <a:defRPr/>
            </a:pPr>
            <a:r>
              <a:rPr lang="zh-CN" altLang="en-US" sz="2400" kern="0" dirty="0">
                <a:solidFill>
                  <a:srgbClr val="0000CC"/>
                </a:solidFill>
                <a:latin typeface="Times New Roman" panose="02020603050405020304" pitchFamily="18" charset="0"/>
                <a:cs typeface="Times New Roman" panose="02020603050405020304" pitchFamily="18" charset="0"/>
              </a:rPr>
              <a:t>    重 </a:t>
            </a:r>
            <a:r>
              <a:rPr lang="en-US" altLang="zh-CN" sz="2400" kern="0" dirty="0">
                <a:solidFill>
                  <a:srgbClr val="0000CC"/>
                </a:solidFill>
                <a:latin typeface="Times New Roman" panose="02020603050405020304" pitchFamily="18" charset="0"/>
                <a:cs typeface="Times New Roman" panose="02020603050405020304" pitchFamily="18" charset="0"/>
              </a:rPr>
              <a:t>25 g </a:t>
            </a:r>
            <a:r>
              <a:rPr lang="zh-CN" altLang="en-US" sz="2400" kern="0" dirty="0">
                <a:solidFill>
                  <a:srgbClr val="0000CC"/>
                </a:solidFill>
                <a:latin typeface="Times New Roman" panose="02020603050405020304" pitchFamily="18" charset="0"/>
                <a:cs typeface="Times New Roman" panose="02020603050405020304" pitchFamily="18" charset="0"/>
              </a:rPr>
              <a:t>的子弹，飞行速度为 </a:t>
            </a:r>
            <a:r>
              <a:rPr lang="en-US" altLang="zh-CN" sz="2400" kern="0" dirty="0">
                <a:solidFill>
                  <a:srgbClr val="0000CC"/>
                </a:solidFill>
                <a:latin typeface="Times New Roman" panose="02020603050405020304" pitchFamily="18" charset="0"/>
                <a:cs typeface="Times New Roman" panose="02020603050405020304" pitchFamily="18" charset="0"/>
              </a:rPr>
              <a:t>9.0×10</a:t>
            </a:r>
            <a:r>
              <a:rPr lang="en-US" altLang="zh-CN" sz="2400" kern="0" baseline="30000" dirty="0">
                <a:solidFill>
                  <a:srgbClr val="0000CC"/>
                </a:solidFill>
                <a:latin typeface="Times New Roman" panose="02020603050405020304" pitchFamily="18" charset="0"/>
                <a:cs typeface="Times New Roman" panose="02020603050405020304" pitchFamily="18" charset="0"/>
              </a:rPr>
              <a:t>2 </a:t>
            </a:r>
            <a:r>
              <a:rPr lang="en-US" altLang="zh-CN" sz="2400" kern="0" dirty="0">
                <a:solidFill>
                  <a:srgbClr val="0000CC"/>
                </a:solidFill>
                <a:latin typeface="Times New Roman" panose="02020603050405020304" pitchFamily="18" charset="0"/>
                <a:cs typeface="Times New Roman" panose="02020603050405020304" pitchFamily="18" charset="0"/>
              </a:rPr>
              <a:t>m/s</a:t>
            </a:r>
            <a:r>
              <a:rPr lang="zh-CN" altLang="en-US" sz="2400" kern="0" dirty="0">
                <a:solidFill>
                  <a:srgbClr val="0000CC"/>
                </a:solidFill>
                <a:latin typeface="Times New Roman" panose="02020603050405020304" pitchFamily="18" charset="0"/>
                <a:cs typeface="Times New Roman" panose="02020603050405020304" pitchFamily="18" charset="0"/>
              </a:rPr>
              <a:t>，</a:t>
            </a:r>
          </a:p>
          <a:p>
            <a:pPr algn="just">
              <a:buFont typeface="Wingdings" panose="05000000000000000000" pitchFamily="2" charset="2"/>
              <a:buNone/>
              <a:defRPr/>
            </a:pPr>
            <a:r>
              <a:rPr lang="zh-CN" altLang="en-US" sz="2400" kern="0" dirty="0">
                <a:solidFill>
                  <a:srgbClr val="0000CC"/>
                </a:solidFill>
                <a:latin typeface="Times New Roman" panose="02020603050405020304" pitchFamily="18" charset="0"/>
                <a:cs typeface="Times New Roman" panose="02020603050405020304" pitchFamily="18" charset="0"/>
              </a:rPr>
              <a:t>    其 </a:t>
            </a:r>
            <a:r>
              <a:rPr lang="zh-CN" altLang="en-US" sz="2400" kern="0" dirty="0">
                <a:solidFill>
                  <a:srgbClr val="0000CC"/>
                </a:solidFill>
                <a:latin typeface="Times New Roman" panose="02020603050405020304" pitchFamily="18" charset="0"/>
                <a:cs typeface="Times New Roman" panose="02020603050405020304" pitchFamily="18" charset="0"/>
                <a:sym typeface="Symbol" pitchFamily="18" charset="2"/>
              </a:rPr>
              <a:t> </a:t>
            </a:r>
            <a:r>
              <a:rPr lang="en-US" altLang="zh-CN" sz="2400" kern="0" dirty="0">
                <a:solidFill>
                  <a:srgbClr val="0000CC"/>
                </a:solidFill>
                <a:latin typeface="Times New Roman" panose="02020603050405020304" pitchFamily="18" charset="0"/>
                <a:cs typeface="Times New Roman" panose="02020603050405020304" pitchFamily="18" charset="0"/>
              </a:rPr>
              <a:t>= 2.94×10</a:t>
            </a:r>
            <a:r>
              <a:rPr lang="zh-CN" altLang="en-US" sz="2400" kern="0" baseline="30000" dirty="0">
                <a:solidFill>
                  <a:srgbClr val="0000CC"/>
                </a:solidFill>
                <a:latin typeface="Times New Roman" panose="02020603050405020304" pitchFamily="18" charset="0"/>
                <a:cs typeface="Times New Roman" panose="02020603050405020304" pitchFamily="18" charset="0"/>
              </a:rPr>
              <a:t>－</a:t>
            </a:r>
            <a:r>
              <a:rPr lang="en-US" altLang="zh-CN" sz="2400" kern="0" baseline="30000" dirty="0">
                <a:solidFill>
                  <a:srgbClr val="0000CC"/>
                </a:solidFill>
                <a:latin typeface="Times New Roman" panose="02020603050405020304" pitchFamily="18" charset="0"/>
                <a:cs typeface="Times New Roman" panose="02020603050405020304" pitchFamily="18" charset="0"/>
              </a:rPr>
              <a:t>35 </a:t>
            </a:r>
            <a:r>
              <a:rPr lang="en-US" altLang="zh-CN" sz="2400" kern="0" dirty="0">
                <a:solidFill>
                  <a:srgbClr val="0000CC"/>
                </a:solidFill>
                <a:latin typeface="Times New Roman" panose="02020603050405020304" pitchFamily="18" charset="0"/>
                <a:cs typeface="Times New Roman" panose="02020603050405020304" pitchFamily="18" charset="0"/>
              </a:rPr>
              <a:t>m</a:t>
            </a:r>
          </a:p>
          <a:p>
            <a:pPr algn="just">
              <a:buFont typeface="Wingdings" panose="05000000000000000000" pitchFamily="2" charset="2"/>
              <a:buNone/>
              <a:defRPr/>
            </a:pPr>
            <a:r>
              <a:rPr lang="zh-CN" altLang="en-US" sz="2400" kern="0" dirty="0">
                <a:solidFill>
                  <a:srgbClr val="0000CC"/>
                </a:solidFill>
                <a:latin typeface="Times New Roman" panose="02020603050405020304" pitchFamily="18" charset="0"/>
                <a:cs typeface="Times New Roman" panose="02020603050405020304" pitchFamily="18" charset="0"/>
              </a:rPr>
              <a:t>    重 </a:t>
            </a:r>
            <a:r>
              <a:rPr lang="en-US" altLang="zh-CN" sz="2400" kern="0" dirty="0">
                <a:solidFill>
                  <a:srgbClr val="0000CC"/>
                </a:solidFill>
                <a:latin typeface="Times New Roman" panose="02020603050405020304" pitchFamily="18" charset="0"/>
                <a:cs typeface="Times New Roman" panose="02020603050405020304" pitchFamily="18" charset="0"/>
              </a:rPr>
              <a:t>9.1×10</a:t>
            </a:r>
            <a:r>
              <a:rPr lang="zh-CN" altLang="en-US" sz="2400" kern="0" baseline="30000" dirty="0">
                <a:solidFill>
                  <a:srgbClr val="0000CC"/>
                </a:solidFill>
                <a:latin typeface="Times New Roman" panose="02020603050405020304" pitchFamily="18" charset="0"/>
                <a:cs typeface="Times New Roman" panose="02020603050405020304" pitchFamily="18" charset="0"/>
              </a:rPr>
              <a:t>－</a:t>
            </a:r>
            <a:r>
              <a:rPr lang="en-US" altLang="zh-CN" sz="2400" kern="0" baseline="30000" dirty="0">
                <a:solidFill>
                  <a:srgbClr val="0000CC"/>
                </a:solidFill>
                <a:latin typeface="Times New Roman" panose="02020603050405020304" pitchFamily="18" charset="0"/>
                <a:cs typeface="Times New Roman" panose="02020603050405020304" pitchFamily="18" charset="0"/>
              </a:rPr>
              <a:t>28 </a:t>
            </a:r>
            <a:r>
              <a:rPr lang="en-US" altLang="zh-CN" sz="2400" kern="0" dirty="0">
                <a:solidFill>
                  <a:srgbClr val="0000CC"/>
                </a:solidFill>
                <a:latin typeface="Times New Roman" panose="02020603050405020304" pitchFamily="18" charset="0"/>
                <a:cs typeface="Times New Roman" panose="02020603050405020304" pitchFamily="18" charset="0"/>
              </a:rPr>
              <a:t>g </a:t>
            </a:r>
            <a:r>
              <a:rPr lang="zh-CN" altLang="en-US" sz="2400" kern="0" dirty="0">
                <a:solidFill>
                  <a:srgbClr val="0000CC"/>
                </a:solidFill>
                <a:latin typeface="Times New Roman" panose="02020603050405020304" pitchFamily="18" charset="0"/>
                <a:cs typeface="Times New Roman" panose="02020603050405020304" pitchFamily="18" charset="0"/>
              </a:rPr>
              <a:t>电子，运动速度为 </a:t>
            </a:r>
            <a:r>
              <a:rPr lang="en-US" altLang="zh-CN" sz="2400" kern="0" dirty="0">
                <a:solidFill>
                  <a:srgbClr val="0000CC"/>
                </a:solidFill>
                <a:latin typeface="Times New Roman" panose="02020603050405020304" pitchFamily="18" charset="0"/>
                <a:cs typeface="Times New Roman" panose="02020603050405020304" pitchFamily="18" charset="0"/>
              </a:rPr>
              <a:t>3×10</a:t>
            </a:r>
            <a:r>
              <a:rPr lang="en-US" altLang="zh-CN" sz="2400" kern="0" baseline="30000" dirty="0">
                <a:solidFill>
                  <a:srgbClr val="0000CC"/>
                </a:solidFill>
                <a:latin typeface="Times New Roman" panose="02020603050405020304" pitchFamily="18" charset="0"/>
                <a:cs typeface="Times New Roman" panose="02020603050405020304" pitchFamily="18" charset="0"/>
              </a:rPr>
              <a:t>6 </a:t>
            </a:r>
            <a:r>
              <a:rPr lang="en-US" altLang="zh-CN" sz="2400" kern="0" dirty="0">
                <a:solidFill>
                  <a:srgbClr val="0000CC"/>
                </a:solidFill>
                <a:latin typeface="Times New Roman" panose="02020603050405020304" pitchFamily="18" charset="0"/>
                <a:cs typeface="Times New Roman" panose="02020603050405020304" pitchFamily="18" charset="0"/>
              </a:rPr>
              <a:t>m/s</a:t>
            </a:r>
            <a:r>
              <a:rPr lang="zh-CN" altLang="en-US" sz="2400" kern="0" dirty="0">
                <a:solidFill>
                  <a:srgbClr val="0000CC"/>
                </a:solidFill>
                <a:latin typeface="Times New Roman" panose="02020603050405020304" pitchFamily="18" charset="0"/>
                <a:cs typeface="Times New Roman" panose="02020603050405020304" pitchFamily="18" charset="0"/>
              </a:rPr>
              <a:t>，</a:t>
            </a:r>
          </a:p>
          <a:p>
            <a:pPr algn="just">
              <a:buFont typeface="Wingdings" panose="05000000000000000000" pitchFamily="2" charset="2"/>
              <a:buNone/>
              <a:defRPr/>
            </a:pPr>
            <a:r>
              <a:rPr lang="zh-CN" altLang="en-US" sz="2400" kern="0" dirty="0">
                <a:solidFill>
                  <a:srgbClr val="0000CC"/>
                </a:solidFill>
                <a:latin typeface="Times New Roman" panose="02020603050405020304" pitchFamily="18" charset="0"/>
                <a:cs typeface="Times New Roman" panose="02020603050405020304" pitchFamily="18" charset="0"/>
              </a:rPr>
              <a:t>    其 </a:t>
            </a:r>
            <a:r>
              <a:rPr lang="zh-CN" altLang="en-US" sz="2400" kern="0" dirty="0">
                <a:solidFill>
                  <a:srgbClr val="0000CC"/>
                </a:solidFill>
                <a:latin typeface="Times New Roman" panose="02020603050405020304" pitchFamily="18" charset="0"/>
                <a:cs typeface="Times New Roman" panose="02020603050405020304" pitchFamily="18" charset="0"/>
                <a:sym typeface="Symbol" pitchFamily="18" charset="2"/>
              </a:rPr>
              <a:t> </a:t>
            </a:r>
            <a:r>
              <a:rPr lang="en-US" altLang="zh-CN" sz="2400" kern="0" dirty="0">
                <a:solidFill>
                  <a:srgbClr val="0000CC"/>
                </a:solidFill>
                <a:latin typeface="Times New Roman" panose="02020603050405020304" pitchFamily="18" charset="0"/>
                <a:cs typeface="Times New Roman" panose="02020603050405020304" pitchFamily="18" charset="0"/>
              </a:rPr>
              <a:t>= 2.4×10</a:t>
            </a:r>
            <a:r>
              <a:rPr lang="zh-CN" altLang="en-US" sz="2400" kern="0" baseline="30000" dirty="0">
                <a:solidFill>
                  <a:srgbClr val="0000CC"/>
                </a:solidFill>
                <a:latin typeface="Times New Roman" panose="02020603050405020304" pitchFamily="18" charset="0"/>
                <a:cs typeface="Times New Roman" panose="02020603050405020304" pitchFamily="18" charset="0"/>
              </a:rPr>
              <a:t>－</a:t>
            </a:r>
            <a:r>
              <a:rPr lang="en-US" altLang="zh-CN" sz="2400" kern="0" baseline="30000" dirty="0">
                <a:solidFill>
                  <a:srgbClr val="0000CC"/>
                </a:solidFill>
                <a:latin typeface="Times New Roman" panose="02020603050405020304" pitchFamily="18" charset="0"/>
                <a:cs typeface="Times New Roman" panose="02020603050405020304" pitchFamily="18" charset="0"/>
              </a:rPr>
              <a:t>10 </a:t>
            </a:r>
            <a:r>
              <a:rPr lang="en-US" altLang="zh-CN" sz="2400" kern="0" dirty="0">
                <a:solidFill>
                  <a:srgbClr val="0000CC"/>
                </a:solidFill>
                <a:latin typeface="Times New Roman" panose="02020603050405020304" pitchFamily="18" charset="0"/>
                <a:cs typeface="Times New Roman" panose="02020603050405020304" pitchFamily="18" charset="0"/>
              </a:rPr>
              <a:t>m</a:t>
            </a:r>
            <a:endParaRPr lang="en-US" altLang="zh-CN" sz="2400" kern="0" dirty="0">
              <a:latin typeface="Times New Roman" panose="02020603050405020304" pitchFamily="18" charset="0"/>
              <a:cs typeface="Times New Roman" panose="02020603050405020304" pitchFamily="18" charset="0"/>
            </a:endParaRPr>
          </a:p>
          <a:p>
            <a:pPr>
              <a:buFont typeface="Wingdings" panose="05000000000000000000" pitchFamily="2" charset="2"/>
              <a:buNone/>
              <a:defRPr/>
            </a:pPr>
            <a:r>
              <a:rPr lang="en-US" altLang="zh-CN" sz="2400" kern="0" dirty="0">
                <a:latin typeface="Times New Roman" panose="02020603050405020304" pitchFamily="18" charset="0"/>
                <a:cs typeface="Times New Roman" panose="02020603050405020304" pitchFamily="18" charset="0"/>
              </a:rPr>
              <a:t>   </a:t>
            </a:r>
            <a:endParaRPr lang="zh-CN" altLang="en-US" sz="2400" kern="0" dirty="0">
              <a:solidFill>
                <a:srgbClr val="0000CC"/>
              </a:solidFill>
              <a:latin typeface="Times New Roman" panose="02020603050405020304" pitchFamily="18" charset="0"/>
              <a:cs typeface="Times New Roman" panose="02020603050405020304" pitchFamily="18" charset="0"/>
            </a:endParaRPr>
          </a:p>
        </p:txBody>
      </p:sp>
      <p:sp>
        <p:nvSpPr>
          <p:cNvPr id="2" name="矩形 1"/>
          <p:cNvSpPr/>
          <p:nvPr/>
        </p:nvSpPr>
        <p:spPr>
          <a:xfrm>
            <a:off x="867035" y="3259138"/>
            <a:ext cx="7638554" cy="978729"/>
          </a:xfrm>
          <a:prstGeom prst="rect">
            <a:avLst/>
          </a:prstGeom>
        </p:spPr>
        <p:txBody>
          <a:bodyPr wrap="square">
            <a:spAutoFit/>
          </a:bodyPr>
          <a:lstStyle/>
          <a:p>
            <a:pPr>
              <a:lnSpc>
                <a:spcPct val="120000"/>
              </a:lnSpc>
              <a:buFont typeface="Wingdings" panose="05000000000000000000" pitchFamily="2" charset="2"/>
              <a:buNone/>
              <a:defRPr/>
            </a:pPr>
            <a:r>
              <a:rPr lang="zh-CN" altLang="en-US" sz="2400" kern="0" dirty="0">
                <a:solidFill>
                  <a:srgbClr val="FF0000"/>
                </a:solidFill>
                <a:latin typeface="+mn-ea"/>
                <a:ea typeface="+mn-ea"/>
                <a:cs typeface="Times New Roman" panose="02020603050405020304" pitchFamily="18" charset="0"/>
              </a:rPr>
              <a:t>可见，对于宏观物质，其波动性微乎甚微，可以忽略，但对于微观微粒，其波动性相对较大，成为重要性能。</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withEffect">
                                  <p:stCondLst>
                                    <p:cond delay="0"/>
                                  </p:stCondLst>
                                  <p:childTnLst>
                                    <p:set>
                                      <p:cBhvr>
                                        <p:cTn id="6" dur="1" fill="hold">
                                          <p:stCondLst>
                                            <p:cond delay="0"/>
                                          </p:stCondLst>
                                        </p:cTn>
                                        <p:tgtEl>
                                          <p:spTgt spid="4">
                                            <p:txEl>
                                              <p:charRg st="4294967295" end="4294967295"/>
                                            </p:txEl>
                                          </p:spTgt>
                                        </p:tgtEl>
                                        <p:attrNameLst>
                                          <p:attrName>style.visibility</p:attrName>
                                        </p:attrNameLst>
                                      </p:cBhvr>
                                      <p:to>
                                        <p:strVal val="visible"/>
                                      </p:to>
                                    </p:set>
                                    <p:animEffect transition="in" filter="dissolve">
                                      <p:cBhvr>
                                        <p:cTn id="7" dur="500"/>
                                        <p:tgtEl>
                                          <p:spTgt spid="4">
                                            <p:txEl>
                                              <p:charRg st="4294967295" end="4294967295"/>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dissolve">
                                      <p:cBhvr>
                                        <p:cTn id="12" dur="500"/>
                                        <p:tgtEl>
                                          <p:spTgt spid="5">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animEffect transition="in" filter="dissolve">
                                      <p:cBhvr>
                                        <p:cTn id="17" dur="500"/>
                                        <p:tgtEl>
                                          <p:spTgt spid="5">
                                            <p:txEl>
                                              <p:pRg st="1" end="1"/>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5">
                                            <p:txEl>
                                              <p:pRg st="2" end="2"/>
                                            </p:txEl>
                                          </p:spTgt>
                                        </p:tgtEl>
                                        <p:attrNameLst>
                                          <p:attrName>style.visibility</p:attrName>
                                        </p:attrNameLst>
                                      </p:cBhvr>
                                      <p:to>
                                        <p:strVal val="visible"/>
                                      </p:to>
                                    </p:set>
                                    <p:animEffect transition="in" filter="dissolve">
                                      <p:cBhvr>
                                        <p:cTn id="22" dur="500"/>
                                        <p:tgtEl>
                                          <p:spTgt spid="5">
                                            <p:txEl>
                                              <p:pRg st="2" end="2"/>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5">
                                            <p:txEl>
                                              <p:pRg st="3" end="3"/>
                                            </p:txEl>
                                          </p:spTgt>
                                        </p:tgtEl>
                                        <p:attrNameLst>
                                          <p:attrName>style.visibility</p:attrName>
                                        </p:attrNameLst>
                                      </p:cBhvr>
                                      <p:to>
                                        <p:strVal val="visible"/>
                                      </p:to>
                                    </p:set>
                                    <p:animEffect transition="in" filter="dissolve">
                                      <p:cBhvr>
                                        <p:cTn id="27" dur="500"/>
                                        <p:tgtEl>
                                          <p:spTgt spid="5">
                                            <p:txEl>
                                              <p:pRg st="3" end="3"/>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5">
                                            <p:txEl>
                                              <p:pRg st="4" end="4"/>
                                            </p:txEl>
                                          </p:spTgt>
                                        </p:tgtEl>
                                        <p:attrNameLst>
                                          <p:attrName>style.visibility</p:attrName>
                                        </p:attrNameLst>
                                      </p:cBhvr>
                                      <p:to>
                                        <p:strVal val="visible"/>
                                      </p:to>
                                    </p:set>
                                    <p:animEffect transition="in" filter="dissolve">
                                      <p:cBhvr>
                                        <p:cTn id="32" dur="500"/>
                                        <p:tgtEl>
                                          <p:spTgt spid="5">
                                            <p:txEl>
                                              <p:pRg st="4" end="4"/>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build="p"/>
      <p:bldP spid="2"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Box 55"/>
          <p:cNvSpPr txBox="1">
            <a:spLocks noChangeArrowheads="1"/>
          </p:cNvSpPr>
          <p:nvPr/>
        </p:nvSpPr>
        <p:spPr bwMode="auto">
          <a:xfrm>
            <a:off x="468313" y="255588"/>
            <a:ext cx="55435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9" tIns="45709" rIns="91419" bIns="45709">
            <a:spAutoFit/>
          </a:bodyPr>
          <a:lstStyle>
            <a:lvl1pPr>
              <a:defRPr b="1">
                <a:solidFill>
                  <a:schemeClr val="tx1"/>
                </a:solidFill>
                <a:latin typeface="Arial" panose="020B0604020202020204" pitchFamily="34" charset="0"/>
                <a:ea typeface="华文细黑" panose="02010600040101010101" pitchFamily="2" charset="-122"/>
              </a:defRPr>
            </a:lvl1pPr>
            <a:lvl2pPr marL="742950" indent="-285750">
              <a:defRPr b="1">
                <a:solidFill>
                  <a:schemeClr val="tx1"/>
                </a:solidFill>
                <a:latin typeface="Arial" panose="020B0604020202020204" pitchFamily="34" charset="0"/>
                <a:ea typeface="华文细黑" panose="02010600040101010101" pitchFamily="2" charset="-122"/>
              </a:defRPr>
            </a:lvl2pPr>
            <a:lvl3pPr marL="1143000" indent="-228600">
              <a:defRPr b="1">
                <a:solidFill>
                  <a:schemeClr val="tx1"/>
                </a:solidFill>
                <a:latin typeface="Arial" panose="020B0604020202020204" pitchFamily="34" charset="0"/>
                <a:ea typeface="华文细黑" panose="02010600040101010101" pitchFamily="2" charset="-122"/>
              </a:defRPr>
            </a:lvl3pPr>
            <a:lvl4pPr marL="1600200" indent="-228600">
              <a:defRPr b="1">
                <a:solidFill>
                  <a:schemeClr val="tx1"/>
                </a:solidFill>
                <a:latin typeface="Arial" panose="020B0604020202020204" pitchFamily="34" charset="0"/>
                <a:ea typeface="华文细黑" panose="02010600040101010101" pitchFamily="2" charset="-122"/>
              </a:defRPr>
            </a:lvl4pPr>
            <a:lvl5pPr marL="2057400" indent="-228600">
              <a:defRPr b="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9pPr>
          </a:lstStyle>
          <a:p>
            <a:pPr eaLnBrk="1" hangingPunct="1">
              <a:defRPr/>
            </a:pPr>
            <a:r>
              <a:rPr lang="en-US" altLang="zh-CN" sz="2400" dirty="0">
                <a:latin typeface="微软雅黑" panose="020B0503020204020204" pitchFamily="34" charset="-122"/>
                <a:ea typeface="微软雅黑" panose="020B0503020204020204" pitchFamily="34" charset="-122"/>
              </a:rPr>
              <a:t>1.2.1 </a:t>
            </a:r>
            <a:r>
              <a:rPr lang="zh-CN" altLang="en-US" sz="2400" dirty="0">
                <a:latin typeface="Times New Roman" panose="02020603050405020304" pitchFamily="18" charset="0"/>
                <a:ea typeface="+mn-ea"/>
                <a:cs typeface="Times New Roman" panose="02020603050405020304" pitchFamily="18" charset="0"/>
              </a:rPr>
              <a:t>微观粒子运动的波粒二象性</a:t>
            </a:r>
          </a:p>
        </p:txBody>
      </p:sp>
      <p:sp>
        <p:nvSpPr>
          <p:cNvPr id="18" name="Rectangle 2"/>
          <p:cNvSpPr>
            <a:spLocks noChangeArrowheads="1"/>
          </p:cNvSpPr>
          <p:nvPr/>
        </p:nvSpPr>
        <p:spPr bwMode="auto">
          <a:xfrm>
            <a:off x="533400" y="4775200"/>
            <a:ext cx="338138" cy="461963"/>
          </a:xfrm>
          <a:prstGeom prst="rect">
            <a:avLst/>
          </a:prstGeom>
          <a:noFill/>
          <a:ln w="9525">
            <a:noFill/>
            <a:miter lim="800000"/>
            <a:headEnd/>
            <a:tailEnd/>
          </a:ln>
        </p:spPr>
        <p:txBody>
          <a:bodyPr wrap="none">
            <a:spAutoFit/>
          </a:bodyPr>
          <a:lstStyle/>
          <a:p>
            <a:pPr>
              <a:defRPr/>
            </a:pPr>
            <a:r>
              <a:rPr kumimoji="1" lang="zh-CN" altLang="en-US" sz="2400" i="1">
                <a:latin typeface="Times New Roman" panose="02020603050405020304" pitchFamily="18" charset="0"/>
                <a:ea typeface="+mn-ea"/>
                <a:cs typeface="Times New Roman" panose="02020603050405020304" pitchFamily="18" charset="0"/>
              </a:rPr>
              <a:t>  </a:t>
            </a:r>
            <a:endParaRPr kumimoji="1" lang="zh-CN" altLang="en-US" sz="2400">
              <a:latin typeface="Times New Roman" panose="02020603050405020304" pitchFamily="18" charset="0"/>
              <a:ea typeface="+mn-ea"/>
              <a:cs typeface="Times New Roman" panose="02020603050405020304" pitchFamily="18" charset="0"/>
            </a:endParaRPr>
          </a:p>
        </p:txBody>
      </p:sp>
      <p:sp>
        <p:nvSpPr>
          <p:cNvPr id="4" name="Rectangle 2"/>
          <p:cNvSpPr txBox="1">
            <a:spLocks noChangeArrowheads="1"/>
          </p:cNvSpPr>
          <p:nvPr/>
        </p:nvSpPr>
        <p:spPr>
          <a:xfrm>
            <a:off x="719138" y="1058863"/>
            <a:ext cx="7669212" cy="2665412"/>
          </a:xfrm>
          <a:prstGeom prst="rect">
            <a:avLst/>
          </a:prstGeom>
        </p:spPr>
        <p:txBody>
          <a:bodyPr/>
          <a:lstStyle>
            <a:lvl1pPr marL="166688" indent="-166688" algn="l" rtl="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sz="1900" b="1">
                <a:solidFill>
                  <a:schemeClr val="tx1"/>
                </a:solidFill>
                <a:latin typeface="+mn-lt"/>
                <a:ea typeface="+mn-ea"/>
                <a:cs typeface="+mn-cs"/>
              </a:defRPr>
            </a:lvl1pPr>
            <a:lvl2pPr marL="500063" indent="-166688" algn="l" rtl="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a:solidFill>
                  <a:schemeClr val="tx1"/>
                </a:solidFill>
                <a:latin typeface="+mn-lt"/>
                <a:ea typeface="+mn-ea"/>
                <a:cs typeface="+mn-cs"/>
              </a:defRPr>
            </a:lvl2pPr>
            <a:lvl3pPr marL="828675" indent="-160338" algn="l" rtl="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sz="1400">
                <a:solidFill>
                  <a:schemeClr val="tx1"/>
                </a:solidFill>
                <a:latin typeface="+mn-lt"/>
                <a:ea typeface="+mn-ea"/>
                <a:cs typeface="+mn-cs"/>
              </a:defRPr>
            </a:lvl3pPr>
            <a:lvl4pPr marL="1163638" indent="-166688" algn="l" rtl="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sz="1300">
                <a:solidFill>
                  <a:schemeClr val="tx1"/>
                </a:solidFill>
                <a:latin typeface="+mn-lt"/>
                <a:ea typeface="+mn-ea"/>
                <a:cs typeface="+mn-cs"/>
              </a:defRPr>
            </a:lvl4pPr>
            <a:lvl5pPr marL="1500188" indent="-169863" algn="l" rtl="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sz="1100">
                <a:solidFill>
                  <a:schemeClr val="tx1"/>
                </a:solidFill>
                <a:latin typeface="+mn-lt"/>
                <a:ea typeface="+mn-ea"/>
                <a:cs typeface="+mn-cs"/>
              </a:defRPr>
            </a:lvl5pPr>
            <a:lvl6pPr marL="1925853" indent="-170794" algn="l" rtl="0" fontAlgn="ctr">
              <a:lnSpc>
                <a:spcPct val="120000"/>
              </a:lnSpc>
              <a:spcBef>
                <a:spcPct val="20000"/>
              </a:spcBef>
              <a:spcAft>
                <a:spcPct val="0"/>
              </a:spcAft>
              <a:buClr>
                <a:schemeClr val="accent1"/>
              </a:buClr>
              <a:buSzPct val="60000"/>
              <a:buFont typeface="Wingdings" pitchFamily="2" charset="2"/>
              <a:buChar char="l"/>
              <a:defRPr sz="1100">
                <a:solidFill>
                  <a:schemeClr val="tx1"/>
                </a:solidFill>
                <a:latin typeface="+mn-lt"/>
                <a:ea typeface="+mn-ea"/>
                <a:cs typeface="+mn-cs"/>
              </a:defRPr>
            </a:lvl6pPr>
            <a:lvl7pPr marL="2349895" indent="-170794" algn="l" rtl="0" fontAlgn="ctr">
              <a:lnSpc>
                <a:spcPct val="120000"/>
              </a:lnSpc>
              <a:spcBef>
                <a:spcPct val="20000"/>
              </a:spcBef>
              <a:spcAft>
                <a:spcPct val="0"/>
              </a:spcAft>
              <a:buClr>
                <a:schemeClr val="accent1"/>
              </a:buClr>
              <a:buSzPct val="60000"/>
              <a:buFont typeface="Wingdings" pitchFamily="2" charset="2"/>
              <a:buChar char="l"/>
              <a:defRPr sz="1100">
                <a:solidFill>
                  <a:schemeClr val="tx1"/>
                </a:solidFill>
                <a:latin typeface="+mn-lt"/>
                <a:ea typeface="+mn-ea"/>
                <a:cs typeface="+mn-cs"/>
              </a:defRPr>
            </a:lvl7pPr>
            <a:lvl8pPr marL="2773937" indent="-170794" algn="l" rtl="0" fontAlgn="ctr">
              <a:lnSpc>
                <a:spcPct val="120000"/>
              </a:lnSpc>
              <a:spcBef>
                <a:spcPct val="20000"/>
              </a:spcBef>
              <a:spcAft>
                <a:spcPct val="0"/>
              </a:spcAft>
              <a:buClr>
                <a:schemeClr val="accent1"/>
              </a:buClr>
              <a:buSzPct val="60000"/>
              <a:buFont typeface="Wingdings" pitchFamily="2" charset="2"/>
              <a:buChar char="l"/>
              <a:defRPr sz="1100">
                <a:solidFill>
                  <a:schemeClr val="tx1"/>
                </a:solidFill>
                <a:latin typeface="+mn-lt"/>
                <a:ea typeface="+mn-ea"/>
                <a:cs typeface="+mn-cs"/>
              </a:defRPr>
            </a:lvl8pPr>
            <a:lvl9pPr marL="3197976" indent="-170794" algn="l" rtl="0" fontAlgn="ctr">
              <a:lnSpc>
                <a:spcPct val="120000"/>
              </a:lnSpc>
              <a:spcBef>
                <a:spcPct val="20000"/>
              </a:spcBef>
              <a:spcAft>
                <a:spcPct val="0"/>
              </a:spcAft>
              <a:buClr>
                <a:schemeClr val="accent1"/>
              </a:buClr>
              <a:buSzPct val="60000"/>
              <a:buFont typeface="Wingdings" pitchFamily="2" charset="2"/>
              <a:buChar char="l"/>
              <a:defRPr sz="1100">
                <a:solidFill>
                  <a:schemeClr val="tx1"/>
                </a:solidFill>
                <a:latin typeface="+mn-lt"/>
                <a:ea typeface="+mn-ea"/>
                <a:cs typeface="+mn-cs"/>
              </a:defRPr>
            </a:lvl9pPr>
          </a:lstStyle>
          <a:p>
            <a:pPr indent="166688" algn="just">
              <a:lnSpc>
                <a:spcPts val="4500"/>
              </a:lnSpc>
              <a:buFont typeface="Wingdings" panose="05000000000000000000" pitchFamily="2" charset="2"/>
              <a:buNone/>
              <a:defRPr/>
            </a:pPr>
            <a:r>
              <a:rPr lang="zh-CN" altLang="en-US" sz="2400" kern="0" dirty="0">
                <a:solidFill>
                  <a:srgbClr val="0000CC"/>
                </a:solidFill>
                <a:latin typeface="+mn-ea"/>
              </a:rPr>
              <a:t>  可见，对于较重的宏观物体，其物质波极短，不能察觉，波动性可以忽略，但对于</a:t>
            </a:r>
            <a:r>
              <a:rPr lang="zh-CN" altLang="en-US" sz="2400" kern="0" dirty="0">
                <a:solidFill>
                  <a:srgbClr val="FF0066"/>
                </a:solidFill>
                <a:latin typeface="+mn-ea"/>
              </a:rPr>
              <a:t>电子、质子、中子、原子、分子</a:t>
            </a:r>
            <a:r>
              <a:rPr lang="zh-CN" altLang="en-US" sz="2400" kern="0" dirty="0">
                <a:solidFill>
                  <a:srgbClr val="0000CC"/>
                </a:solidFill>
                <a:latin typeface="+mn-ea"/>
              </a:rPr>
              <a:t>等微观粒子，就必须考虑其波动性，就是说，</a:t>
            </a:r>
            <a:r>
              <a:rPr lang="zh-CN" altLang="en-US" sz="2400" kern="0" dirty="0">
                <a:solidFill>
                  <a:srgbClr val="FF0066"/>
                </a:solidFill>
                <a:latin typeface="+mn-ea"/>
              </a:rPr>
              <a:t>微观粒子都具有波粒二象性。</a:t>
            </a:r>
          </a:p>
          <a:p>
            <a:pPr algn="just">
              <a:lnSpc>
                <a:spcPts val="4500"/>
              </a:lnSpc>
              <a:buFont typeface="Wingdings" panose="05000000000000000000" pitchFamily="2" charset="2"/>
              <a:buNone/>
              <a:defRPr/>
            </a:pPr>
            <a:endParaRPr lang="zh-CN" altLang="en-US" sz="2800" kern="0" dirty="0">
              <a:solidFill>
                <a:srgbClr val="FF0066"/>
              </a:solidFill>
              <a:ea typeface="黑体"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dissolve">
                                      <p:cBhvr>
                                        <p:cTn id="7"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ext Box 55"/>
          <p:cNvSpPr txBox="1">
            <a:spLocks noChangeArrowheads="1"/>
          </p:cNvSpPr>
          <p:nvPr/>
        </p:nvSpPr>
        <p:spPr bwMode="auto">
          <a:xfrm>
            <a:off x="468313" y="255588"/>
            <a:ext cx="55435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9" tIns="45709" rIns="91419" bIns="45709">
            <a:spAutoFit/>
          </a:bodyPr>
          <a:lstStyle>
            <a:lvl1pPr>
              <a:defRPr b="1">
                <a:solidFill>
                  <a:schemeClr val="tx1"/>
                </a:solidFill>
                <a:latin typeface="Arial" panose="020B0604020202020204" pitchFamily="34" charset="0"/>
                <a:ea typeface="华文细黑" panose="02010600040101010101" pitchFamily="2" charset="-122"/>
              </a:defRPr>
            </a:lvl1pPr>
            <a:lvl2pPr marL="742950" indent="-285750">
              <a:defRPr b="1">
                <a:solidFill>
                  <a:schemeClr val="tx1"/>
                </a:solidFill>
                <a:latin typeface="Arial" panose="020B0604020202020204" pitchFamily="34" charset="0"/>
                <a:ea typeface="华文细黑" panose="02010600040101010101" pitchFamily="2" charset="-122"/>
              </a:defRPr>
            </a:lvl2pPr>
            <a:lvl3pPr marL="1143000" indent="-228600">
              <a:defRPr b="1">
                <a:solidFill>
                  <a:schemeClr val="tx1"/>
                </a:solidFill>
                <a:latin typeface="Arial" panose="020B0604020202020204" pitchFamily="34" charset="0"/>
                <a:ea typeface="华文细黑" panose="02010600040101010101" pitchFamily="2" charset="-122"/>
              </a:defRPr>
            </a:lvl3pPr>
            <a:lvl4pPr marL="1600200" indent="-228600">
              <a:defRPr b="1">
                <a:solidFill>
                  <a:schemeClr val="tx1"/>
                </a:solidFill>
                <a:latin typeface="Arial" panose="020B0604020202020204" pitchFamily="34" charset="0"/>
                <a:ea typeface="华文细黑" panose="02010600040101010101" pitchFamily="2" charset="-122"/>
              </a:defRPr>
            </a:lvl4pPr>
            <a:lvl5pPr marL="2057400" indent="-228600">
              <a:defRPr b="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9pPr>
          </a:lstStyle>
          <a:p>
            <a:pPr eaLnBrk="1" hangingPunct="1">
              <a:defRPr/>
            </a:pPr>
            <a:r>
              <a:rPr lang="en-US" altLang="zh-CN" sz="2400" dirty="0">
                <a:latin typeface="微软雅黑" panose="020B0503020204020204" pitchFamily="34" charset="-122"/>
                <a:ea typeface="微软雅黑" panose="020B0503020204020204" pitchFamily="34" charset="-122"/>
              </a:rPr>
              <a:t>1.2.1 </a:t>
            </a:r>
            <a:r>
              <a:rPr lang="zh-CN" altLang="en-US" sz="2400" dirty="0">
                <a:latin typeface="Times New Roman" panose="02020603050405020304" pitchFamily="18" charset="0"/>
                <a:ea typeface="+mn-ea"/>
                <a:cs typeface="Times New Roman" panose="02020603050405020304" pitchFamily="18" charset="0"/>
              </a:rPr>
              <a:t>微观粒子运动的波粒二象性</a:t>
            </a:r>
          </a:p>
        </p:txBody>
      </p:sp>
      <p:sp>
        <p:nvSpPr>
          <p:cNvPr id="18" name="Rectangle 2"/>
          <p:cNvSpPr>
            <a:spLocks noChangeArrowheads="1"/>
          </p:cNvSpPr>
          <p:nvPr/>
        </p:nvSpPr>
        <p:spPr bwMode="auto">
          <a:xfrm>
            <a:off x="533400" y="4775200"/>
            <a:ext cx="338138" cy="461963"/>
          </a:xfrm>
          <a:prstGeom prst="rect">
            <a:avLst/>
          </a:prstGeom>
          <a:noFill/>
          <a:ln w="9525">
            <a:noFill/>
            <a:miter lim="800000"/>
            <a:headEnd/>
            <a:tailEnd/>
          </a:ln>
        </p:spPr>
        <p:txBody>
          <a:bodyPr wrap="none">
            <a:spAutoFit/>
          </a:bodyPr>
          <a:lstStyle/>
          <a:p>
            <a:pPr>
              <a:defRPr/>
            </a:pPr>
            <a:r>
              <a:rPr kumimoji="1" lang="zh-CN" altLang="en-US" sz="2400" i="1">
                <a:latin typeface="Times New Roman" panose="02020603050405020304" pitchFamily="18" charset="0"/>
                <a:ea typeface="+mn-ea"/>
                <a:cs typeface="Times New Roman" panose="02020603050405020304" pitchFamily="18" charset="0"/>
              </a:rPr>
              <a:t>  </a:t>
            </a:r>
            <a:endParaRPr kumimoji="1" lang="zh-CN" altLang="en-US" sz="2400">
              <a:latin typeface="Times New Roman" panose="02020603050405020304" pitchFamily="18" charset="0"/>
              <a:ea typeface="+mn-ea"/>
              <a:cs typeface="Times New Roman" panose="02020603050405020304" pitchFamily="18" charset="0"/>
            </a:endParaRPr>
          </a:p>
        </p:txBody>
      </p:sp>
      <p:sp>
        <p:nvSpPr>
          <p:cNvPr id="9" name="Rectangle 2"/>
          <p:cNvSpPr txBox="1">
            <a:spLocks noChangeArrowheads="1"/>
          </p:cNvSpPr>
          <p:nvPr/>
        </p:nvSpPr>
        <p:spPr>
          <a:xfrm>
            <a:off x="539750" y="765175"/>
            <a:ext cx="7993063" cy="881063"/>
          </a:xfrm>
          <a:prstGeom prst="rect">
            <a:avLst/>
          </a:prstGeom>
          <a:solidFill>
            <a:schemeClr val="bg1"/>
          </a:solidFill>
        </p:spPr>
        <p:txBody>
          <a:bodyPr/>
          <a:lstStyle>
            <a:lvl1pPr algn="l" rtl="0" eaLnBrk="0" fontAlgn="base" hangingPunct="0">
              <a:spcBef>
                <a:spcPct val="0"/>
              </a:spcBef>
              <a:spcAft>
                <a:spcPct val="0"/>
              </a:spcAft>
              <a:defRPr sz="2600" b="1">
                <a:solidFill>
                  <a:schemeClr val="tx1"/>
                </a:solidFill>
                <a:latin typeface="+mj-lt"/>
                <a:ea typeface="+mj-ea"/>
                <a:cs typeface="+mj-cs"/>
              </a:defRPr>
            </a:lvl1pPr>
            <a:lvl2pPr algn="l" rtl="0" eaLnBrk="0" fontAlgn="base" hangingPunct="0">
              <a:spcBef>
                <a:spcPct val="0"/>
              </a:spcBef>
              <a:spcAft>
                <a:spcPct val="0"/>
              </a:spcAft>
              <a:defRPr sz="2600" b="1">
                <a:solidFill>
                  <a:schemeClr val="tx1"/>
                </a:solidFill>
                <a:latin typeface="Arial" charset="0"/>
                <a:ea typeface="微软雅黑" pitchFamily="34" charset="-122"/>
                <a:cs typeface="宋体" pitchFamily="2" charset="-122"/>
              </a:defRPr>
            </a:lvl2pPr>
            <a:lvl3pPr algn="l" rtl="0" eaLnBrk="0" fontAlgn="base" hangingPunct="0">
              <a:spcBef>
                <a:spcPct val="0"/>
              </a:spcBef>
              <a:spcAft>
                <a:spcPct val="0"/>
              </a:spcAft>
              <a:defRPr sz="2600" b="1">
                <a:solidFill>
                  <a:schemeClr val="tx1"/>
                </a:solidFill>
                <a:latin typeface="Arial" charset="0"/>
                <a:ea typeface="微软雅黑" pitchFamily="34" charset="-122"/>
                <a:cs typeface="宋体" pitchFamily="2" charset="-122"/>
              </a:defRPr>
            </a:lvl3pPr>
            <a:lvl4pPr algn="l" rtl="0" eaLnBrk="0" fontAlgn="base" hangingPunct="0">
              <a:spcBef>
                <a:spcPct val="0"/>
              </a:spcBef>
              <a:spcAft>
                <a:spcPct val="0"/>
              </a:spcAft>
              <a:defRPr sz="2600" b="1">
                <a:solidFill>
                  <a:schemeClr val="tx1"/>
                </a:solidFill>
                <a:latin typeface="Arial" charset="0"/>
                <a:ea typeface="微软雅黑" pitchFamily="34" charset="-122"/>
                <a:cs typeface="宋体" pitchFamily="2" charset="-122"/>
              </a:defRPr>
            </a:lvl4pPr>
            <a:lvl5pPr algn="l" rtl="0" eaLnBrk="0" fontAlgn="base" hangingPunct="0">
              <a:spcBef>
                <a:spcPct val="0"/>
              </a:spcBef>
              <a:spcAft>
                <a:spcPct val="0"/>
              </a:spcAft>
              <a:defRPr sz="2600" b="1">
                <a:solidFill>
                  <a:schemeClr val="tx1"/>
                </a:solidFill>
                <a:latin typeface="Arial" charset="0"/>
                <a:ea typeface="微软雅黑" pitchFamily="34" charset="-122"/>
                <a:cs typeface="宋体" pitchFamily="2" charset="-122"/>
              </a:defRPr>
            </a:lvl5pPr>
            <a:lvl6pPr marL="424041" algn="l" rtl="0" fontAlgn="base">
              <a:spcBef>
                <a:spcPct val="0"/>
              </a:spcBef>
              <a:spcAft>
                <a:spcPct val="0"/>
              </a:spcAft>
              <a:defRPr sz="2600" b="1">
                <a:solidFill>
                  <a:schemeClr val="tx1"/>
                </a:solidFill>
                <a:latin typeface="Arial" charset="0"/>
                <a:ea typeface="微软雅黑" pitchFamily="34" charset="-122"/>
                <a:cs typeface="宋体" pitchFamily="2" charset="-122"/>
              </a:defRPr>
            </a:lvl6pPr>
            <a:lvl7pPr marL="848081" algn="l" rtl="0" fontAlgn="base">
              <a:spcBef>
                <a:spcPct val="0"/>
              </a:spcBef>
              <a:spcAft>
                <a:spcPct val="0"/>
              </a:spcAft>
              <a:defRPr sz="2600" b="1">
                <a:solidFill>
                  <a:schemeClr val="tx1"/>
                </a:solidFill>
                <a:latin typeface="Arial" charset="0"/>
                <a:ea typeface="微软雅黑" pitchFamily="34" charset="-122"/>
                <a:cs typeface="宋体" pitchFamily="2" charset="-122"/>
              </a:defRPr>
            </a:lvl7pPr>
            <a:lvl8pPr marL="1272122" algn="l" rtl="0" fontAlgn="base">
              <a:spcBef>
                <a:spcPct val="0"/>
              </a:spcBef>
              <a:spcAft>
                <a:spcPct val="0"/>
              </a:spcAft>
              <a:defRPr sz="2600" b="1">
                <a:solidFill>
                  <a:schemeClr val="tx1"/>
                </a:solidFill>
                <a:latin typeface="Arial" charset="0"/>
                <a:ea typeface="微软雅黑" pitchFamily="34" charset="-122"/>
                <a:cs typeface="宋体" pitchFamily="2" charset="-122"/>
              </a:defRPr>
            </a:lvl8pPr>
            <a:lvl9pPr marL="1696164" algn="l" rtl="0" fontAlgn="base">
              <a:spcBef>
                <a:spcPct val="0"/>
              </a:spcBef>
              <a:spcAft>
                <a:spcPct val="0"/>
              </a:spcAft>
              <a:defRPr sz="2600" b="1">
                <a:solidFill>
                  <a:schemeClr val="tx1"/>
                </a:solidFill>
                <a:latin typeface="Arial" charset="0"/>
                <a:ea typeface="微软雅黑" pitchFamily="34" charset="-122"/>
                <a:cs typeface="宋体" pitchFamily="2" charset="-122"/>
              </a:defRPr>
            </a:lvl9pPr>
          </a:lstStyle>
          <a:p>
            <a:pPr>
              <a:lnSpc>
                <a:spcPct val="120000"/>
              </a:lnSpc>
              <a:spcBef>
                <a:spcPts val="0"/>
              </a:spcBef>
              <a:spcAft>
                <a:spcPts val="1800"/>
              </a:spcAft>
              <a:defRPr/>
            </a:pPr>
            <a:r>
              <a:rPr lang="zh-CN" altLang="en-US" sz="2000" kern="0" dirty="0">
                <a:solidFill>
                  <a:srgbClr val="0000CC"/>
                </a:solidFill>
                <a:latin typeface="Times New Roman" panose="02020603050405020304" pitchFamily="18" charset="0"/>
                <a:ea typeface="+mn-ea"/>
                <a:cs typeface="Times New Roman" panose="02020603050405020304" pitchFamily="18" charset="0"/>
              </a:rPr>
              <a:t>       </a:t>
            </a:r>
            <a:r>
              <a:rPr lang="en-US" altLang="zh-CN" sz="2000" kern="0" dirty="0">
                <a:solidFill>
                  <a:srgbClr val="0000CC"/>
                </a:solidFill>
                <a:latin typeface="Times New Roman" panose="02020603050405020304" pitchFamily="18" charset="0"/>
                <a:ea typeface="+mn-ea"/>
                <a:cs typeface="Times New Roman" panose="02020603050405020304" pitchFamily="18" charset="0"/>
              </a:rPr>
              <a:t>1927</a:t>
            </a:r>
            <a:r>
              <a:rPr lang="zh-CN" altLang="en-US" sz="2000" kern="0" dirty="0">
                <a:solidFill>
                  <a:srgbClr val="0000CC"/>
                </a:solidFill>
                <a:latin typeface="Times New Roman" panose="02020603050405020304" pitchFamily="18" charset="0"/>
                <a:ea typeface="+mn-ea"/>
                <a:cs typeface="Times New Roman" panose="02020603050405020304" pitchFamily="18" charset="0"/>
              </a:rPr>
              <a:t>年，</a:t>
            </a:r>
            <a:r>
              <a:rPr lang="en-US" altLang="zh-CN" sz="2000" kern="0" dirty="0">
                <a:solidFill>
                  <a:srgbClr val="0000CC"/>
                </a:solidFill>
                <a:latin typeface="Times New Roman" panose="02020603050405020304" pitchFamily="18" charset="0"/>
                <a:ea typeface="+mn-ea"/>
                <a:cs typeface="Times New Roman" panose="02020603050405020304" pitchFamily="18" charset="0"/>
              </a:rPr>
              <a:t>Davisson(</a:t>
            </a:r>
            <a:r>
              <a:rPr lang="zh-CN" altLang="en-US" sz="2000" kern="0" dirty="0">
                <a:solidFill>
                  <a:srgbClr val="0000CC"/>
                </a:solidFill>
                <a:latin typeface="Times New Roman" panose="02020603050405020304" pitchFamily="18" charset="0"/>
                <a:ea typeface="+mn-ea"/>
                <a:cs typeface="Times New Roman" panose="02020603050405020304" pitchFamily="18" charset="0"/>
              </a:rPr>
              <a:t>戴维逊）、</a:t>
            </a:r>
            <a:r>
              <a:rPr lang="en-US" altLang="zh-CN" sz="2000" kern="0" dirty="0" err="1">
                <a:solidFill>
                  <a:srgbClr val="0000CC"/>
                </a:solidFill>
                <a:latin typeface="Times New Roman" panose="02020603050405020304" pitchFamily="18" charset="0"/>
                <a:ea typeface="+mn-ea"/>
                <a:cs typeface="Times New Roman" panose="02020603050405020304" pitchFamily="18" charset="0"/>
              </a:rPr>
              <a:t>Germer</a:t>
            </a:r>
            <a:r>
              <a:rPr lang="en-US" altLang="zh-CN" sz="2000" kern="0" dirty="0">
                <a:solidFill>
                  <a:srgbClr val="0000CC"/>
                </a:solidFill>
                <a:latin typeface="Times New Roman" panose="02020603050405020304" pitchFamily="18" charset="0"/>
                <a:ea typeface="+mn-ea"/>
                <a:cs typeface="Times New Roman" panose="02020603050405020304" pitchFamily="18" charset="0"/>
              </a:rPr>
              <a:t>(</a:t>
            </a:r>
            <a:r>
              <a:rPr lang="zh-CN" altLang="en-US" sz="2000" kern="0" dirty="0">
                <a:solidFill>
                  <a:srgbClr val="0000CC"/>
                </a:solidFill>
                <a:latin typeface="Times New Roman" panose="02020603050405020304" pitchFamily="18" charset="0"/>
                <a:ea typeface="+mn-ea"/>
                <a:cs typeface="Times New Roman" panose="02020603050405020304" pitchFamily="18" charset="0"/>
              </a:rPr>
              <a:t>盖末）通过电子衍射证实了</a:t>
            </a:r>
            <a:r>
              <a:rPr lang="en-US" altLang="zh-CN" sz="2000" kern="0" dirty="0">
                <a:solidFill>
                  <a:srgbClr val="0000CC"/>
                </a:solidFill>
                <a:latin typeface="Times New Roman" panose="02020603050405020304" pitchFamily="18" charset="0"/>
                <a:ea typeface="+mn-ea"/>
                <a:cs typeface="Times New Roman" panose="02020603050405020304" pitchFamily="18" charset="0"/>
              </a:rPr>
              <a:t>de Broglie</a:t>
            </a:r>
            <a:r>
              <a:rPr lang="zh-CN" altLang="en-US" sz="2000" kern="0" dirty="0">
                <a:solidFill>
                  <a:srgbClr val="0000CC"/>
                </a:solidFill>
                <a:latin typeface="Times New Roman" panose="02020603050405020304" pitchFamily="18" charset="0"/>
                <a:ea typeface="+mn-ea"/>
                <a:cs typeface="Times New Roman" panose="02020603050405020304" pitchFamily="18" charset="0"/>
              </a:rPr>
              <a:t>（德布罗伊）的假设，</a:t>
            </a:r>
            <a:r>
              <a:rPr lang="zh-CN" altLang="en-US" sz="2000" kern="0" dirty="0">
                <a:solidFill>
                  <a:srgbClr val="FF0000"/>
                </a:solidFill>
                <a:latin typeface="Times New Roman" panose="02020603050405020304" pitchFamily="18" charset="0"/>
                <a:ea typeface="+mn-ea"/>
                <a:cs typeface="Times New Roman" panose="02020603050405020304" pitchFamily="18" charset="0"/>
              </a:rPr>
              <a:t>即电子和光子一样具有波粒二象性。</a:t>
            </a:r>
            <a:br>
              <a:rPr lang="zh-CN" altLang="en-US" sz="2000" kern="0" dirty="0">
                <a:solidFill>
                  <a:srgbClr val="FF0000"/>
                </a:solidFill>
                <a:latin typeface="Times New Roman" panose="02020603050405020304" pitchFamily="18" charset="0"/>
                <a:ea typeface="+mn-ea"/>
                <a:cs typeface="Times New Roman" panose="02020603050405020304" pitchFamily="18" charset="0"/>
              </a:rPr>
            </a:br>
            <a:endParaRPr lang="zh-CN" altLang="en-US" sz="2400" kern="0" dirty="0">
              <a:solidFill>
                <a:srgbClr val="FF0000"/>
              </a:solidFill>
              <a:latin typeface="Times New Roman" panose="02020603050405020304" pitchFamily="18" charset="0"/>
              <a:ea typeface="+mn-ea"/>
              <a:cs typeface="Times New Roman" panose="02020603050405020304" pitchFamily="18" charset="0"/>
            </a:endParaRPr>
          </a:p>
        </p:txBody>
      </p:sp>
      <p:sp>
        <p:nvSpPr>
          <p:cNvPr id="2" name="矩形 1"/>
          <p:cNvSpPr/>
          <p:nvPr/>
        </p:nvSpPr>
        <p:spPr>
          <a:xfrm>
            <a:off x="606425" y="1550988"/>
            <a:ext cx="7859713" cy="830262"/>
          </a:xfrm>
          <a:prstGeom prst="rect">
            <a:avLst/>
          </a:prstGeom>
        </p:spPr>
        <p:txBody>
          <a:bodyPr>
            <a:spAutoFit/>
          </a:bodyPr>
          <a:lstStyle/>
          <a:p>
            <a:pPr indent="457200">
              <a:lnSpc>
                <a:spcPct val="120000"/>
              </a:lnSpc>
              <a:spcBef>
                <a:spcPts val="0"/>
              </a:spcBef>
              <a:spcAft>
                <a:spcPts val="1800"/>
              </a:spcAft>
              <a:defRPr/>
            </a:pPr>
            <a:r>
              <a:rPr lang="en-US" altLang="zh-CN" sz="2000" kern="0" dirty="0" err="1">
                <a:solidFill>
                  <a:srgbClr val="0000CC"/>
                </a:solidFill>
                <a:latin typeface="Times New Roman" panose="02020603050405020304" pitchFamily="18" charset="0"/>
                <a:ea typeface="+mn-ea"/>
                <a:cs typeface="Times New Roman" panose="02020603050405020304" pitchFamily="18" charset="0"/>
              </a:rPr>
              <a:t>G.P.Thomson</a:t>
            </a:r>
            <a:r>
              <a:rPr lang="zh-CN" altLang="en-US" sz="2000" kern="0" dirty="0">
                <a:solidFill>
                  <a:srgbClr val="0000CC"/>
                </a:solidFill>
                <a:latin typeface="Times New Roman" panose="02020603050405020304" pitchFamily="18" charset="0"/>
                <a:ea typeface="+mn-ea"/>
                <a:cs typeface="Times New Roman" panose="02020603050405020304" pitchFamily="18" charset="0"/>
              </a:rPr>
              <a:t>证明了电子通过一个极薄的金箔后得到了衍射图案，</a:t>
            </a:r>
            <a:r>
              <a:rPr lang="zh-CN" altLang="en-US" sz="2000" kern="0" dirty="0">
                <a:solidFill>
                  <a:srgbClr val="FF0000"/>
                </a:solidFill>
                <a:latin typeface="Times New Roman" panose="02020603050405020304" pitchFamily="18" charset="0"/>
                <a:ea typeface="+mn-ea"/>
                <a:cs typeface="Times New Roman" panose="02020603050405020304" pitchFamily="18" charset="0"/>
              </a:rPr>
              <a:t>并获得了</a:t>
            </a:r>
            <a:r>
              <a:rPr lang="en-US" altLang="zh-CN" sz="2000" kern="0" dirty="0">
                <a:solidFill>
                  <a:srgbClr val="FF0000"/>
                </a:solidFill>
                <a:latin typeface="Times New Roman" panose="02020603050405020304" pitchFamily="18" charset="0"/>
                <a:ea typeface="+mn-ea"/>
                <a:cs typeface="Times New Roman" panose="02020603050405020304" pitchFamily="18" charset="0"/>
              </a:rPr>
              <a:t>1937</a:t>
            </a:r>
            <a:r>
              <a:rPr lang="zh-CN" altLang="en-US" sz="2000" kern="0" dirty="0">
                <a:solidFill>
                  <a:srgbClr val="FF0000"/>
                </a:solidFill>
                <a:latin typeface="Times New Roman" panose="02020603050405020304" pitchFamily="18" charset="0"/>
                <a:ea typeface="+mn-ea"/>
                <a:cs typeface="Times New Roman" panose="02020603050405020304" pitchFamily="18" charset="0"/>
              </a:rPr>
              <a:t>年诺贝尔奖。</a:t>
            </a:r>
          </a:p>
        </p:txBody>
      </p:sp>
      <p:sp>
        <p:nvSpPr>
          <p:cNvPr id="3" name="文本框 2"/>
          <p:cNvSpPr txBox="1"/>
          <p:nvPr/>
        </p:nvSpPr>
        <p:spPr>
          <a:xfrm>
            <a:off x="1512888" y="2452688"/>
            <a:ext cx="2663825" cy="400050"/>
          </a:xfrm>
          <a:prstGeom prst="rect">
            <a:avLst/>
          </a:prstGeom>
          <a:noFill/>
        </p:spPr>
        <p:txBody>
          <a:bodyPr>
            <a:spAutoFit/>
          </a:bodyPr>
          <a:lstStyle/>
          <a:p>
            <a:pPr>
              <a:defRPr/>
            </a:pPr>
            <a:r>
              <a:rPr lang="zh-CN" altLang="en-US" sz="2000" dirty="0">
                <a:latin typeface="+mn-ea"/>
                <a:ea typeface="+mn-ea"/>
              </a:rPr>
              <a:t>电子的衍射和干涉</a:t>
            </a:r>
          </a:p>
        </p:txBody>
      </p:sp>
      <p:grpSp>
        <p:nvGrpSpPr>
          <p:cNvPr id="75783" name="组合 12"/>
          <p:cNvGrpSpPr>
            <a:grpSpLocks/>
          </p:cNvGrpSpPr>
          <p:nvPr/>
        </p:nvGrpSpPr>
        <p:grpSpPr bwMode="auto">
          <a:xfrm>
            <a:off x="817563" y="2876550"/>
            <a:ext cx="1584325" cy="2060575"/>
            <a:chOff x="5096631" y="2780928"/>
            <a:chExt cx="1584176" cy="2060108"/>
          </a:xfrm>
        </p:grpSpPr>
        <p:pic>
          <p:nvPicPr>
            <p:cNvPr id="75793" name="图片 1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096631" y="2780928"/>
              <a:ext cx="1455652" cy="162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794" name="文本框 14"/>
            <p:cNvSpPr txBox="1">
              <a:spLocks noChangeArrowheads="1"/>
            </p:cNvSpPr>
            <p:nvPr/>
          </p:nvSpPr>
          <p:spPr bwMode="auto">
            <a:xfrm>
              <a:off x="5096631" y="4471704"/>
              <a:ext cx="158417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spcBef>
                  <a:spcPct val="50000"/>
                </a:spcBef>
              </a:pPr>
              <a:r>
                <a:rPr lang="zh-CN" altLang="en-US">
                  <a:latin typeface="微软雅黑" panose="020B0503020204020204" pitchFamily="34" charset="-122"/>
                  <a:ea typeface="微软雅黑" panose="020B0503020204020204" pitchFamily="34" charset="-122"/>
                </a:rPr>
                <a:t>金箔衍射图案</a:t>
              </a:r>
            </a:p>
          </p:txBody>
        </p:sp>
      </p:grpSp>
      <p:grpSp>
        <p:nvGrpSpPr>
          <p:cNvPr id="75784" name="组合 15"/>
          <p:cNvGrpSpPr>
            <a:grpSpLocks/>
          </p:cNvGrpSpPr>
          <p:nvPr/>
        </p:nvGrpSpPr>
        <p:grpSpPr bwMode="auto">
          <a:xfrm>
            <a:off x="2457450" y="2876550"/>
            <a:ext cx="2474913" cy="2082800"/>
            <a:chOff x="6599942" y="2727941"/>
            <a:chExt cx="2475910" cy="2082690"/>
          </a:xfrm>
        </p:grpSpPr>
        <p:pic>
          <p:nvPicPr>
            <p:cNvPr id="75791" name="图片 16"/>
            <p:cNvPicPr>
              <a:picLocks noChangeAspect="1"/>
            </p:cNvPicPr>
            <p:nvPr/>
          </p:nvPicPr>
          <p:blipFill>
            <a:blip r:embed="rId4">
              <a:extLst>
                <a:ext uri="{28A0092B-C50C-407E-A947-70E740481C1C}">
                  <a14:useLocalDpi xmlns:a14="http://schemas.microsoft.com/office/drawing/2010/main" val="0"/>
                </a:ext>
              </a:extLst>
            </a:blip>
            <a:srcRect t="1553"/>
            <a:stretch>
              <a:fillRect/>
            </a:stretch>
          </p:blipFill>
          <p:spPr bwMode="auto">
            <a:xfrm>
              <a:off x="7061707" y="2727941"/>
              <a:ext cx="1357982" cy="162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792" name="文本框 18"/>
            <p:cNvSpPr txBox="1">
              <a:spLocks noChangeArrowheads="1"/>
            </p:cNvSpPr>
            <p:nvPr/>
          </p:nvSpPr>
          <p:spPr bwMode="auto">
            <a:xfrm>
              <a:off x="6599942" y="4441299"/>
              <a:ext cx="247591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spcBef>
                  <a:spcPct val="50000"/>
                </a:spcBef>
              </a:pPr>
              <a:r>
                <a:rPr lang="zh-CN" altLang="en-US">
                  <a:latin typeface="微软雅黑" panose="020B0503020204020204" pitchFamily="34" charset="-122"/>
                  <a:ea typeface="微软雅黑" panose="020B0503020204020204" pitchFamily="34" charset="-122"/>
                </a:rPr>
                <a:t>金属铝晶体的衍射图案</a:t>
              </a:r>
            </a:p>
          </p:txBody>
        </p:sp>
      </p:grpSp>
      <p:cxnSp>
        <p:nvCxnSpPr>
          <p:cNvPr id="75785" name="直接连接符 4"/>
          <p:cNvCxnSpPr>
            <a:cxnSpLocks noChangeShapeType="1"/>
          </p:cNvCxnSpPr>
          <p:nvPr/>
        </p:nvCxnSpPr>
        <p:spPr bwMode="auto">
          <a:xfrm>
            <a:off x="250825" y="765175"/>
            <a:ext cx="8281988" cy="0"/>
          </a:xfrm>
          <a:prstGeom prst="line">
            <a:avLst/>
          </a:prstGeom>
          <a:noFill/>
          <a:ln w="9525" algn="ctr">
            <a:solidFill>
              <a:srgbClr val="C0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75786" name="组合 20"/>
          <p:cNvGrpSpPr>
            <a:grpSpLocks/>
          </p:cNvGrpSpPr>
          <p:nvPr/>
        </p:nvGrpSpPr>
        <p:grpSpPr bwMode="auto">
          <a:xfrm>
            <a:off x="5083175" y="2035175"/>
            <a:ext cx="3233738" cy="2879725"/>
            <a:chOff x="762086" y="1275606"/>
            <a:chExt cx="3233850" cy="2880320"/>
          </a:xfrm>
        </p:grpSpPr>
        <p:grpSp>
          <p:nvGrpSpPr>
            <p:cNvPr id="22" name="组合 21"/>
            <p:cNvGrpSpPr/>
            <p:nvPr/>
          </p:nvGrpSpPr>
          <p:grpSpPr bwMode="auto">
            <a:xfrm>
              <a:off x="762086" y="1275607"/>
              <a:ext cx="1577666" cy="2880319"/>
              <a:chOff x="1879753" y="4978623"/>
              <a:chExt cx="2582128" cy="4130049"/>
            </a:xfrm>
            <a:noFill/>
          </p:grpSpPr>
          <p:sp>
            <p:nvSpPr>
              <p:cNvPr id="33" name="矩形 32"/>
              <p:cNvSpPr/>
              <p:nvPr/>
            </p:nvSpPr>
            <p:spPr>
              <a:xfrm>
                <a:off x="1879753" y="4978623"/>
                <a:ext cx="2582128" cy="4130049"/>
              </a:xfrm>
              <a:prstGeom prst="rect">
                <a:avLst/>
              </a:prstGeom>
              <a:grpFill/>
              <a:ln w="12700">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altLang="zh-CN" dirty="0">
                  <a:solidFill>
                    <a:schemeClr val="tx1"/>
                  </a:solidFill>
                  <a:latin typeface="微软雅黑" panose="020B0503020204020204" pitchFamily="34" charset="-122"/>
                </a:endParaRPr>
              </a:p>
              <a:p>
                <a:pPr>
                  <a:defRPr/>
                </a:pPr>
                <a:endParaRPr lang="en-US" altLang="zh-CN" dirty="0">
                  <a:solidFill>
                    <a:schemeClr val="tx1"/>
                  </a:solidFill>
                  <a:latin typeface="微软雅黑" panose="020B0503020204020204" pitchFamily="34" charset="-122"/>
                </a:endParaRPr>
              </a:p>
              <a:p>
                <a:pPr>
                  <a:defRPr/>
                </a:pPr>
                <a:endParaRPr lang="en-US" altLang="zh-CN" dirty="0">
                  <a:solidFill>
                    <a:schemeClr val="tx1"/>
                  </a:solidFill>
                  <a:latin typeface="微软雅黑" panose="020B0503020204020204" pitchFamily="34" charset="-122"/>
                </a:endParaRPr>
              </a:p>
              <a:p>
                <a:pPr>
                  <a:defRPr/>
                </a:pPr>
                <a:endParaRPr lang="en-US" altLang="zh-CN" dirty="0">
                  <a:solidFill>
                    <a:schemeClr val="tx1"/>
                  </a:solidFill>
                  <a:latin typeface="微软雅黑" panose="020B0503020204020204" pitchFamily="34" charset="-122"/>
                </a:endParaRPr>
              </a:p>
              <a:p>
                <a:pPr>
                  <a:defRPr/>
                </a:pPr>
                <a:endParaRPr lang="zh-CN" altLang="en-US" dirty="0">
                  <a:solidFill>
                    <a:schemeClr val="tx1"/>
                  </a:solidFill>
                  <a:latin typeface="微软雅黑" panose="020B0503020204020204" pitchFamily="34" charset="-122"/>
                </a:endParaRPr>
              </a:p>
            </p:txBody>
          </p:sp>
          <p:sp>
            <p:nvSpPr>
              <p:cNvPr id="34" name="文本框 33"/>
              <p:cNvSpPr txBox="1"/>
              <p:nvPr/>
            </p:nvSpPr>
            <p:spPr bwMode="auto">
              <a:xfrm>
                <a:off x="2000843" y="7129605"/>
                <a:ext cx="2339946" cy="1734831"/>
              </a:xfrm>
              <a:prstGeom prst="rect">
                <a:avLst/>
              </a:prstGeom>
              <a:grpFill/>
              <a:ln w="9525">
                <a:noFill/>
                <a:miter lim="800000"/>
                <a:headEnd/>
                <a:tailEnd/>
              </a:ln>
            </p:spPr>
            <p:txBody>
              <a:bodyPr/>
              <a:lstStyle/>
              <a:p>
                <a:pPr>
                  <a:lnSpc>
                    <a:spcPts val="2000"/>
                  </a:lnSpc>
                  <a:spcBef>
                    <a:spcPts val="0"/>
                  </a:spcBef>
                  <a:defRPr/>
                </a:pPr>
                <a:r>
                  <a:rPr lang="zh-CN" altLang="en-US" sz="1600" dirty="0">
                    <a:latin typeface="+mn-lt"/>
                    <a:ea typeface="微软雅黑" panose="020B0503020204020204" pitchFamily="34" charset="-122"/>
                  </a:rPr>
                  <a:t>戴维森</a:t>
                </a:r>
                <a:endParaRPr lang="en-US" altLang="zh-CN" sz="1600" dirty="0">
                  <a:latin typeface="+mn-lt"/>
                  <a:ea typeface="微软雅黑" panose="020B0503020204020204" pitchFamily="34" charset="-122"/>
                </a:endParaRPr>
              </a:p>
              <a:p>
                <a:pPr>
                  <a:lnSpc>
                    <a:spcPts val="2000"/>
                  </a:lnSpc>
                  <a:spcBef>
                    <a:spcPts val="0"/>
                  </a:spcBef>
                  <a:defRPr/>
                </a:pPr>
                <a:r>
                  <a:rPr lang="en-US" altLang="zh-CN" sz="1600" dirty="0">
                    <a:latin typeface="+mn-lt"/>
                    <a:ea typeface="微软雅黑" panose="020B0503020204020204" pitchFamily="34" charset="-122"/>
                  </a:rPr>
                  <a:t>1881-1958</a:t>
                </a:r>
              </a:p>
              <a:p>
                <a:pPr>
                  <a:lnSpc>
                    <a:spcPts val="2000"/>
                  </a:lnSpc>
                  <a:spcBef>
                    <a:spcPts val="0"/>
                  </a:spcBef>
                  <a:defRPr/>
                </a:pPr>
                <a:r>
                  <a:rPr lang="zh-CN" altLang="en-US" sz="1600" dirty="0">
                    <a:latin typeface="+mn-lt"/>
                    <a:ea typeface="微软雅黑" panose="020B0503020204020204" pitchFamily="34" charset="-122"/>
                  </a:rPr>
                  <a:t>美国物理学家</a:t>
                </a:r>
                <a:endParaRPr lang="en-US" altLang="zh-CN" sz="1600" dirty="0">
                  <a:latin typeface="+mn-lt"/>
                  <a:ea typeface="微软雅黑" panose="020B0503020204020204" pitchFamily="34" charset="-122"/>
                </a:endParaRPr>
              </a:p>
              <a:p>
                <a:pPr>
                  <a:lnSpc>
                    <a:spcPts val="2000"/>
                  </a:lnSpc>
                  <a:spcBef>
                    <a:spcPts val="0"/>
                  </a:spcBef>
                  <a:defRPr/>
                </a:pPr>
                <a:r>
                  <a:rPr lang="zh-CN" altLang="en-US" sz="1600" dirty="0">
                    <a:latin typeface="+mn-lt"/>
                    <a:ea typeface="微软雅黑" panose="020B0503020204020204" pitchFamily="34" charset="-122"/>
                  </a:rPr>
                  <a:t>获</a:t>
                </a:r>
                <a:r>
                  <a:rPr lang="en-US" altLang="zh-CN" sz="1600" dirty="0">
                    <a:latin typeface="+mn-lt"/>
                    <a:ea typeface="微软雅黑" panose="020B0503020204020204" pitchFamily="34" charset="-122"/>
                  </a:rPr>
                  <a:t>1937</a:t>
                </a:r>
                <a:r>
                  <a:rPr lang="zh-CN" altLang="en-US" sz="1600" dirty="0">
                    <a:latin typeface="+mn-lt"/>
                    <a:ea typeface="微软雅黑" panose="020B0503020204020204" pitchFamily="34" charset="-122"/>
                  </a:rPr>
                  <a:t>年</a:t>
                </a:r>
                <a:r>
                  <a:rPr lang="en-US" altLang="zh-CN" sz="1600" dirty="0">
                    <a:latin typeface="+mn-lt"/>
                    <a:ea typeface="微软雅黑" panose="020B0503020204020204" pitchFamily="34" charset="-122"/>
                  </a:rPr>
                  <a:t>Nobel </a:t>
                </a:r>
                <a:r>
                  <a:rPr lang="zh-CN" altLang="en-US" sz="1600" dirty="0">
                    <a:latin typeface="+mn-lt"/>
                    <a:ea typeface="微软雅黑" panose="020B0503020204020204" pitchFamily="34" charset="-122"/>
                  </a:rPr>
                  <a:t>物理奖</a:t>
                </a:r>
                <a:endParaRPr lang="en-US" altLang="zh-CN" sz="1600" dirty="0">
                  <a:latin typeface="+mn-lt"/>
                  <a:ea typeface="微软雅黑" panose="020B0503020204020204" pitchFamily="34" charset="-122"/>
                </a:endParaRPr>
              </a:p>
            </p:txBody>
          </p:sp>
        </p:grpSp>
        <p:pic>
          <p:nvPicPr>
            <p:cNvPr id="75788" name="图片 23"/>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871954" y="1347481"/>
              <a:ext cx="997895" cy="14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7" name="组合 26"/>
            <p:cNvGrpSpPr/>
            <p:nvPr/>
          </p:nvGrpSpPr>
          <p:grpSpPr bwMode="auto">
            <a:xfrm>
              <a:off x="2418270" y="1275606"/>
              <a:ext cx="1577666" cy="2880319"/>
              <a:chOff x="1879753" y="4978623"/>
              <a:chExt cx="2582128" cy="4130049"/>
            </a:xfrm>
            <a:noFill/>
          </p:grpSpPr>
          <p:sp>
            <p:nvSpPr>
              <p:cNvPr id="31" name="矩形 30"/>
              <p:cNvSpPr/>
              <p:nvPr/>
            </p:nvSpPr>
            <p:spPr>
              <a:xfrm>
                <a:off x="1879753" y="4978623"/>
                <a:ext cx="2582128" cy="4130049"/>
              </a:xfrm>
              <a:prstGeom prst="rect">
                <a:avLst/>
              </a:prstGeom>
              <a:grpFill/>
              <a:ln w="12700">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altLang="zh-CN" dirty="0">
                  <a:solidFill>
                    <a:schemeClr val="tx1"/>
                  </a:solidFill>
                  <a:latin typeface="微软雅黑" panose="020B0503020204020204" pitchFamily="34" charset="-122"/>
                </a:endParaRPr>
              </a:p>
              <a:p>
                <a:pPr>
                  <a:defRPr/>
                </a:pPr>
                <a:endParaRPr lang="en-US" altLang="zh-CN" dirty="0">
                  <a:solidFill>
                    <a:schemeClr val="tx1"/>
                  </a:solidFill>
                  <a:latin typeface="微软雅黑" panose="020B0503020204020204" pitchFamily="34" charset="-122"/>
                </a:endParaRPr>
              </a:p>
              <a:p>
                <a:pPr>
                  <a:defRPr/>
                </a:pPr>
                <a:endParaRPr lang="en-US" altLang="zh-CN" dirty="0">
                  <a:solidFill>
                    <a:schemeClr val="tx1"/>
                  </a:solidFill>
                  <a:latin typeface="微软雅黑" panose="020B0503020204020204" pitchFamily="34" charset="-122"/>
                </a:endParaRPr>
              </a:p>
              <a:p>
                <a:pPr>
                  <a:defRPr/>
                </a:pPr>
                <a:endParaRPr lang="en-US" altLang="zh-CN" dirty="0">
                  <a:solidFill>
                    <a:schemeClr val="tx1"/>
                  </a:solidFill>
                  <a:latin typeface="微软雅黑" panose="020B0503020204020204" pitchFamily="34" charset="-122"/>
                </a:endParaRPr>
              </a:p>
              <a:p>
                <a:pPr>
                  <a:defRPr/>
                </a:pPr>
                <a:endParaRPr lang="zh-CN" altLang="en-US" dirty="0">
                  <a:solidFill>
                    <a:schemeClr val="tx1"/>
                  </a:solidFill>
                  <a:latin typeface="微软雅黑" panose="020B0503020204020204" pitchFamily="34" charset="-122"/>
                </a:endParaRPr>
              </a:p>
            </p:txBody>
          </p:sp>
          <p:sp>
            <p:nvSpPr>
              <p:cNvPr id="32" name="文本框 31"/>
              <p:cNvSpPr txBox="1"/>
              <p:nvPr/>
            </p:nvSpPr>
            <p:spPr bwMode="auto">
              <a:xfrm>
                <a:off x="2000843" y="7129605"/>
                <a:ext cx="2339946" cy="1734831"/>
              </a:xfrm>
              <a:prstGeom prst="rect">
                <a:avLst/>
              </a:prstGeom>
              <a:grpFill/>
              <a:ln w="9525">
                <a:noFill/>
                <a:miter lim="800000"/>
                <a:headEnd/>
                <a:tailEnd/>
              </a:ln>
            </p:spPr>
            <p:txBody>
              <a:bodyPr/>
              <a:lstStyle/>
              <a:p>
                <a:pPr>
                  <a:lnSpc>
                    <a:spcPts val="2000"/>
                  </a:lnSpc>
                  <a:spcBef>
                    <a:spcPts val="0"/>
                  </a:spcBef>
                  <a:defRPr/>
                </a:pPr>
                <a:r>
                  <a:rPr lang="zh-CN" altLang="en-US" sz="1600" dirty="0">
                    <a:latin typeface="+mn-lt"/>
                    <a:ea typeface="微软雅黑" panose="020B0503020204020204" pitchFamily="34" charset="-122"/>
                  </a:rPr>
                  <a:t>汤姆生</a:t>
                </a:r>
                <a:endParaRPr lang="en-US" altLang="zh-CN" sz="1600" dirty="0">
                  <a:latin typeface="+mn-lt"/>
                  <a:ea typeface="微软雅黑" panose="020B0503020204020204" pitchFamily="34" charset="-122"/>
                </a:endParaRPr>
              </a:p>
              <a:p>
                <a:pPr>
                  <a:lnSpc>
                    <a:spcPts val="2000"/>
                  </a:lnSpc>
                  <a:spcBef>
                    <a:spcPts val="0"/>
                  </a:spcBef>
                  <a:defRPr/>
                </a:pPr>
                <a:r>
                  <a:rPr lang="en-US" altLang="zh-CN" sz="1600" dirty="0">
                    <a:latin typeface="+mn-lt"/>
                    <a:ea typeface="微软雅黑" panose="020B0503020204020204" pitchFamily="34" charset="-122"/>
                  </a:rPr>
                  <a:t>1892-1975</a:t>
                </a:r>
              </a:p>
              <a:p>
                <a:pPr>
                  <a:lnSpc>
                    <a:spcPts val="2000"/>
                  </a:lnSpc>
                  <a:spcBef>
                    <a:spcPts val="0"/>
                  </a:spcBef>
                  <a:defRPr/>
                </a:pPr>
                <a:r>
                  <a:rPr lang="zh-CN" altLang="en-US" sz="1600" dirty="0">
                    <a:latin typeface="+mn-lt"/>
                    <a:ea typeface="微软雅黑" panose="020B0503020204020204" pitchFamily="34" charset="-122"/>
                  </a:rPr>
                  <a:t>英国物理学家</a:t>
                </a:r>
                <a:endParaRPr lang="en-US" altLang="zh-CN" sz="1600" dirty="0">
                  <a:latin typeface="+mn-lt"/>
                  <a:ea typeface="微软雅黑" panose="020B0503020204020204" pitchFamily="34" charset="-122"/>
                </a:endParaRPr>
              </a:p>
              <a:p>
                <a:pPr>
                  <a:lnSpc>
                    <a:spcPts val="2000"/>
                  </a:lnSpc>
                  <a:spcBef>
                    <a:spcPts val="0"/>
                  </a:spcBef>
                  <a:defRPr/>
                </a:pPr>
                <a:r>
                  <a:rPr lang="zh-CN" altLang="en-US" sz="1600" dirty="0">
                    <a:latin typeface="+mn-lt"/>
                    <a:ea typeface="微软雅黑" panose="020B0503020204020204" pitchFamily="34" charset="-122"/>
                  </a:rPr>
                  <a:t>获</a:t>
                </a:r>
                <a:r>
                  <a:rPr lang="en-US" altLang="zh-CN" sz="1600" dirty="0">
                    <a:latin typeface="+mn-lt"/>
                    <a:ea typeface="微软雅黑" panose="020B0503020204020204" pitchFamily="34" charset="-122"/>
                  </a:rPr>
                  <a:t>1937</a:t>
                </a:r>
                <a:r>
                  <a:rPr lang="zh-CN" altLang="en-US" sz="1600" dirty="0">
                    <a:latin typeface="+mn-lt"/>
                    <a:ea typeface="微软雅黑" panose="020B0503020204020204" pitchFamily="34" charset="-122"/>
                  </a:rPr>
                  <a:t>年</a:t>
                </a:r>
                <a:r>
                  <a:rPr lang="en-US" altLang="zh-CN" sz="1600" dirty="0">
                    <a:latin typeface="+mn-lt"/>
                    <a:ea typeface="微软雅黑" panose="020B0503020204020204" pitchFamily="34" charset="-122"/>
                  </a:rPr>
                  <a:t>Nobel </a:t>
                </a:r>
                <a:r>
                  <a:rPr lang="zh-CN" altLang="en-US" sz="1600" dirty="0">
                    <a:latin typeface="+mn-lt"/>
                    <a:ea typeface="微软雅黑" panose="020B0503020204020204" pitchFamily="34" charset="-122"/>
                  </a:rPr>
                  <a:t>物理奖</a:t>
                </a:r>
                <a:endParaRPr lang="en-US" altLang="zh-CN" sz="1600" dirty="0">
                  <a:latin typeface="+mn-lt"/>
                  <a:ea typeface="微软雅黑" panose="020B0503020204020204" pitchFamily="34" charset="-122"/>
                </a:endParaRPr>
              </a:p>
            </p:txBody>
          </p:sp>
        </p:grpSp>
        <p:pic>
          <p:nvPicPr>
            <p:cNvPr id="75790" name="图片 29"/>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528168" y="1347481"/>
              <a:ext cx="1024865" cy="14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578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5784"/>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757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2" grpId="0"/>
      <p:bldP spid="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ext Box 55"/>
          <p:cNvSpPr txBox="1">
            <a:spLocks noChangeArrowheads="1"/>
          </p:cNvSpPr>
          <p:nvPr/>
        </p:nvSpPr>
        <p:spPr bwMode="auto">
          <a:xfrm>
            <a:off x="952500" y="176213"/>
            <a:ext cx="196373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9" tIns="45709" rIns="91419" bIns="45709">
            <a:spAutoFit/>
          </a:bodyPr>
          <a:lstStyle>
            <a:lvl1pPr>
              <a:defRPr b="1">
                <a:solidFill>
                  <a:schemeClr val="tx1"/>
                </a:solidFill>
                <a:latin typeface="Arial" panose="020B0604020202020204" pitchFamily="34" charset="0"/>
                <a:ea typeface="华文细黑" panose="02010600040101010101" pitchFamily="2" charset="-122"/>
              </a:defRPr>
            </a:lvl1pPr>
            <a:lvl2pPr marL="742950" indent="-285750">
              <a:defRPr b="1">
                <a:solidFill>
                  <a:schemeClr val="tx1"/>
                </a:solidFill>
                <a:latin typeface="Arial" panose="020B0604020202020204" pitchFamily="34" charset="0"/>
                <a:ea typeface="华文细黑" panose="02010600040101010101" pitchFamily="2" charset="-122"/>
              </a:defRPr>
            </a:lvl2pPr>
            <a:lvl3pPr marL="1143000" indent="-228600">
              <a:defRPr b="1">
                <a:solidFill>
                  <a:schemeClr val="tx1"/>
                </a:solidFill>
                <a:latin typeface="Arial" panose="020B0604020202020204" pitchFamily="34" charset="0"/>
                <a:ea typeface="华文细黑" panose="02010600040101010101" pitchFamily="2" charset="-122"/>
              </a:defRPr>
            </a:lvl3pPr>
            <a:lvl4pPr marL="1600200" indent="-228600">
              <a:defRPr b="1">
                <a:solidFill>
                  <a:schemeClr val="tx1"/>
                </a:solidFill>
                <a:latin typeface="Arial" panose="020B0604020202020204" pitchFamily="34" charset="0"/>
                <a:ea typeface="华文细黑" panose="02010600040101010101" pitchFamily="2" charset="-122"/>
              </a:defRPr>
            </a:lvl4pPr>
            <a:lvl5pPr marL="2057400" indent="-228600">
              <a:defRPr b="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9pPr>
          </a:lstStyle>
          <a:p>
            <a:pPr eaLnBrk="1" hangingPunct="1"/>
            <a:r>
              <a:rPr lang="zh-CN" altLang="en-US" sz="2800">
                <a:latin typeface="微软雅黑" panose="020B0503020204020204" pitchFamily="34" charset="-122"/>
                <a:ea typeface="微软雅黑" panose="020B0503020204020204" pitchFamily="34" charset="-122"/>
              </a:rPr>
              <a:t>课程介绍</a:t>
            </a:r>
          </a:p>
        </p:txBody>
      </p:sp>
      <p:sp>
        <p:nvSpPr>
          <p:cNvPr id="13" name="Rectangle 7"/>
          <p:cNvSpPr>
            <a:spLocks noChangeArrowheads="1"/>
          </p:cNvSpPr>
          <p:nvPr/>
        </p:nvSpPr>
        <p:spPr bwMode="auto">
          <a:xfrm>
            <a:off x="1042988" y="842963"/>
            <a:ext cx="8101012" cy="4227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spcBef>
                <a:spcPct val="20000"/>
              </a:spcBef>
              <a:defRPr/>
            </a:pPr>
            <a:r>
              <a:rPr lang="zh-CN" altLang="en-US" sz="2000" b="0" dirty="0">
                <a:solidFill>
                  <a:srgbClr val="000099"/>
                </a:solidFill>
                <a:latin typeface="+mj-lt"/>
                <a:ea typeface="+mn-ea"/>
                <a:cs typeface="Times New Roman" panose="02020603050405020304" pitchFamily="18" charset="0"/>
              </a:rPr>
              <a:t>教学课时计划与成绩比例</a:t>
            </a:r>
          </a:p>
          <a:p>
            <a:pPr>
              <a:lnSpc>
                <a:spcPct val="120000"/>
              </a:lnSpc>
              <a:spcBef>
                <a:spcPct val="20000"/>
              </a:spcBef>
              <a:defRPr/>
            </a:pPr>
            <a:r>
              <a:rPr lang="zh-CN" altLang="en-US" sz="2000" b="0" dirty="0">
                <a:solidFill>
                  <a:schemeClr val="accent2"/>
                </a:solidFill>
                <a:latin typeface="+mj-lt"/>
                <a:ea typeface="+mn-ea"/>
                <a:cs typeface="Times New Roman" panose="02020603050405020304" pitchFamily="18" charset="0"/>
              </a:rPr>
              <a:t>      </a:t>
            </a:r>
            <a:r>
              <a:rPr lang="zh-CN" altLang="en-US" sz="2000" b="0" dirty="0">
                <a:solidFill>
                  <a:srgbClr val="000099"/>
                </a:solidFill>
                <a:latin typeface="+mj-lt"/>
                <a:ea typeface="+mn-ea"/>
                <a:cs typeface="Times New Roman" panose="02020603050405020304" pitchFamily="18" charset="0"/>
              </a:rPr>
              <a:t>第一章   原子结构 （</a:t>
            </a:r>
            <a:r>
              <a:rPr lang="en-US" altLang="zh-CN" sz="2000" b="0" dirty="0">
                <a:solidFill>
                  <a:srgbClr val="000099"/>
                </a:solidFill>
                <a:latin typeface="+mj-lt"/>
                <a:ea typeface="+mn-ea"/>
                <a:cs typeface="Times New Roman" panose="02020603050405020304" pitchFamily="18" charset="0"/>
              </a:rPr>
              <a:t>6</a:t>
            </a:r>
            <a:r>
              <a:rPr lang="zh-CN" altLang="en-US" sz="2000" b="0" dirty="0">
                <a:solidFill>
                  <a:srgbClr val="000099"/>
                </a:solidFill>
                <a:latin typeface="+mj-lt"/>
                <a:ea typeface="+mn-ea"/>
                <a:cs typeface="Times New Roman" panose="02020603050405020304" pitchFamily="18" charset="0"/>
              </a:rPr>
              <a:t>课时）</a:t>
            </a:r>
          </a:p>
          <a:p>
            <a:pPr>
              <a:lnSpc>
                <a:spcPct val="120000"/>
              </a:lnSpc>
              <a:defRPr/>
            </a:pPr>
            <a:r>
              <a:rPr lang="zh-CN" altLang="en-US" sz="2000" b="0" dirty="0">
                <a:solidFill>
                  <a:srgbClr val="000099"/>
                </a:solidFill>
                <a:latin typeface="+mj-lt"/>
                <a:ea typeface="+mn-ea"/>
                <a:cs typeface="Times New Roman" panose="02020603050405020304" pitchFamily="18" charset="0"/>
              </a:rPr>
              <a:t>      第二章   分子结构 （</a:t>
            </a:r>
            <a:r>
              <a:rPr lang="en-US" altLang="zh-CN" sz="2000" b="0" dirty="0">
                <a:solidFill>
                  <a:srgbClr val="000099"/>
                </a:solidFill>
                <a:latin typeface="+mj-lt"/>
                <a:ea typeface="+mn-ea"/>
                <a:cs typeface="Times New Roman" panose="02020603050405020304" pitchFamily="18" charset="0"/>
              </a:rPr>
              <a:t>4</a:t>
            </a:r>
            <a:r>
              <a:rPr lang="zh-CN" altLang="en-US" sz="2000" b="0" dirty="0">
                <a:solidFill>
                  <a:srgbClr val="000099"/>
                </a:solidFill>
                <a:latin typeface="+mj-lt"/>
                <a:ea typeface="+mn-ea"/>
                <a:cs typeface="Times New Roman" panose="02020603050405020304" pitchFamily="18" charset="0"/>
              </a:rPr>
              <a:t>课时）</a:t>
            </a:r>
            <a:endParaRPr lang="en-US" altLang="zh-CN" sz="2000" b="0" dirty="0">
              <a:solidFill>
                <a:srgbClr val="000099"/>
              </a:solidFill>
              <a:latin typeface="+mj-lt"/>
              <a:ea typeface="+mn-ea"/>
              <a:cs typeface="Times New Roman" panose="02020603050405020304" pitchFamily="18" charset="0"/>
            </a:endParaRPr>
          </a:p>
          <a:p>
            <a:pPr>
              <a:lnSpc>
                <a:spcPct val="120000"/>
              </a:lnSpc>
              <a:defRPr/>
            </a:pPr>
            <a:r>
              <a:rPr lang="zh-CN" altLang="en-US" sz="2000" b="0" dirty="0">
                <a:solidFill>
                  <a:srgbClr val="000099"/>
                </a:solidFill>
                <a:latin typeface="+mj-lt"/>
                <a:ea typeface="+mn-ea"/>
                <a:cs typeface="Times New Roman" panose="02020603050405020304" pitchFamily="18" charset="0"/>
              </a:rPr>
              <a:t>      第三章   宏观物质及其聚集状态（</a:t>
            </a:r>
            <a:r>
              <a:rPr lang="en-US" altLang="zh-CN" sz="2000" b="0" dirty="0">
                <a:solidFill>
                  <a:srgbClr val="000099"/>
                </a:solidFill>
                <a:latin typeface="+mj-lt"/>
                <a:ea typeface="+mn-ea"/>
                <a:cs typeface="Times New Roman" panose="02020603050405020304" pitchFamily="18" charset="0"/>
              </a:rPr>
              <a:t>4-6</a:t>
            </a:r>
            <a:r>
              <a:rPr lang="zh-CN" altLang="en-US" sz="2000" b="0" dirty="0">
                <a:solidFill>
                  <a:srgbClr val="000099"/>
                </a:solidFill>
                <a:latin typeface="+mj-lt"/>
                <a:ea typeface="+mn-ea"/>
                <a:cs typeface="Times New Roman" panose="02020603050405020304" pitchFamily="18" charset="0"/>
              </a:rPr>
              <a:t>课时）</a:t>
            </a:r>
            <a:endParaRPr lang="en-US" altLang="zh-CN" sz="2000" b="0" dirty="0">
              <a:solidFill>
                <a:srgbClr val="FF0000"/>
              </a:solidFill>
              <a:latin typeface="+mj-lt"/>
              <a:ea typeface="+mn-ea"/>
              <a:cs typeface="Times New Roman" panose="02020603050405020304" pitchFamily="18" charset="0"/>
            </a:endParaRPr>
          </a:p>
          <a:p>
            <a:pPr>
              <a:lnSpc>
                <a:spcPct val="120000"/>
              </a:lnSpc>
              <a:defRPr/>
            </a:pPr>
            <a:r>
              <a:rPr lang="en-US" altLang="zh-CN" sz="2000" b="0" dirty="0">
                <a:solidFill>
                  <a:schemeClr val="accent2"/>
                </a:solidFill>
                <a:latin typeface="+mj-lt"/>
                <a:ea typeface="+mn-ea"/>
                <a:cs typeface="Times New Roman" panose="02020603050405020304" pitchFamily="18" charset="0"/>
              </a:rPr>
              <a:t>      </a:t>
            </a:r>
            <a:r>
              <a:rPr lang="zh-CN" altLang="en-US" sz="2000" b="0" dirty="0">
                <a:solidFill>
                  <a:srgbClr val="000099"/>
                </a:solidFill>
                <a:latin typeface="+mj-lt"/>
                <a:ea typeface="+mn-ea"/>
                <a:cs typeface="Times New Roman" panose="02020603050405020304" pitchFamily="18" charset="0"/>
              </a:rPr>
              <a:t>第四章   化学热力学基础（</a:t>
            </a:r>
            <a:r>
              <a:rPr lang="en-US" altLang="zh-CN" sz="2000" b="0" dirty="0">
                <a:solidFill>
                  <a:srgbClr val="000099"/>
                </a:solidFill>
                <a:latin typeface="+mj-lt"/>
                <a:ea typeface="+mn-ea"/>
                <a:cs typeface="Times New Roman" panose="02020603050405020304" pitchFamily="18" charset="0"/>
              </a:rPr>
              <a:t>6-8</a:t>
            </a:r>
            <a:r>
              <a:rPr lang="zh-CN" altLang="en-US" sz="2000" b="0" dirty="0">
                <a:solidFill>
                  <a:srgbClr val="000099"/>
                </a:solidFill>
                <a:latin typeface="+mj-lt"/>
                <a:ea typeface="+mn-ea"/>
                <a:cs typeface="Times New Roman" panose="02020603050405020304" pitchFamily="18" charset="0"/>
              </a:rPr>
              <a:t>课时）</a:t>
            </a:r>
          </a:p>
          <a:p>
            <a:pPr>
              <a:lnSpc>
                <a:spcPct val="120000"/>
              </a:lnSpc>
              <a:defRPr/>
            </a:pPr>
            <a:r>
              <a:rPr lang="zh-CN" altLang="en-US" sz="2000" b="0" dirty="0">
                <a:solidFill>
                  <a:srgbClr val="000099"/>
                </a:solidFill>
                <a:latin typeface="+mj-lt"/>
                <a:ea typeface="+mn-ea"/>
                <a:cs typeface="Times New Roman" panose="02020603050405020304" pitchFamily="18" charset="0"/>
              </a:rPr>
              <a:t>      第五章   化学反应平衡（</a:t>
            </a:r>
            <a:r>
              <a:rPr lang="en-US" altLang="zh-CN" sz="2000" b="0" dirty="0">
                <a:solidFill>
                  <a:srgbClr val="000099"/>
                </a:solidFill>
                <a:latin typeface="+mj-lt"/>
                <a:ea typeface="+mn-ea"/>
                <a:cs typeface="Times New Roman" panose="02020603050405020304" pitchFamily="18" charset="0"/>
              </a:rPr>
              <a:t>4</a:t>
            </a:r>
            <a:r>
              <a:rPr lang="zh-CN" altLang="en-US" sz="2000" b="0" dirty="0">
                <a:solidFill>
                  <a:srgbClr val="000099"/>
                </a:solidFill>
                <a:latin typeface="+mj-lt"/>
                <a:ea typeface="+mn-ea"/>
                <a:cs typeface="Times New Roman" panose="02020603050405020304" pitchFamily="18" charset="0"/>
              </a:rPr>
              <a:t>课时）</a:t>
            </a:r>
          </a:p>
          <a:p>
            <a:pPr>
              <a:lnSpc>
                <a:spcPct val="120000"/>
              </a:lnSpc>
              <a:defRPr/>
            </a:pPr>
            <a:r>
              <a:rPr lang="zh-CN" altLang="en-US" sz="2000" b="0" dirty="0">
                <a:solidFill>
                  <a:srgbClr val="000099"/>
                </a:solidFill>
                <a:latin typeface="+mj-lt"/>
                <a:ea typeface="+mn-ea"/>
                <a:cs typeface="Times New Roman" panose="02020603050405020304" pitchFamily="18" charset="0"/>
              </a:rPr>
              <a:t>      第六章   水溶液中的平衡（</a:t>
            </a:r>
            <a:r>
              <a:rPr lang="en-US" altLang="zh-CN" sz="2000" b="0" dirty="0">
                <a:solidFill>
                  <a:srgbClr val="000099"/>
                </a:solidFill>
                <a:latin typeface="+mj-lt"/>
                <a:ea typeface="+mn-ea"/>
                <a:cs typeface="Times New Roman" panose="02020603050405020304" pitchFamily="18" charset="0"/>
              </a:rPr>
              <a:t>4-6</a:t>
            </a:r>
            <a:r>
              <a:rPr lang="zh-CN" altLang="en-US" sz="2000" b="0" dirty="0">
                <a:solidFill>
                  <a:srgbClr val="000099"/>
                </a:solidFill>
                <a:latin typeface="+mj-lt"/>
                <a:ea typeface="+mn-ea"/>
                <a:cs typeface="Times New Roman" panose="02020603050405020304" pitchFamily="18" charset="0"/>
              </a:rPr>
              <a:t>课时）</a:t>
            </a:r>
          </a:p>
          <a:p>
            <a:pPr>
              <a:lnSpc>
                <a:spcPct val="120000"/>
              </a:lnSpc>
              <a:defRPr/>
            </a:pPr>
            <a:r>
              <a:rPr lang="zh-CN" altLang="en-US" sz="2000" b="0" dirty="0">
                <a:solidFill>
                  <a:schemeClr val="accent2"/>
                </a:solidFill>
                <a:latin typeface="+mj-lt"/>
                <a:ea typeface="+mn-ea"/>
                <a:cs typeface="Times New Roman" panose="02020603050405020304" pitchFamily="18" charset="0"/>
              </a:rPr>
              <a:t>      </a:t>
            </a:r>
            <a:r>
              <a:rPr lang="zh-CN" altLang="en-US" sz="2000" b="0" dirty="0">
                <a:solidFill>
                  <a:srgbClr val="000099"/>
                </a:solidFill>
                <a:latin typeface="+mj-lt"/>
                <a:ea typeface="+mn-ea"/>
                <a:cs typeface="Times New Roman" panose="02020603050405020304" pitchFamily="18" charset="0"/>
              </a:rPr>
              <a:t>第七章   电化学基础（</a:t>
            </a:r>
            <a:r>
              <a:rPr lang="en-US" altLang="zh-CN" sz="2000" b="0" dirty="0">
                <a:solidFill>
                  <a:srgbClr val="000099"/>
                </a:solidFill>
                <a:latin typeface="+mj-lt"/>
                <a:ea typeface="+mn-ea"/>
                <a:cs typeface="Times New Roman" panose="02020603050405020304" pitchFamily="18" charset="0"/>
              </a:rPr>
              <a:t>6-8</a:t>
            </a:r>
            <a:r>
              <a:rPr lang="zh-CN" altLang="en-US" sz="2000" b="0" dirty="0">
                <a:solidFill>
                  <a:srgbClr val="000099"/>
                </a:solidFill>
                <a:latin typeface="+mj-lt"/>
                <a:ea typeface="+mn-ea"/>
                <a:cs typeface="Times New Roman" panose="02020603050405020304" pitchFamily="18" charset="0"/>
              </a:rPr>
              <a:t>课时）</a:t>
            </a:r>
            <a:endParaRPr lang="en-US" altLang="zh-CN" sz="2000" b="0" dirty="0">
              <a:solidFill>
                <a:schemeClr val="accent2"/>
              </a:solidFill>
              <a:latin typeface="+mj-lt"/>
              <a:ea typeface="+mn-ea"/>
              <a:cs typeface="Times New Roman" panose="02020603050405020304" pitchFamily="18" charset="0"/>
            </a:endParaRPr>
          </a:p>
          <a:p>
            <a:pPr>
              <a:lnSpc>
                <a:spcPct val="120000"/>
              </a:lnSpc>
              <a:defRPr/>
            </a:pPr>
            <a:r>
              <a:rPr lang="en-US" altLang="zh-CN" sz="2000" b="0" dirty="0">
                <a:solidFill>
                  <a:schemeClr val="accent2"/>
                </a:solidFill>
                <a:latin typeface="+mj-lt"/>
                <a:ea typeface="+mn-ea"/>
                <a:cs typeface="Times New Roman" panose="02020603050405020304" pitchFamily="18" charset="0"/>
              </a:rPr>
              <a:t>      </a:t>
            </a:r>
            <a:r>
              <a:rPr lang="zh-CN" altLang="en-US" sz="2000" b="0" dirty="0">
                <a:solidFill>
                  <a:srgbClr val="000099"/>
                </a:solidFill>
                <a:latin typeface="+mj-lt"/>
                <a:ea typeface="+mn-ea"/>
                <a:cs typeface="Times New Roman" panose="02020603050405020304" pitchFamily="18" charset="0"/>
              </a:rPr>
              <a:t>第八章   化学反应速率（</a:t>
            </a:r>
            <a:r>
              <a:rPr lang="en-US" altLang="zh-CN" sz="2000" b="0" dirty="0">
                <a:solidFill>
                  <a:srgbClr val="000099"/>
                </a:solidFill>
                <a:latin typeface="+mj-lt"/>
                <a:ea typeface="+mn-ea"/>
                <a:cs typeface="Times New Roman" panose="02020603050405020304" pitchFamily="18" charset="0"/>
              </a:rPr>
              <a:t>4</a:t>
            </a:r>
            <a:r>
              <a:rPr lang="zh-CN" altLang="en-US" sz="2000" b="0" dirty="0">
                <a:solidFill>
                  <a:srgbClr val="000099"/>
                </a:solidFill>
                <a:latin typeface="+mj-lt"/>
                <a:ea typeface="+mn-ea"/>
                <a:cs typeface="Times New Roman" panose="02020603050405020304" pitchFamily="18" charset="0"/>
              </a:rPr>
              <a:t>课时）</a:t>
            </a:r>
          </a:p>
          <a:p>
            <a:pPr>
              <a:lnSpc>
                <a:spcPct val="120000"/>
              </a:lnSpc>
              <a:defRPr/>
            </a:pPr>
            <a:r>
              <a:rPr lang="zh-CN" altLang="en-US" sz="2000" b="0" dirty="0">
                <a:solidFill>
                  <a:srgbClr val="000099"/>
                </a:solidFill>
                <a:latin typeface="+mj-lt"/>
                <a:ea typeface="+mn-ea"/>
                <a:cs typeface="Times New Roman" panose="02020603050405020304" pitchFamily="18" charset="0"/>
              </a:rPr>
              <a:t>      第九章   胶体与界面化学（</a:t>
            </a:r>
            <a:r>
              <a:rPr lang="en-US" altLang="zh-CN" sz="2000" b="0" dirty="0">
                <a:solidFill>
                  <a:srgbClr val="000099"/>
                </a:solidFill>
                <a:latin typeface="+mj-lt"/>
                <a:ea typeface="+mn-ea"/>
                <a:cs typeface="Times New Roman" panose="02020603050405020304" pitchFamily="18" charset="0"/>
              </a:rPr>
              <a:t>4</a:t>
            </a:r>
            <a:r>
              <a:rPr lang="zh-CN" altLang="en-US" sz="2000" b="0" dirty="0">
                <a:solidFill>
                  <a:srgbClr val="000099"/>
                </a:solidFill>
                <a:latin typeface="+mj-lt"/>
                <a:ea typeface="+mn-ea"/>
                <a:cs typeface="Times New Roman" panose="02020603050405020304" pitchFamily="18" charset="0"/>
              </a:rPr>
              <a:t>课时）</a:t>
            </a:r>
          </a:p>
          <a:p>
            <a:pPr>
              <a:lnSpc>
                <a:spcPct val="120000"/>
              </a:lnSpc>
              <a:spcBef>
                <a:spcPct val="20000"/>
              </a:spcBef>
              <a:defRPr/>
            </a:pPr>
            <a:r>
              <a:rPr kumimoji="0" lang="zh-CN" altLang="en-US" sz="2000" b="0" dirty="0">
                <a:solidFill>
                  <a:srgbClr val="0000CC"/>
                </a:solidFill>
                <a:latin typeface="+mj-lt"/>
                <a:ea typeface="+mn-ea"/>
                <a:cs typeface="Times New Roman" panose="02020603050405020304" pitchFamily="18" charset="0"/>
              </a:rPr>
              <a:t>      出勤</a:t>
            </a:r>
            <a:r>
              <a:rPr kumimoji="0" lang="en-US" altLang="zh-CN" sz="2000" b="0" dirty="0">
                <a:solidFill>
                  <a:srgbClr val="0000CC"/>
                </a:solidFill>
                <a:latin typeface="+mj-lt"/>
                <a:ea typeface="+mn-ea"/>
                <a:cs typeface="Times New Roman" panose="02020603050405020304" pitchFamily="18" charset="0"/>
              </a:rPr>
              <a:t>+</a:t>
            </a:r>
            <a:r>
              <a:rPr kumimoji="0" lang="zh-CN" altLang="en-US" sz="2000" b="0" dirty="0">
                <a:solidFill>
                  <a:srgbClr val="0000CC"/>
                </a:solidFill>
                <a:latin typeface="+mj-lt"/>
                <a:ea typeface="+mn-ea"/>
                <a:cs typeface="Times New Roman" panose="02020603050405020304" pitchFamily="18" charset="0"/>
              </a:rPr>
              <a:t>作业         </a:t>
            </a:r>
            <a:r>
              <a:rPr lang="en-US" altLang="zh-CN" sz="2000" b="0" dirty="0">
                <a:solidFill>
                  <a:srgbClr val="FF0000"/>
                </a:solidFill>
                <a:latin typeface="+mj-lt"/>
                <a:ea typeface="+mn-ea"/>
                <a:cs typeface="Times New Roman" panose="02020603050405020304" pitchFamily="18" charset="0"/>
              </a:rPr>
              <a:t>                 </a:t>
            </a:r>
            <a:r>
              <a:rPr kumimoji="0" lang="zh-CN" altLang="en-US" sz="2000" b="0" dirty="0">
                <a:solidFill>
                  <a:srgbClr val="0000CC"/>
                </a:solidFill>
                <a:latin typeface="+mj-lt"/>
                <a:ea typeface="+mn-ea"/>
                <a:cs typeface="Times New Roman" panose="02020603050405020304" pitchFamily="18" charset="0"/>
              </a:rPr>
              <a:t>大作业               </a:t>
            </a:r>
            <a:endParaRPr lang="en-US" altLang="zh-CN" sz="2000" b="0" dirty="0">
              <a:solidFill>
                <a:srgbClr val="FF0000"/>
              </a:solidFill>
              <a:latin typeface="+mj-lt"/>
              <a:ea typeface="+mn-ea"/>
              <a:cs typeface="Times New Roman" panose="02020603050405020304" pitchFamily="18" charset="0"/>
            </a:endParaRPr>
          </a:p>
        </p:txBody>
      </p:sp>
      <p:sp>
        <p:nvSpPr>
          <p:cNvPr id="6148" name="AutoShape 9"/>
          <p:cNvSpPr>
            <a:spLocks/>
          </p:cNvSpPr>
          <p:nvPr/>
        </p:nvSpPr>
        <p:spPr bwMode="auto">
          <a:xfrm>
            <a:off x="6372225" y="1130300"/>
            <a:ext cx="358775" cy="1512888"/>
          </a:xfrm>
          <a:prstGeom prst="rightBrace">
            <a:avLst>
              <a:gd name="adj1" fmla="val 25067"/>
              <a:gd name="adj2" fmla="val 50000"/>
            </a:avLst>
          </a:prstGeom>
          <a:noFill/>
          <a:ln w="254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49" name="AutoShape 10"/>
          <p:cNvSpPr>
            <a:spLocks/>
          </p:cNvSpPr>
          <p:nvPr/>
        </p:nvSpPr>
        <p:spPr bwMode="auto">
          <a:xfrm>
            <a:off x="6731000" y="1166813"/>
            <a:ext cx="358775" cy="3316288"/>
          </a:xfrm>
          <a:prstGeom prst="rightBrace">
            <a:avLst>
              <a:gd name="adj1" fmla="val 43482"/>
              <a:gd name="adj2" fmla="val 50000"/>
            </a:avLst>
          </a:prstGeom>
          <a:noFill/>
          <a:ln w="254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50" name="Line 8"/>
          <p:cNvSpPr>
            <a:spLocks noChangeShapeType="1"/>
          </p:cNvSpPr>
          <p:nvPr/>
        </p:nvSpPr>
        <p:spPr bwMode="auto">
          <a:xfrm flipV="1">
            <a:off x="1184275" y="2679700"/>
            <a:ext cx="5400675" cy="0"/>
          </a:xfrm>
          <a:prstGeom prst="line">
            <a:avLst/>
          </a:prstGeom>
          <a:noFill/>
          <a:ln w="254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151" name="Line 11"/>
          <p:cNvSpPr>
            <a:spLocks noChangeShapeType="1"/>
          </p:cNvSpPr>
          <p:nvPr/>
        </p:nvSpPr>
        <p:spPr bwMode="auto">
          <a:xfrm>
            <a:off x="1184275" y="4586288"/>
            <a:ext cx="5400675" cy="0"/>
          </a:xfrm>
          <a:prstGeom prst="line">
            <a:avLst/>
          </a:prstGeom>
          <a:noFill/>
          <a:ln w="254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200" name="文本框 1"/>
          <p:cNvSpPr txBox="1">
            <a:spLocks noChangeArrowheads="1"/>
          </p:cNvSpPr>
          <p:nvPr/>
        </p:nvSpPr>
        <p:spPr bwMode="auto">
          <a:xfrm>
            <a:off x="7356475" y="1614488"/>
            <a:ext cx="8636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defRPr/>
            </a:pPr>
            <a:r>
              <a:rPr lang="en-US" altLang="zh-CN" sz="2000" dirty="0">
                <a:solidFill>
                  <a:srgbClr val="FF0000"/>
                </a:solidFill>
                <a:latin typeface="+mj-lt"/>
                <a:cs typeface="Times New Roman" panose="02020603050405020304" pitchFamily="18" charset="0"/>
              </a:rPr>
              <a:t>20%</a:t>
            </a:r>
            <a:endParaRPr lang="zh-CN" altLang="en-US" sz="2000" dirty="0">
              <a:solidFill>
                <a:srgbClr val="FF0000"/>
              </a:solidFill>
              <a:latin typeface="+mj-lt"/>
              <a:cs typeface="Times New Roman" panose="02020603050405020304" pitchFamily="18" charset="0"/>
            </a:endParaRPr>
          </a:p>
        </p:txBody>
      </p:sp>
      <p:sp>
        <p:nvSpPr>
          <p:cNvPr id="8201" name="文本框 27"/>
          <p:cNvSpPr txBox="1">
            <a:spLocks noChangeArrowheads="1"/>
          </p:cNvSpPr>
          <p:nvPr/>
        </p:nvSpPr>
        <p:spPr bwMode="auto">
          <a:xfrm>
            <a:off x="7345363" y="2679700"/>
            <a:ext cx="8636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defRPr/>
            </a:pPr>
            <a:r>
              <a:rPr lang="en-US" altLang="zh-CN" sz="2000" dirty="0">
                <a:solidFill>
                  <a:srgbClr val="FF0000"/>
                </a:solidFill>
                <a:latin typeface="+mj-lt"/>
                <a:cs typeface="Times New Roman" panose="02020603050405020304" pitchFamily="18" charset="0"/>
              </a:rPr>
              <a:t>60%</a:t>
            </a:r>
            <a:endParaRPr lang="zh-CN" altLang="en-US" sz="2000" dirty="0">
              <a:solidFill>
                <a:srgbClr val="FF0000"/>
              </a:solidFill>
              <a:latin typeface="+mj-lt"/>
              <a:cs typeface="Times New Roman" panose="02020603050405020304" pitchFamily="18" charset="0"/>
            </a:endParaRPr>
          </a:p>
        </p:txBody>
      </p:sp>
      <p:sp>
        <p:nvSpPr>
          <p:cNvPr id="8202" name="文本框 28"/>
          <p:cNvSpPr txBox="1">
            <a:spLocks noChangeArrowheads="1"/>
          </p:cNvSpPr>
          <p:nvPr/>
        </p:nvSpPr>
        <p:spPr bwMode="auto">
          <a:xfrm>
            <a:off x="3113088" y="4602163"/>
            <a:ext cx="8636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defRPr/>
            </a:pPr>
            <a:r>
              <a:rPr lang="en-US" altLang="zh-CN" sz="2000" dirty="0">
                <a:solidFill>
                  <a:srgbClr val="FF0000"/>
                </a:solidFill>
                <a:latin typeface="+mj-lt"/>
                <a:cs typeface="Times New Roman" panose="02020603050405020304" pitchFamily="18" charset="0"/>
              </a:rPr>
              <a:t>10%</a:t>
            </a:r>
            <a:endParaRPr lang="zh-CN" altLang="en-US" sz="2000" dirty="0">
              <a:solidFill>
                <a:srgbClr val="FF0000"/>
              </a:solidFill>
              <a:latin typeface="+mj-lt"/>
              <a:cs typeface="Times New Roman" panose="02020603050405020304" pitchFamily="18" charset="0"/>
            </a:endParaRPr>
          </a:p>
        </p:txBody>
      </p:sp>
      <p:sp>
        <p:nvSpPr>
          <p:cNvPr id="8203" name="文本框 29"/>
          <p:cNvSpPr txBox="1">
            <a:spLocks noChangeArrowheads="1"/>
          </p:cNvSpPr>
          <p:nvPr/>
        </p:nvSpPr>
        <p:spPr bwMode="auto">
          <a:xfrm>
            <a:off x="6046788" y="4576763"/>
            <a:ext cx="8636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defRPr/>
            </a:pPr>
            <a:r>
              <a:rPr lang="en-US" altLang="zh-CN" sz="2000" dirty="0">
                <a:solidFill>
                  <a:srgbClr val="FF0000"/>
                </a:solidFill>
                <a:latin typeface="+mj-lt"/>
                <a:cs typeface="Times New Roman" panose="02020603050405020304" pitchFamily="18" charset="0"/>
              </a:rPr>
              <a:t>10%</a:t>
            </a:r>
            <a:endParaRPr lang="zh-CN" altLang="en-US" sz="2000" dirty="0">
              <a:solidFill>
                <a:srgbClr val="FF0000"/>
              </a:solidFill>
              <a:latin typeface="+mj-lt"/>
              <a:cs typeface="Times New Roman" panose="02020603050405020304" pitchFamily="18" charset="0"/>
            </a:endParaRPr>
          </a:p>
        </p:txBody>
      </p:sp>
    </p:spTree>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2"/>
          <p:cNvSpPr>
            <a:spLocks noChangeArrowheads="1"/>
          </p:cNvSpPr>
          <p:nvPr/>
        </p:nvSpPr>
        <p:spPr bwMode="auto">
          <a:xfrm>
            <a:off x="533400" y="4775200"/>
            <a:ext cx="338138" cy="461963"/>
          </a:xfrm>
          <a:prstGeom prst="rect">
            <a:avLst/>
          </a:prstGeom>
          <a:noFill/>
          <a:ln w="9525">
            <a:noFill/>
            <a:miter lim="800000"/>
            <a:headEnd/>
            <a:tailEnd/>
          </a:ln>
        </p:spPr>
        <p:txBody>
          <a:bodyPr wrap="none">
            <a:spAutoFit/>
          </a:bodyPr>
          <a:lstStyle/>
          <a:p>
            <a:pPr>
              <a:defRPr/>
            </a:pPr>
            <a:r>
              <a:rPr kumimoji="1" lang="zh-CN" altLang="en-US" sz="2400" i="1">
                <a:latin typeface="Times New Roman" panose="02020603050405020304" pitchFamily="18" charset="0"/>
                <a:ea typeface="+mn-ea"/>
                <a:cs typeface="Times New Roman" panose="02020603050405020304" pitchFamily="18" charset="0"/>
              </a:rPr>
              <a:t>  </a:t>
            </a:r>
            <a:endParaRPr kumimoji="1" lang="zh-CN" altLang="en-US" sz="2400">
              <a:latin typeface="Times New Roman" panose="02020603050405020304" pitchFamily="18" charset="0"/>
              <a:ea typeface="+mn-ea"/>
              <a:cs typeface="Times New Roman" panose="02020603050405020304" pitchFamily="18" charset="0"/>
            </a:endParaRPr>
          </a:p>
        </p:txBody>
      </p:sp>
      <p:sp>
        <p:nvSpPr>
          <p:cNvPr id="20" name="Rectangle 3"/>
          <p:cNvSpPr txBox="1">
            <a:spLocks noChangeArrowheads="1"/>
          </p:cNvSpPr>
          <p:nvPr/>
        </p:nvSpPr>
        <p:spPr>
          <a:xfrm>
            <a:off x="496888" y="860425"/>
            <a:ext cx="8005762" cy="1149350"/>
          </a:xfrm>
          <a:prstGeom prst="rect">
            <a:avLst/>
          </a:prstGeom>
          <a:noFill/>
        </p:spPr>
        <p:txBody>
          <a:bodyPr/>
          <a:lstStyle>
            <a:lvl1pPr marL="166688" indent="-166688" algn="l" rtl="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sz="1900" b="1">
                <a:solidFill>
                  <a:schemeClr val="tx1"/>
                </a:solidFill>
                <a:latin typeface="+mn-lt"/>
                <a:ea typeface="+mn-ea"/>
                <a:cs typeface="+mn-cs"/>
              </a:defRPr>
            </a:lvl1pPr>
            <a:lvl2pPr marL="500063" indent="-166688" algn="l" rtl="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a:solidFill>
                  <a:schemeClr val="tx1"/>
                </a:solidFill>
                <a:latin typeface="+mn-lt"/>
                <a:ea typeface="+mn-ea"/>
                <a:cs typeface="+mn-cs"/>
              </a:defRPr>
            </a:lvl2pPr>
            <a:lvl3pPr marL="828675" indent="-160338" algn="l" rtl="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sz="1400">
                <a:solidFill>
                  <a:schemeClr val="tx1"/>
                </a:solidFill>
                <a:latin typeface="+mn-lt"/>
                <a:ea typeface="+mn-ea"/>
                <a:cs typeface="+mn-cs"/>
              </a:defRPr>
            </a:lvl3pPr>
            <a:lvl4pPr marL="1163638" indent="-166688" algn="l" rtl="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sz="1300">
                <a:solidFill>
                  <a:schemeClr val="tx1"/>
                </a:solidFill>
                <a:latin typeface="+mn-lt"/>
                <a:ea typeface="+mn-ea"/>
                <a:cs typeface="+mn-cs"/>
              </a:defRPr>
            </a:lvl4pPr>
            <a:lvl5pPr marL="1500188" indent="-169863" algn="l" rtl="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sz="1100">
                <a:solidFill>
                  <a:schemeClr val="tx1"/>
                </a:solidFill>
                <a:latin typeface="+mn-lt"/>
                <a:ea typeface="+mn-ea"/>
                <a:cs typeface="+mn-cs"/>
              </a:defRPr>
            </a:lvl5pPr>
            <a:lvl6pPr marL="1925853" indent="-170794" algn="l" rtl="0" fontAlgn="ctr">
              <a:lnSpc>
                <a:spcPct val="120000"/>
              </a:lnSpc>
              <a:spcBef>
                <a:spcPct val="20000"/>
              </a:spcBef>
              <a:spcAft>
                <a:spcPct val="0"/>
              </a:spcAft>
              <a:buClr>
                <a:schemeClr val="accent1"/>
              </a:buClr>
              <a:buSzPct val="60000"/>
              <a:buFont typeface="Wingdings" pitchFamily="2" charset="2"/>
              <a:buChar char="l"/>
              <a:defRPr sz="1100">
                <a:solidFill>
                  <a:schemeClr val="tx1"/>
                </a:solidFill>
                <a:latin typeface="+mn-lt"/>
                <a:ea typeface="+mn-ea"/>
                <a:cs typeface="+mn-cs"/>
              </a:defRPr>
            </a:lvl6pPr>
            <a:lvl7pPr marL="2349895" indent="-170794" algn="l" rtl="0" fontAlgn="ctr">
              <a:lnSpc>
                <a:spcPct val="120000"/>
              </a:lnSpc>
              <a:spcBef>
                <a:spcPct val="20000"/>
              </a:spcBef>
              <a:spcAft>
                <a:spcPct val="0"/>
              </a:spcAft>
              <a:buClr>
                <a:schemeClr val="accent1"/>
              </a:buClr>
              <a:buSzPct val="60000"/>
              <a:buFont typeface="Wingdings" pitchFamily="2" charset="2"/>
              <a:buChar char="l"/>
              <a:defRPr sz="1100">
                <a:solidFill>
                  <a:schemeClr val="tx1"/>
                </a:solidFill>
                <a:latin typeface="+mn-lt"/>
                <a:ea typeface="+mn-ea"/>
                <a:cs typeface="+mn-cs"/>
              </a:defRPr>
            </a:lvl7pPr>
            <a:lvl8pPr marL="2773937" indent="-170794" algn="l" rtl="0" fontAlgn="ctr">
              <a:lnSpc>
                <a:spcPct val="120000"/>
              </a:lnSpc>
              <a:spcBef>
                <a:spcPct val="20000"/>
              </a:spcBef>
              <a:spcAft>
                <a:spcPct val="0"/>
              </a:spcAft>
              <a:buClr>
                <a:schemeClr val="accent1"/>
              </a:buClr>
              <a:buSzPct val="60000"/>
              <a:buFont typeface="Wingdings" pitchFamily="2" charset="2"/>
              <a:buChar char="l"/>
              <a:defRPr sz="1100">
                <a:solidFill>
                  <a:schemeClr val="tx1"/>
                </a:solidFill>
                <a:latin typeface="+mn-lt"/>
                <a:ea typeface="+mn-ea"/>
                <a:cs typeface="+mn-cs"/>
              </a:defRPr>
            </a:lvl8pPr>
            <a:lvl9pPr marL="3197976" indent="-170794" algn="l" rtl="0" fontAlgn="ctr">
              <a:lnSpc>
                <a:spcPct val="120000"/>
              </a:lnSpc>
              <a:spcBef>
                <a:spcPct val="20000"/>
              </a:spcBef>
              <a:spcAft>
                <a:spcPct val="0"/>
              </a:spcAft>
              <a:buClr>
                <a:schemeClr val="accent1"/>
              </a:buClr>
              <a:buSzPct val="60000"/>
              <a:buFont typeface="Wingdings" pitchFamily="2" charset="2"/>
              <a:buChar char="l"/>
              <a:defRPr sz="1100">
                <a:solidFill>
                  <a:schemeClr val="tx1"/>
                </a:solidFill>
                <a:latin typeface="+mn-lt"/>
                <a:ea typeface="+mn-ea"/>
                <a:cs typeface="+mn-cs"/>
              </a:defRPr>
            </a:lvl9pPr>
          </a:lstStyle>
          <a:p>
            <a:pPr>
              <a:lnSpc>
                <a:spcPct val="150000"/>
              </a:lnSpc>
              <a:spcBef>
                <a:spcPct val="50000"/>
              </a:spcBef>
              <a:buClrTx/>
              <a:buSzTx/>
              <a:buFontTx/>
              <a:buNone/>
              <a:defRPr/>
            </a:pPr>
            <a:r>
              <a:rPr lang="zh-CN" altLang="en-US" sz="2400" kern="0" dirty="0">
                <a:latin typeface="+mn-ea"/>
              </a:rPr>
              <a:t>      </a:t>
            </a:r>
            <a:r>
              <a:rPr lang="zh-CN" altLang="en-US" sz="2400" kern="0" dirty="0">
                <a:solidFill>
                  <a:srgbClr val="0000CC"/>
                </a:solidFill>
                <a:latin typeface="+mn-ea"/>
              </a:rPr>
              <a:t>微观粒子具有波粒二象性，就不能象宏观物体那样在确定的时间段内准确地描述出其运动的轨迹。</a:t>
            </a:r>
          </a:p>
          <a:p>
            <a:pPr>
              <a:lnSpc>
                <a:spcPct val="90000"/>
              </a:lnSpc>
              <a:spcBef>
                <a:spcPct val="50000"/>
              </a:spcBef>
              <a:buClrTx/>
              <a:buSzTx/>
              <a:buFontTx/>
              <a:buNone/>
              <a:defRPr/>
            </a:pPr>
            <a:r>
              <a:rPr lang="zh-CN" altLang="en-US" sz="2400" kern="0" dirty="0">
                <a:solidFill>
                  <a:srgbClr val="0000CC"/>
                </a:solidFill>
                <a:latin typeface="+mn-ea"/>
              </a:rPr>
              <a:t>        </a:t>
            </a:r>
          </a:p>
        </p:txBody>
      </p:sp>
      <p:graphicFrame>
        <p:nvGraphicFramePr>
          <p:cNvPr id="21" name="Object 4"/>
          <p:cNvGraphicFramePr>
            <a:graphicFrameLocks noChangeAspect="1"/>
          </p:cNvGraphicFramePr>
          <p:nvPr/>
        </p:nvGraphicFramePr>
        <p:xfrm>
          <a:off x="2700338" y="2667000"/>
          <a:ext cx="2081212" cy="935038"/>
        </p:xfrm>
        <a:graphic>
          <a:graphicData uri="http://schemas.openxmlformats.org/presentationml/2006/ole">
            <mc:AlternateContent xmlns:mc="http://schemas.openxmlformats.org/markup-compatibility/2006">
              <mc:Choice xmlns:v="urn:schemas-microsoft-com:vml" Requires="v">
                <p:oleObj spid="_x0000_s77903" name="公式" r:id="rId4" imgW="875920" imgH="393529" progId="Equation.3">
                  <p:embed/>
                </p:oleObj>
              </mc:Choice>
              <mc:Fallback>
                <p:oleObj name="公式" r:id="rId4" imgW="875920" imgH="393529" progId="Equation.3">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00338" y="2667000"/>
                        <a:ext cx="2081212" cy="935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2" name="Rectangle 5"/>
          <p:cNvSpPr>
            <a:spLocks noChangeArrowheads="1"/>
          </p:cNvSpPr>
          <p:nvPr/>
        </p:nvSpPr>
        <p:spPr bwMode="auto">
          <a:xfrm>
            <a:off x="881063" y="3529013"/>
            <a:ext cx="7237412" cy="1476375"/>
          </a:xfrm>
          <a:prstGeom prst="rect">
            <a:avLst/>
          </a:prstGeom>
          <a:noFill/>
          <a:ln w="9525" algn="ctr">
            <a:noFill/>
            <a:miter lim="800000"/>
            <a:headEnd/>
            <a:tailEnd/>
          </a:ln>
        </p:spPr>
        <p:txBody>
          <a:bodyPr>
            <a:spAutoFit/>
          </a:bodyPr>
          <a:lstStyle/>
          <a:p>
            <a:pPr>
              <a:lnSpc>
                <a:spcPct val="150000"/>
              </a:lnSpc>
              <a:defRPr/>
            </a:pPr>
            <a:r>
              <a:rPr lang="zh-CN" altLang="en-US" sz="2000" dirty="0">
                <a:latin typeface="Times New Roman" panose="02020603050405020304" pitchFamily="18" charset="0"/>
                <a:ea typeface="+mn-ea"/>
                <a:cs typeface="Times New Roman" panose="02020603050405020304" pitchFamily="18" charset="0"/>
                <a:sym typeface="Symbol" pitchFamily="18" charset="2"/>
              </a:rPr>
              <a:t>   </a:t>
            </a:r>
            <a:r>
              <a:rPr lang="en-US" altLang="zh-CN" sz="2000" i="1" dirty="0">
                <a:latin typeface="Times New Roman" panose="02020603050405020304" pitchFamily="18" charset="0"/>
                <a:ea typeface="+mn-ea"/>
                <a:cs typeface="Times New Roman" panose="02020603050405020304" pitchFamily="18" charset="0"/>
                <a:sym typeface="Symbol" pitchFamily="18" charset="2"/>
              </a:rPr>
              <a:t>x</a:t>
            </a:r>
            <a:r>
              <a:rPr lang="en-US" altLang="zh-CN" sz="2000" dirty="0">
                <a:latin typeface="Times New Roman" panose="02020603050405020304" pitchFamily="18" charset="0"/>
                <a:ea typeface="+mn-ea"/>
                <a:cs typeface="Times New Roman" panose="02020603050405020304" pitchFamily="18" charset="0"/>
                <a:sym typeface="Symbol" pitchFamily="18" charset="2"/>
              </a:rPr>
              <a:t>   </a:t>
            </a:r>
            <a:r>
              <a:rPr lang="zh-CN" altLang="en-US" sz="2000" dirty="0">
                <a:latin typeface="Times New Roman" panose="02020603050405020304" pitchFamily="18" charset="0"/>
                <a:ea typeface="+mn-ea"/>
                <a:cs typeface="Times New Roman" panose="02020603050405020304" pitchFamily="18" charset="0"/>
              </a:rPr>
              <a:t>为微观粒子在某一方向 </a:t>
            </a:r>
            <a:r>
              <a:rPr lang="en-US" altLang="zh-CN" sz="2000" i="1" dirty="0">
                <a:latin typeface="Times New Roman" panose="02020603050405020304" pitchFamily="18" charset="0"/>
                <a:ea typeface="+mn-ea"/>
                <a:cs typeface="Times New Roman" panose="02020603050405020304" pitchFamily="18" charset="0"/>
              </a:rPr>
              <a:t>x </a:t>
            </a:r>
            <a:r>
              <a:rPr lang="zh-CN" altLang="en-US" sz="2000" dirty="0">
                <a:latin typeface="Times New Roman" panose="02020603050405020304" pitchFamily="18" charset="0"/>
                <a:ea typeface="+mn-ea"/>
                <a:cs typeface="Times New Roman" panose="02020603050405020304" pitchFamily="18" charset="0"/>
              </a:rPr>
              <a:t>上的位置（或坐标）测不准量；</a:t>
            </a:r>
          </a:p>
          <a:p>
            <a:pPr>
              <a:lnSpc>
                <a:spcPct val="150000"/>
              </a:lnSpc>
              <a:defRPr/>
            </a:pPr>
            <a:r>
              <a:rPr lang="zh-CN" altLang="en-US" sz="2000" dirty="0">
                <a:latin typeface="Times New Roman" panose="02020603050405020304" pitchFamily="18" charset="0"/>
                <a:ea typeface="+mn-ea"/>
                <a:cs typeface="Times New Roman" panose="02020603050405020304" pitchFamily="18" charset="0"/>
                <a:sym typeface="Symbol" pitchFamily="18" charset="2"/>
              </a:rPr>
              <a:t>   </a:t>
            </a:r>
            <a:r>
              <a:rPr lang="en-US" altLang="zh-CN" sz="2000" i="1" dirty="0" err="1">
                <a:latin typeface="Times New Roman" panose="02020603050405020304" pitchFamily="18" charset="0"/>
                <a:ea typeface="+mn-ea"/>
                <a:cs typeface="Times New Roman" panose="02020603050405020304" pitchFamily="18" charset="0"/>
                <a:sym typeface="Symbol" pitchFamily="18" charset="2"/>
              </a:rPr>
              <a:t>p</a:t>
            </a:r>
            <a:r>
              <a:rPr lang="en-US" altLang="zh-CN" sz="2000" baseline="-25000" dirty="0" err="1">
                <a:latin typeface="Times New Roman" panose="02020603050405020304" pitchFamily="18" charset="0"/>
                <a:ea typeface="+mn-ea"/>
                <a:cs typeface="Times New Roman" panose="02020603050405020304" pitchFamily="18" charset="0"/>
                <a:sym typeface="Symbol" pitchFamily="18" charset="2"/>
              </a:rPr>
              <a:t>x</a:t>
            </a:r>
            <a:r>
              <a:rPr lang="en-US" altLang="zh-CN" sz="2000" dirty="0">
                <a:latin typeface="Times New Roman" panose="02020603050405020304" pitchFamily="18" charset="0"/>
                <a:ea typeface="+mn-ea"/>
                <a:cs typeface="Times New Roman" panose="02020603050405020304" pitchFamily="18" charset="0"/>
                <a:sym typeface="Symbol" pitchFamily="18" charset="2"/>
              </a:rPr>
              <a:t>  </a:t>
            </a:r>
            <a:r>
              <a:rPr lang="zh-CN" altLang="en-US" sz="2000" dirty="0">
                <a:latin typeface="Times New Roman" panose="02020603050405020304" pitchFamily="18" charset="0"/>
                <a:ea typeface="+mn-ea"/>
                <a:cs typeface="Times New Roman" panose="02020603050405020304" pitchFamily="18" charset="0"/>
              </a:rPr>
              <a:t>为动量在 </a:t>
            </a:r>
            <a:r>
              <a:rPr lang="en-US" altLang="zh-CN" sz="2000" i="1" dirty="0">
                <a:latin typeface="Times New Roman" panose="02020603050405020304" pitchFamily="18" charset="0"/>
                <a:ea typeface="+mn-ea"/>
                <a:cs typeface="Times New Roman" panose="02020603050405020304" pitchFamily="18" charset="0"/>
              </a:rPr>
              <a:t>x </a:t>
            </a:r>
            <a:r>
              <a:rPr lang="zh-CN" altLang="en-US" sz="2000" dirty="0">
                <a:latin typeface="Times New Roman" panose="02020603050405020304" pitchFamily="18" charset="0"/>
                <a:ea typeface="+mn-ea"/>
                <a:cs typeface="Times New Roman" panose="02020603050405020304" pitchFamily="18" charset="0"/>
              </a:rPr>
              <a:t>方向的分量测不准量；</a:t>
            </a:r>
          </a:p>
          <a:p>
            <a:pPr>
              <a:lnSpc>
                <a:spcPct val="150000"/>
              </a:lnSpc>
              <a:defRPr/>
            </a:pPr>
            <a:r>
              <a:rPr lang="zh-CN" altLang="en-US" sz="2000" i="1" dirty="0">
                <a:latin typeface="Times New Roman" panose="02020603050405020304" pitchFamily="18" charset="0"/>
                <a:ea typeface="+mn-ea"/>
                <a:cs typeface="Times New Roman" panose="02020603050405020304" pitchFamily="18" charset="0"/>
              </a:rPr>
              <a:t>    </a:t>
            </a:r>
            <a:r>
              <a:rPr lang="en-US" altLang="zh-CN" sz="2000" i="1" dirty="0">
                <a:latin typeface="Times New Roman" panose="02020603050405020304" pitchFamily="18" charset="0"/>
                <a:ea typeface="+mn-ea"/>
                <a:cs typeface="Times New Roman" panose="02020603050405020304" pitchFamily="18" charset="0"/>
              </a:rPr>
              <a:t>h     </a:t>
            </a:r>
            <a:r>
              <a:rPr lang="zh-CN" altLang="en-US" sz="2000" dirty="0">
                <a:latin typeface="Times New Roman" panose="02020603050405020304" pitchFamily="18" charset="0"/>
                <a:ea typeface="+mn-ea"/>
                <a:cs typeface="Times New Roman" panose="02020603050405020304" pitchFamily="18" charset="0"/>
              </a:rPr>
              <a:t>为</a:t>
            </a:r>
            <a:r>
              <a:rPr lang="en-US" altLang="zh-CN" sz="2000" dirty="0">
                <a:latin typeface="Times New Roman" panose="02020603050405020304" pitchFamily="18" charset="0"/>
                <a:ea typeface="+mn-ea"/>
                <a:cs typeface="Times New Roman" panose="02020603050405020304" pitchFamily="18" charset="0"/>
              </a:rPr>
              <a:t>Planck</a:t>
            </a:r>
            <a:r>
              <a:rPr lang="zh-CN" altLang="en-US" sz="2000" dirty="0">
                <a:latin typeface="Times New Roman" panose="02020603050405020304" pitchFamily="18" charset="0"/>
                <a:ea typeface="+mn-ea"/>
                <a:cs typeface="Times New Roman" panose="02020603050405020304" pitchFamily="18" charset="0"/>
              </a:rPr>
              <a:t>常数。</a:t>
            </a:r>
          </a:p>
        </p:txBody>
      </p:sp>
      <p:sp>
        <p:nvSpPr>
          <p:cNvPr id="23" name="矩形 22"/>
          <p:cNvSpPr/>
          <p:nvPr/>
        </p:nvSpPr>
        <p:spPr>
          <a:xfrm>
            <a:off x="1116013" y="2241550"/>
            <a:ext cx="4492625" cy="425450"/>
          </a:xfrm>
          <a:prstGeom prst="rect">
            <a:avLst/>
          </a:prstGeom>
        </p:spPr>
        <p:txBody>
          <a:bodyPr wrap="none">
            <a:spAutoFit/>
          </a:bodyPr>
          <a:lstStyle/>
          <a:p>
            <a:pPr>
              <a:lnSpc>
                <a:spcPct val="90000"/>
              </a:lnSpc>
              <a:spcBef>
                <a:spcPct val="50000"/>
              </a:spcBef>
              <a:defRPr/>
            </a:pPr>
            <a:r>
              <a:rPr lang="zh-CN" altLang="en-US" sz="2400" kern="0" dirty="0">
                <a:solidFill>
                  <a:srgbClr val="FF0000"/>
                </a:solidFill>
                <a:latin typeface="+mn-ea"/>
                <a:ea typeface="+mn-ea"/>
              </a:rPr>
              <a:t>微观粒子的运动符合下列关系：</a:t>
            </a:r>
          </a:p>
        </p:txBody>
      </p:sp>
      <p:sp>
        <p:nvSpPr>
          <p:cNvPr id="9" name="Text Box 55"/>
          <p:cNvSpPr txBox="1">
            <a:spLocks noChangeArrowheads="1"/>
          </p:cNvSpPr>
          <p:nvPr/>
        </p:nvSpPr>
        <p:spPr bwMode="auto">
          <a:xfrm>
            <a:off x="468313" y="255588"/>
            <a:ext cx="55435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9" tIns="45709" rIns="91419" bIns="45709">
            <a:spAutoFit/>
          </a:bodyPr>
          <a:lstStyle>
            <a:lvl1pPr>
              <a:defRPr b="1">
                <a:solidFill>
                  <a:schemeClr val="tx1"/>
                </a:solidFill>
                <a:latin typeface="Arial" panose="020B0604020202020204" pitchFamily="34" charset="0"/>
                <a:ea typeface="华文细黑" panose="02010600040101010101" pitchFamily="2" charset="-122"/>
              </a:defRPr>
            </a:lvl1pPr>
            <a:lvl2pPr marL="742950" indent="-285750">
              <a:defRPr b="1">
                <a:solidFill>
                  <a:schemeClr val="tx1"/>
                </a:solidFill>
                <a:latin typeface="Arial" panose="020B0604020202020204" pitchFamily="34" charset="0"/>
                <a:ea typeface="华文细黑" panose="02010600040101010101" pitchFamily="2" charset="-122"/>
              </a:defRPr>
            </a:lvl2pPr>
            <a:lvl3pPr marL="1143000" indent="-228600">
              <a:defRPr b="1">
                <a:solidFill>
                  <a:schemeClr val="tx1"/>
                </a:solidFill>
                <a:latin typeface="Arial" panose="020B0604020202020204" pitchFamily="34" charset="0"/>
                <a:ea typeface="华文细黑" panose="02010600040101010101" pitchFamily="2" charset="-122"/>
              </a:defRPr>
            </a:lvl3pPr>
            <a:lvl4pPr marL="1600200" indent="-228600">
              <a:defRPr b="1">
                <a:solidFill>
                  <a:schemeClr val="tx1"/>
                </a:solidFill>
                <a:latin typeface="Arial" panose="020B0604020202020204" pitchFamily="34" charset="0"/>
                <a:ea typeface="华文细黑" panose="02010600040101010101" pitchFamily="2" charset="-122"/>
              </a:defRPr>
            </a:lvl4pPr>
            <a:lvl5pPr marL="2057400" indent="-228600">
              <a:defRPr b="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9pPr>
          </a:lstStyle>
          <a:p>
            <a:pPr eaLnBrk="1" hangingPunct="1">
              <a:defRPr/>
            </a:pPr>
            <a:r>
              <a:rPr lang="en-US" altLang="zh-CN" sz="2400" dirty="0">
                <a:latin typeface="微软雅黑" panose="020B0503020204020204" pitchFamily="34" charset="-122"/>
                <a:ea typeface="微软雅黑" panose="020B0503020204020204" pitchFamily="34" charset="-122"/>
              </a:rPr>
              <a:t>1.2.1 </a:t>
            </a:r>
            <a:r>
              <a:rPr lang="zh-CN" altLang="en-US" sz="2400" dirty="0">
                <a:latin typeface="Times New Roman" panose="02020603050405020304" pitchFamily="18" charset="0"/>
                <a:ea typeface="+mn-ea"/>
                <a:cs typeface="Times New Roman" panose="02020603050405020304" pitchFamily="18" charset="0"/>
              </a:rPr>
              <a:t>微观粒子运动的波粒二象性</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0">
                                            <p:txEl>
                                              <p:pRg st="0" end="0"/>
                                            </p:txEl>
                                          </p:spTgt>
                                        </p:tgtEl>
                                        <p:attrNameLst>
                                          <p:attrName>style.visibility</p:attrName>
                                        </p:attrNameLst>
                                      </p:cBhvr>
                                      <p:to>
                                        <p:strVal val="visible"/>
                                      </p:to>
                                    </p:set>
                                    <p:animEffect transition="in" filter="dissolve">
                                      <p:cBhvr>
                                        <p:cTn id="7" dur="500"/>
                                        <p:tgtEl>
                                          <p:spTgt spid="20">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0">
                                            <p:txEl>
                                              <p:pRg st="1" end="1"/>
                                            </p:txEl>
                                          </p:spTgt>
                                        </p:tgtEl>
                                        <p:attrNameLst>
                                          <p:attrName>style.visibility</p:attrName>
                                        </p:attrNameLst>
                                      </p:cBhvr>
                                      <p:to>
                                        <p:strVal val="visible"/>
                                      </p:to>
                                    </p:set>
                                    <p:animEffect transition="in" filter="dissolve">
                                      <p:cBhvr>
                                        <p:cTn id="12" dur="500"/>
                                        <p:tgtEl>
                                          <p:spTgt spid="20">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uiExpand="1" build="p"/>
      <p:bldP spid="22" grpId="0"/>
      <p:bldP spid="23" grpId="0"/>
    </p:bld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图片 8"/>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03238" y="1179513"/>
            <a:ext cx="5149850" cy="2287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2"/>
          <p:cNvSpPr txBox="1">
            <a:spLocks noChangeArrowheads="1"/>
          </p:cNvSpPr>
          <p:nvPr/>
        </p:nvSpPr>
        <p:spPr>
          <a:xfrm>
            <a:off x="5724525" y="1058863"/>
            <a:ext cx="3168650" cy="1800225"/>
          </a:xfrm>
          <a:prstGeom prst="rect">
            <a:avLst/>
          </a:prstGeom>
          <a:noFill/>
        </p:spPr>
        <p:txBody>
          <a:bodyPr/>
          <a:lstStyle>
            <a:lvl1pPr algn="l" rtl="0" eaLnBrk="0" fontAlgn="base" hangingPunct="0">
              <a:spcBef>
                <a:spcPct val="0"/>
              </a:spcBef>
              <a:spcAft>
                <a:spcPct val="0"/>
              </a:spcAft>
              <a:defRPr sz="2600" b="1">
                <a:solidFill>
                  <a:schemeClr val="tx1"/>
                </a:solidFill>
                <a:latin typeface="+mj-lt"/>
                <a:ea typeface="+mj-ea"/>
                <a:cs typeface="+mj-cs"/>
              </a:defRPr>
            </a:lvl1pPr>
            <a:lvl2pPr algn="l" rtl="0" eaLnBrk="0" fontAlgn="base" hangingPunct="0">
              <a:spcBef>
                <a:spcPct val="0"/>
              </a:spcBef>
              <a:spcAft>
                <a:spcPct val="0"/>
              </a:spcAft>
              <a:defRPr sz="2600" b="1">
                <a:solidFill>
                  <a:schemeClr val="tx1"/>
                </a:solidFill>
                <a:latin typeface="Arial" charset="0"/>
                <a:ea typeface="微软雅黑" pitchFamily="34" charset="-122"/>
                <a:cs typeface="宋体" pitchFamily="2" charset="-122"/>
              </a:defRPr>
            </a:lvl2pPr>
            <a:lvl3pPr algn="l" rtl="0" eaLnBrk="0" fontAlgn="base" hangingPunct="0">
              <a:spcBef>
                <a:spcPct val="0"/>
              </a:spcBef>
              <a:spcAft>
                <a:spcPct val="0"/>
              </a:spcAft>
              <a:defRPr sz="2600" b="1">
                <a:solidFill>
                  <a:schemeClr val="tx1"/>
                </a:solidFill>
                <a:latin typeface="Arial" charset="0"/>
                <a:ea typeface="微软雅黑" pitchFamily="34" charset="-122"/>
                <a:cs typeface="宋体" pitchFamily="2" charset="-122"/>
              </a:defRPr>
            </a:lvl3pPr>
            <a:lvl4pPr algn="l" rtl="0" eaLnBrk="0" fontAlgn="base" hangingPunct="0">
              <a:spcBef>
                <a:spcPct val="0"/>
              </a:spcBef>
              <a:spcAft>
                <a:spcPct val="0"/>
              </a:spcAft>
              <a:defRPr sz="2600" b="1">
                <a:solidFill>
                  <a:schemeClr val="tx1"/>
                </a:solidFill>
                <a:latin typeface="Arial" charset="0"/>
                <a:ea typeface="微软雅黑" pitchFamily="34" charset="-122"/>
                <a:cs typeface="宋体" pitchFamily="2" charset="-122"/>
              </a:defRPr>
            </a:lvl4pPr>
            <a:lvl5pPr algn="l" rtl="0" eaLnBrk="0" fontAlgn="base" hangingPunct="0">
              <a:spcBef>
                <a:spcPct val="0"/>
              </a:spcBef>
              <a:spcAft>
                <a:spcPct val="0"/>
              </a:spcAft>
              <a:defRPr sz="2600" b="1">
                <a:solidFill>
                  <a:schemeClr val="tx1"/>
                </a:solidFill>
                <a:latin typeface="Arial" charset="0"/>
                <a:ea typeface="微软雅黑" pitchFamily="34" charset="-122"/>
                <a:cs typeface="宋体" pitchFamily="2" charset="-122"/>
              </a:defRPr>
            </a:lvl5pPr>
            <a:lvl6pPr marL="424041" algn="l" rtl="0" fontAlgn="base">
              <a:spcBef>
                <a:spcPct val="0"/>
              </a:spcBef>
              <a:spcAft>
                <a:spcPct val="0"/>
              </a:spcAft>
              <a:defRPr sz="2600" b="1">
                <a:solidFill>
                  <a:schemeClr val="tx1"/>
                </a:solidFill>
                <a:latin typeface="Arial" charset="0"/>
                <a:ea typeface="微软雅黑" pitchFamily="34" charset="-122"/>
                <a:cs typeface="宋体" pitchFamily="2" charset="-122"/>
              </a:defRPr>
            </a:lvl6pPr>
            <a:lvl7pPr marL="848081" algn="l" rtl="0" fontAlgn="base">
              <a:spcBef>
                <a:spcPct val="0"/>
              </a:spcBef>
              <a:spcAft>
                <a:spcPct val="0"/>
              </a:spcAft>
              <a:defRPr sz="2600" b="1">
                <a:solidFill>
                  <a:schemeClr val="tx1"/>
                </a:solidFill>
                <a:latin typeface="Arial" charset="0"/>
                <a:ea typeface="微软雅黑" pitchFamily="34" charset="-122"/>
                <a:cs typeface="宋体" pitchFamily="2" charset="-122"/>
              </a:defRPr>
            </a:lvl7pPr>
            <a:lvl8pPr marL="1272122" algn="l" rtl="0" fontAlgn="base">
              <a:spcBef>
                <a:spcPct val="0"/>
              </a:spcBef>
              <a:spcAft>
                <a:spcPct val="0"/>
              </a:spcAft>
              <a:defRPr sz="2600" b="1">
                <a:solidFill>
                  <a:schemeClr val="tx1"/>
                </a:solidFill>
                <a:latin typeface="Arial" charset="0"/>
                <a:ea typeface="微软雅黑" pitchFamily="34" charset="-122"/>
                <a:cs typeface="宋体" pitchFamily="2" charset="-122"/>
              </a:defRPr>
            </a:lvl8pPr>
            <a:lvl9pPr marL="1696164" algn="l" rtl="0" fontAlgn="base">
              <a:spcBef>
                <a:spcPct val="0"/>
              </a:spcBef>
              <a:spcAft>
                <a:spcPct val="0"/>
              </a:spcAft>
              <a:defRPr sz="2600" b="1">
                <a:solidFill>
                  <a:schemeClr val="tx1"/>
                </a:solidFill>
                <a:latin typeface="Arial" charset="0"/>
                <a:ea typeface="微软雅黑" pitchFamily="34" charset="-122"/>
                <a:cs typeface="宋体" pitchFamily="2" charset="-122"/>
              </a:defRPr>
            </a:lvl9pPr>
          </a:lstStyle>
          <a:p>
            <a:pPr>
              <a:lnSpc>
                <a:spcPct val="150000"/>
              </a:lnSpc>
              <a:defRPr/>
            </a:pPr>
            <a:r>
              <a:rPr lang="zh-CN" altLang="en-US" sz="2400" kern="0" dirty="0">
                <a:ea typeface="黑体" pitchFamily="2" charset="-122"/>
              </a:rPr>
              <a:t>     </a:t>
            </a:r>
            <a:r>
              <a:rPr lang="zh-CN" altLang="en-US" sz="2000" kern="0" dirty="0">
                <a:solidFill>
                  <a:srgbClr val="0000CC"/>
                </a:solidFill>
                <a:latin typeface="+mn-ea"/>
                <a:ea typeface="+mn-ea"/>
              </a:rPr>
              <a:t>也就是说，微观粒子运动的距离变化与动量变化不能同时测准，这就是有名的</a:t>
            </a:r>
            <a:r>
              <a:rPr lang="zh-CN" altLang="en-US" sz="2000" kern="0" dirty="0">
                <a:solidFill>
                  <a:srgbClr val="FF0000"/>
                </a:solidFill>
                <a:latin typeface="+mn-ea"/>
                <a:ea typeface="+mn-ea"/>
              </a:rPr>
              <a:t>海森堡测不准原理。</a:t>
            </a:r>
          </a:p>
        </p:txBody>
      </p:sp>
      <p:sp>
        <p:nvSpPr>
          <p:cNvPr id="11" name="Rectangle 3"/>
          <p:cNvSpPr txBox="1">
            <a:spLocks noChangeArrowheads="1"/>
          </p:cNvSpPr>
          <p:nvPr/>
        </p:nvSpPr>
        <p:spPr>
          <a:xfrm>
            <a:off x="446088" y="3517900"/>
            <a:ext cx="8369300" cy="1625600"/>
          </a:xfrm>
          <a:prstGeom prst="rect">
            <a:avLst/>
          </a:prstGeom>
          <a:noFill/>
        </p:spPr>
        <p:txBody>
          <a:bodyPr/>
          <a:lstStyle>
            <a:lvl1pPr marL="166688" indent="-166688" algn="l" rtl="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sz="1900" b="1">
                <a:solidFill>
                  <a:schemeClr val="tx1"/>
                </a:solidFill>
                <a:latin typeface="+mn-lt"/>
                <a:ea typeface="+mn-ea"/>
                <a:cs typeface="+mn-cs"/>
              </a:defRPr>
            </a:lvl1pPr>
            <a:lvl2pPr marL="500063" indent="-166688" algn="l" rtl="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a:solidFill>
                  <a:schemeClr val="tx1"/>
                </a:solidFill>
                <a:latin typeface="+mn-lt"/>
                <a:ea typeface="+mn-ea"/>
                <a:cs typeface="+mn-cs"/>
              </a:defRPr>
            </a:lvl2pPr>
            <a:lvl3pPr marL="828675" indent="-160338" algn="l" rtl="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sz="1400">
                <a:solidFill>
                  <a:schemeClr val="tx1"/>
                </a:solidFill>
                <a:latin typeface="+mn-lt"/>
                <a:ea typeface="+mn-ea"/>
                <a:cs typeface="+mn-cs"/>
              </a:defRPr>
            </a:lvl3pPr>
            <a:lvl4pPr marL="1163638" indent="-166688" algn="l" rtl="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sz="1300">
                <a:solidFill>
                  <a:schemeClr val="tx1"/>
                </a:solidFill>
                <a:latin typeface="+mn-lt"/>
                <a:ea typeface="+mn-ea"/>
                <a:cs typeface="+mn-cs"/>
              </a:defRPr>
            </a:lvl4pPr>
            <a:lvl5pPr marL="1500188" indent="-169863" algn="l" rtl="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sz="1100">
                <a:solidFill>
                  <a:schemeClr val="tx1"/>
                </a:solidFill>
                <a:latin typeface="+mn-lt"/>
                <a:ea typeface="+mn-ea"/>
                <a:cs typeface="+mn-cs"/>
              </a:defRPr>
            </a:lvl5pPr>
            <a:lvl6pPr marL="1925853" indent="-170794" algn="l" rtl="0" fontAlgn="ctr">
              <a:lnSpc>
                <a:spcPct val="120000"/>
              </a:lnSpc>
              <a:spcBef>
                <a:spcPct val="20000"/>
              </a:spcBef>
              <a:spcAft>
                <a:spcPct val="0"/>
              </a:spcAft>
              <a:buClr>
                <a:schemeClr val="accent1"/>
              </a:buClr>
              <a:buSzPct val="60000"/>
              <a:buFont typeface="Wingdings" pitchFamily="2" charset="2"/>
              <a:buChar char="l"/>
              <a:defRPr sz="1100">
                <a:solidFill>
                  <a:schemeClr val="tx1"/>
                </a:solidFill>
                <a:latin typeface="+mn-lt"/>
                <a:ea typeface="+mn-ea"/>
                <a:cs typeface="+mn-cs"/>
              </a:defRPr>
            </a:lvl6pPr>
            <a:lvl7pPr marL="2349895" indent="-170794" algn="l" rtl="0" fontAlgn="ctr">
              <a:lnSpc>
                <a:spcPct val="120000"/>
              </a:lnSpc>
              <a:spcBef>
                <a:spcPct val="20000"/>
              </a:spcBef>
              <a:spcAft>
                <a:spcPct val="0"/>
              </a:spcAft>
              <a:buClr>
                <a:schemeClr val="accent1"/>
              </a:buClr>
              <a:buSzPct val="60000"/>
              <a:buFont typeface="Wingdings" pitchFamily="2" charset="2"/>
              <a:buChar char="l"/>
              <a:defRPr sz="1100">
                <a:solidFill>
                  <a:schemeClr val="tx1"/>
                </a:solidFill>
                <a:latin typeface="+mn-lt"/>
                <a:ea typeface="+mn-ea"/>
                <a:cs typeface="+mn-cs"/>
              </a:defRPr>
            </a:lvl7pPr>
            <a:lvl8pPr marL="2773937" indent="-170794" algn="l" rtl="0" fontAlgn="ctr">
              <a:lnSpc>
                <a:spcPct val="120000"/>
              </a:lnSpc>
              <a:spcBef>
                <a:spcPct val="20000"/>
              </a:spcBef>
              <a:spcAft>
                <a:spcPct val="0"/>
              </a:spcAft>
              <a:buClr>
                <a:schemeClr val="accent1"/>
              </a:buClr>
              <a:buSzPct val="60000"/>
              <a:buFont typeface="Wingdings" pitchFamily="2" charset="2"/>
              <a:buChar char="l"/>
              <a:defRPr sz="1100">
                <a:solidFill>
                  <a:schemeClr val="tx1"/>
                </a:solidFill>
                <a:latin typeface="+mn-lt"/>
                <a:ea typeface="+mn-ea"/>
                <a:cs typeface="+mn-cs"/>
              </a:defRPr>
            </a:lvl8pPr>
            <a:lvl9pPr marL="3197976" indent="-170794" algn="l" rtl="0" fontAlgn="ctr">
              <a:lnSpc>
                <a:spcPct val="120000"/>
              </a:lnSpc>
              <a:spcBef>
                <a:spcPct val="20000"/>
              </a:spcBef>
              <a:spcAft>
                <a:spcPct val="0"/>
              </a:spcAft>
              <a:buClr>
                <a:schemeClr val="accent1"/>
              </a:buClr>
              <a:buSzPct val="60000"/>
              <a:buFont typeface="Wingdings" pitchFamily="2" charset="2"/>
              <a:buChar char="l"/>
              <a:defRPr sz="1100">
                <a:solidFill>
                  <a:schemeClr val="tx1"/>
                </a:solidFill>
                <a:latin typeface="+mn-lt"/>
                <a:ea typeface="+mn-ea"/>
                <a:cs typeface="+mn-cs"/>
              </a:defRPr>
            </a:lvl9pPr>
          </a:lstStyle>
          <a:p>
            <a:pPr>
              <a:spcBef>
                <a:spcPct val="50000"/>
              </a:spcBef>
              <a:buClrTx/>
              <a:buSzTx/>
              <a:buFontTx/>
              <a:buNone/>
              <a:defRPr/>
            </a:pPr>
            <a:r>
              <a:rPr lang="zh-CN" altLang="en-US" sz="2400" kern="0" dirty="0">
                <a:ea typeface="黑体" pitchFamily="2" charset="-122"/>
              </a:rPr>
              <a:t>        </a:t>
            </a:r>
            <a:r>
              <a:rPr lang="zh-CN" altLang="en-US" sz="2000" kern="0" dirty="0">
                <a:solidFill>
                  <a:srgbClr val="0000CC"/>
                </a:solidFill>
                <a:latin typeface="+mn-ea"/>
              </a:rPr>
              <a:t>测不准原理是微观粒子的固有属性，不能用牛顿力学描述。我们只能用</a:t>
            </a:r>
            <a:r>
              <a:rPr lang="zh-CN" altLang="en-US" sz="2000" kern="0" dirty="0">
                <a:solidFill>
                  <a:srgbClr val="FF0000"/>
                </a:solidFill>
                <a:latin typeface="+mn-ea"/>
              </a:rPr>
              <a:t>统计</a:t>
            </a:r>
            <a:r>
              <a:rPr lang="zh-CN" altLang="en-US" sz="2000" kern="0" dirty="0">
                <a:solidFill>
                  <a:srgbClr val="0000CC"/>
                </a:solidFill>
                <a:latin typeface="+mn-ea"/>
              </a:rPr>
              <a:t>的方法，描述大量微观粒子运动的行为，即在一定区域内出现的概率，因而电子运动的轨道失去了其真正的含义。</a:t>
            </a:r>
            <a:endParaRPr lang="zh-CN" altLang="en-US" sz="2000" kern="0" dirty="0">
              <a:latin typeface="+mn-ea"/>
            </a:endParaRPr>
          </a:p>
        </p:txBody>
      </p:sp>
      <p:sp>
        <p:nvSpPr>
          <p:cNvPr id="6" name="Text Box 55"/>
          <p:cNvSpPr txBox="1">
            <a:spLocks noChangeArrowheads="1"/>
          </p:cNvSpPr>
          <p:nvPr/>
        </p:nvSpPr>
        <p:spPr bwMode="auto">
          <a:xfrm>
            <a:off x="468313" y="255588"/>
            <a:ext cx="55435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9" tIns="45709" rIns="91419" bIns="45709">
            <a:spAutoFit/>
          </a:bodyPr>
          <a:lstStyle>
            <a:lvl1pPr>
              <a:defRPr b="1">
                <a:solidFill>
                  <a:schemeClr val="tx1"/>
                </a:solidFill>
                <a:latin typeface="Arial" panose="020B0604020202020204" pitchFamily="34" charset="0"/>
                <a:ea typeface="华文细黑" panose="02010600040101010101" pitchFamily="2" charset="-122"/>
              </a:defRPr>
            </a:lvl1pPr>
            <a:lvl2pPr marL="742950" indent="-285750">
              <a:defRPr b="1">
                <a:solidFill>
                  <a:schemeClr val="tx1"/>
                </a:solidFill>
                <a:latin typeface="Arial" panose="020B0604020202020204" pitchFamily="34" charset="0"/>
                <a:ea typeface="华文细黑" panose="02010600040101010101" pitchFamily="2" charset="-122"/>
              </a:defRPr>
            </a:lvl2pPr>
            <a:lvl3pPr marL="1143000" indent="-228600">
              <a:defRPr b="1">
                <a:solidFill>
                  <a:schemeClr val="tx1"/>
                </a:solidFill>
                <a:latin typeface="Arial" panose="020B0604020202020204" pitchFamily="34" charset="0"/>
                <a:ea typeface="华文细黑" panose="02010600040101010101" pitchFamily="2" charset="-122"/>
              </a:defRPr>
            </a:lvl3pPr>
            <a:lvl4pPr marL="1600200" indent="-228600">
              <a:defRPr b="1">
                <a:solidFill>
                  <a:schemeClr val="tx1"/>
                </a:solidFill>
                <a:latin typeface="Arial" panose="020B0604020202020204" pitchFamily="34" charset="0"/>
                <a:ea typeface="华文细黑" panose="02010600040101010101" pitchFamily="2" charset="-122"/>
              </a:defRPr>
            </a:lvl4pPr>
            <a:lvl5pPr marL="2057400" indent="-228600">
              <a:defRPr b="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9pPr>
          </a:lstStyle>
          <a:p>
            <a:pPr eaLnBrk="1" hangingPunct="1">
              <a:defRPr/>
            </a:pPr>
            <a:r>
              <a:rPr lang="en-US" altLang="zh-CN" sz="2400" dirty="0">
                <a:latin typeface="微软雅黑" panose="020B0503020204020204" pitchFamily="34" charset="-122"/>
                <a:ea typeface="微软雅黑" panose="020B0503020204020204" pitchFamily="34" charset="-122"/>
              </a:rPr>
              <a:t>1.2.1 </a:t>
            </a:r>
            <a:r>
              <a:rPr lang="zh-CN" altLang="en-US" sz="2400" dirty="0">
                <a:latin typeface="Times New Roman" panose="02020603050405020304" pitchFamily="18" charset="0"/>
                <a:ea typeface="+mn-ea"/>
                <a:cs typeface="Times New Roman" panose="02020603050405020304" pitchFamily="18" charset="0"/>
              </a:rPr>
              <a:t>微观粒子运动的波粒二象性</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childTnLst>
                                </p:cTn>
                              </p:par>
                            </p:childTnLst>
                          </p:cTn>
                        </p:par>
                      </p:childTnLst>
                    </p:cTn>
                  </p:par>
                  <p:par>
                    <p:cTn id="12" fill="hold" nodeType="clickPar">
                      <p:stCondLst>
                        <p:cond delay="indefinite"/>
                      </p:stCondLst>
                      <p:childTnLst>
                        <p:par>
                          <p:cTn id="13" fill="hold" nodeType="withGroup">
                            <p:stCondLst>
                              <p:cond delay="0"/>
                            </p:stCondLst>
                            <p:childTnLst>
                              <p:par>
                                <p:cTn id="14" presetID="9" presetClass="entr" presetSubtype="0" fill="hold" grpId="0" nodeType="clickEffect">
                                  <p:stCondLst>
                                    <p:cond delay="0"/>
                                  </p:stCondLst>
                                  <p:childTnLst>
                                    <p:set>
                                      <p:cBhvr>
                                        <p:cTn id="15" dur="1" fill="hold">
                                          <p:stCondLst>
                                            <p:cond delay="0"/>
                                          </p:stCondLst>
                                        </p:cTn>
                                        <p:tgtEl>
                                          <p:spTgt spid="11">
                                            <p:txEl>
                                              <p:pRg st="0" end="0"/>
                                            </p:txEl>
                                          </p:spTgt>
                                        </p:tgtEl>
                                        <p:attrNameLst>
                                          <p:attrName>style.visibility</p:attrName>
                                        </p:attrNameLst>
                                      </p:cBhvr>
                                      <p:to>
                                        <p:strVal val="visible"/>
                                      </p:to>
                                    </p:set>
                                    <p:animEffect transition="in" filter="dissolve">
                                      <p:cBhvr>
                                        <p:cTn id="16" dur="5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ext Box 55"/>
          <p:cNvSpPr txBox="1">
            <a:spLocks noChangeArrowheads="1"/>
          </p:cNvSpPr>
          <p:nvPr/>
        </p:nvSpPr>
        <p:spPr bwMode="auto">
          <a:xfrm>
            <a:off x="611188" y="268288"/>
            <a:ext cx="5545137"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9" tIns="45709" rIns="91419" bIns="45709">
            <a:spAutoFit/>
          </a:bodyPr>
          <a:lstStyle>
            <a:lvl1pPr>
              <a:defRPr b="1">
                <a:solidFill>
                  <a:schemeClr val="tx1"/>
                </a:solidFill>
                <a:latin typeface="Arial" panose="020B0604020202020204" pitchFamily="34" charset="0"/>
                <a:ea typeface="华文细黑" panose="02010600040101010101" pitchFamily="2" charset="-122"/>
              </a:defRPr>
            </a:lvl1pPr>
            <a:lvl2pPr marL="742950" indent="-285750">
              <a:defRPr b="1">
                <a:solidFill>
                  <a:schemeClr val="tx1"/>
                </a:solidFill>
                <a:latin typeface="Arial" panose="020B0604020202020204" pitchFamily="34" charset="0"/>
                <a:ea typeface="华文细黑" panose="02010600040101010101" pitchFamily="2" charset="-122"/>
              </a:defRPr>
            </a:lvl2pPr>
            <a:lvl3pPr marL="1143000" indent="-228600">
              <a:defRPr b="1">
                <a:solidFill>
                  <a:schemeClr val="tx1"/>
                </a:solidFill>
                <a:latin typeface="Arial" panose="020B0604020202020204" pitchFamily="34" charset="0"/>
                <a:ea typeface="华文细黑" panose="02010600040101010101" pitchFamily="2" charset="-122"/>
              </a:defRPr>
            </a:lvl3pPr>
            <a:lvl4pPr marL="1600200" indent="-228600">
              <a:defRPr b="1">
                <a:solidFill>
                  <a:schemeClr val="tx1"/>
                </a:solidFill>
                <a:latin typeface="Arial" panose="020B0604020202020204" pitchFamily="34" charset="0"/>
                <a:ea typeface="华文细黑" panose="02010600040101010101" pitchFamily="2" charset="-122"/>
              </a:defRPr>
            </a:lvl4pPr>
            <a:lvl5pPr marL="2057400" indent="-228600">
              <a:defRPr b="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9pPr>
          </a:lstStyle>
          <a:p>
            <a:pPr eaLnBrk="1" hangingPunct="1">
              <a:defRPr/>
            </a:pPr>
            <a:r>
              <a:rPr lang="en-US" altLang="zh-CN" sz="2400" dirty="0">
                <a:latin typeface="微软雅黑" panose="020B0503020204020204" pitchFamily="34" charset="-122"/>
                <a:ea typeface="微软雅黑" panose="020B0503020204020204" pitchFamily="34" charset="-122"/>
              </a:rPr>
              <a:t>1.2.2 </a:t>
            </a:r>
            <a:r>
              <a:rPr lang="zh-CN" altLang="en-US" sz="2400" dirty="0">
                <a:latin typeface="Times New Roman" panose="02020603050405020304" pitchFamily="18" charset="0"/>
                <a:ea typeface="+mn-ea"/>
                <a:cs typeface="Times New Roman" panose="02020603050405020304" pitchFamily="18" charset="0"/>
              </a:rPr>
              <a:t>氢原子的量子力学模型</a:t>
            </a:r>
          </a:p>
        </p:txBody>
      </p:sp>
      <p:sp>
        <p:nvSpPr>
          <p:cNvPr id="2" name="文本框 1"/>
          <p:cNvSpPr txBox="1"/>
          <p:nvPr/>
        </p:nvSpPr>
        <p:spPr>
          <a:xfrm>
            <a:off x="971550" y="1274763"/>
            <a:ext cx="3313113" cy="2308225"/>
          </a:xfrm>
          <a:prstGeom prst="rect">
            <a:avLst/>
          </a:prstGeom>
          <a:noFill/>
        </p:spPr>
        <p:txBody>
          <a:bodyPr>
            <a:spAutoFit/>
          </a:bodyPr>
          <a:lstStyle/>
          <a:p>
            <a:pPr marL="285750" indent="-285750">
              <a:lnSpc>
                <a:spcPct val="200000"/>
              </a:lnSpc>
              <a:buClr>
                <a:schemeClr val="tx1"/>
              </a:buClr>
              <a:buFont typeface="Wingdings" panose="05000000000000000000" pitchFamily="2" charset="2"/>
              <a:buChar char="p"/>
              <a:defRPr/>
            </a:pPr>
            <a:r>
              <a:rPr lang="zh-CN" altLang="en-US" sz="2400" dirty="0">
                <a:solidFill>
                  <a:srgbClr val="0000CC"/>
                </a:solidFill>
                <a:latin typeface="+mn-ea"/>
                <a:ea typeface="+mn-ea"/>
              </a:rPr>
              <a:t>  波函数和原子轨道</a:t>
            </a:r>
            <a:endParaRPr lang="en-US" altLang="zh-CN" sz="2400" dirty="0">
              <a:solidFill>
                <a:srgbClr val="0000CC"/>
              </a:solidFill>
              <a:latin typeface="+mn-ea"/>
              <a:ea typeface="+mn-ea"/>
            </a:endParaRPr>
          </a:p>
          <a:p>
            <a:pPr marL="285750" indent="-285750">
              <a:lnSpc>
                <a:spcPct val="200000"/>
              </a:lnSpc>
              <a:buClr>
                <a:schemeClr val="tx1"/>
              </a:buClr>
              <a:buFont typeface="Wingdings" panose="05000000000000000000" pitchFamily="2" charset="2"/>
              <a:buChar char="p"/>
              <a:defRPr/>
            </a:pPr>
            <a:r>
              <a:rPr lang="zh-CN" altLang="en-US" sz="2400" dirty="0">
                <a:solidFill>
                  <a:srgbClr val="0000CC"/>
                </a:solidFill>
                <a:latin typeface="+mn-ea"/>
                <a:ea typeface="+mn-ea"/>
              </a:rPr>
              <a:t>  四个量子数</a:t>
            </a:r>
            <a:endParaRPr lang="en-US" altLang="zh-CN" sz="2400" dirty="0">
              <a:solidFill>
                <a:srgbClr val="0000CC"/>
              </a:solidFill>
              <a:latin typeface="+mn-ea"/>
              <a:ea typeface="+mn-ea"/>
            </a:endParaRPr>
          </a:p>
          <a:p>
            <a:pPr marL="285750" indent="-285750">
              <a:lnSpc>
                <a:spcPct val="200000"/>
              </a:lnSpc>
              <a:buClr>
                <a:schemeClr val="tx1"/>
              </a:buClr>
              <a:buFont typeface="Wingdings" panose="05000000000000000000" pitchFamily="2" charset="2"/>
              <a:buChar char="p"/>
              <a:defRPr/>
            </a:pPr>
            <a:r>
              <a:rPr lang="zh-CN" altLang="en-US" sz="2400" dirty="0">
                <a:solidFill>
                  <a:srgbClr val="0000CC"/>
                </a:solidFill>
                <a:latin typeface="+mn-ea"/>
                <a:ea typeface="+mn-ea"/>
              </a:rPr>
              <a:t>  波函数与电子云</a:t>
            </a:r>
          </a:p>
        </p:txBody>
      </p:sp>
      <p:grpSp>
        <p:nvGrpSpPr>
          <p:cNvPr id="81924" name="组合 18"/>
          <p:cNvGrpSpPr>
            <a:grpSpLocks/>
          </p:cNvGrpSpPr>
          <p:nvPr/>
        </p:nvGrpSpPr>
        <p:grpSpPr bwMode="auto">
          <a:xfrm>
            <a:off x="4140200" y="1274763"/>
            <a:ext cx="4032250" cy="2520950"/>
            <a:chOff x="546267" y="1059583"/>
            <a:chExt cx="4241757" cy="2520803"/>
          </a:xfrm>
        </p:grpSpPr>
        <p:grpSp>
          <p:nvGrpSpPr>
            <p:cNvPr id="20" name="组合 19"/>
            <p:cNvGrpSpPr/>
            <p:nvPr/>
          </p:nvGrpSpPr>
          <p:grpSpPr>
            <a:xfrm>
              <a:off x="546267" y="1059583"/>
              <a:ext cx="4241757" cy="2520803"/>
              <a:chOff x="1600197" y="3878951"/>
              <a:chExt cx="4699995" cy="3176125"/>
            </a:xfrm>
            <a:noFill/>
          </p:grpSpPr>
          <p:sp>
            <p:nvSpPr>
              <p:cNvPr id="22" name="矩形 21"/>
              <p:cNvSpPr/>
              <p:nvPr/>
            </p:nvSpPr>
            <p:spPr>
              <a:xfrm>
                <a:off x="1600197" y="3878951"/>
                <a:ext cx="4699995" cy="3176125"/>
              </a:xfrm>
              <a:prstGeom prst="rect">
                <a:avLst/>
              </a:prstGeom>
              <a:grpFill/>
              <a:ln w="12700">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zh-CN" altLang="en-US" dirty="0">
                    <a:solidFill>
                      <a:srgbClr val="FF0000"/>
                    </a:solidFill>
                    <a:latin typeface="微软雅黑" panose="020B0503020204020204" pitchFamily="34" charset="-122"/>
                  </a:rPr>
                  <a:t>“没有被量子论震惊的人就没有真正理解它。”</a:t>
                </a:r>
                <a:endParaRPr lang="en-US" altLang="zh-CN" dirty="0">
                  <a:solidFill>
                    <a:srgbClr val="FF0000"/>
                  </a:solidFill>
                  <a:latin typeface="微软雅黑" panose="020B0503020204020204" pitchFamily="34" charset="-122"/>
                </a:endParaRPr>
              </a:p>
              <a:p>
                <a:pPr>
                  <a:defRPr/>
                </a:pPr>
                <a:endParaRPr lang="en-US" altLang="zh-CN" dirty="0">
                  <a:solidFill>
                    <a:schemeClr val="tx1"/>
                  </a:solidFill>
                  <a:latin typeface="微软雅黑" panose="020B0503020204020204" pitchFamily="34" charset="-122"/>
                </a:endParaRPr>
              </a:p>
              <a:p>
                <a:pPr>
                  <a:defRPr/>
                </a:pPr>
                <a:endParaRPr lang="en-US" altLang="zh-CN" dirty="0">
                  <a:solidFill>
                    <a:schemeClr val="tx1"/>
                  </a:solidFill>
                  <a:latin typeface="微软雅黑" panose="020B0503020204020204" pitchFamily="34" charset="-122"/>
                </a:endParaRPr>
              </a:p>
              <a:p>
                <a:pPr>
                  <a:defRPr/>
                </a:pPr>
                <a:endParaRPr lang="en-US" altLang="zh-CN" dirty="0">
                  <a:solidFill>
                    <a:schemeClr val="tx1"/>
                  </a:solidFill>
                  <a:latin typeface="微软雅黑" panose="020B0503020204020204" pitchFamily="34" charset="-122"/>
                </a:endParaRPr>
              </a:p>
              <a:p>
                <a:pPr>
                  <a:defRPr/>
                </a:pPr>
                <a:endParaRPr lang="en-US" altLang="zh-CN" dirty="0">
                  <a:solidFill>
                    <a:schemeClr val="tx1"/>
                  </a:solidFill>
                  <a:latin typeface="微软雅黑" panose="020B0503020204020204" pitchFamily="34" charset="-122"/>
                </a:endParaRPr>
              </a:p>
              <a:p>
                <a:pPr>
                  <a:defRPr/>
                </a:pPr>
                <a:endParaRPr lang="zh-CN" altLang="en-US" dirty="0">
                  <a:solidFill>
                    <a:schemeClr val="tx1"/>
                  </a:solidFill>
                  <a:latin typeface="微软雅黑" panose="020B0503020204020204" pitchFamily="34" charset="-122"/>
                </a:endParaRPr>
              </a:p>
            </p:txBody>
          </p:sp>
          <p:sp>
            <p:nvSpPr>
              <p:cNvPr id="23" name="文本框 22"/>
              <p:cNvSpPr txBox="1"/>
              <p:nvPr/>
            </p:nvSpPr>
            <p:spPr bwMode="auto">
              <a:xfrm>
                <a:off x="3202182" y="5165060"/>
                <a:ext cx="2984422" cy="1762291"/>
              </a:xfrm>
              <a:prstGeom prst="rect">
                <a:avLst/>
              </a:prstGeom>
              <a:grpFill/>
              <a:ln w="9525">
                <a:noFill/>
                <a:miter lim="800000"/>
                <a:headEnd/>
                <a:tailEnd/>
              </a:ln>
            </p:spPr>
            <p:txBody>
              <a:bodyPr/>
              <a:lstStyle/>
              <a:p>
                <a:pPr algn="r">
                  <a:lnSpc>
                    <a:spcPts val="1200"/>
                  </a:lnSpc>
                  <a:spcBef>
                    <a:spcPct val="50000"/>
                  </a:spcBef>
                  <a:defRPr/>
                </a:pPr>
                <a:r>
                  <a:rPr lang="zh-CN" altLang="en-US" sz="1600" dirty="0">
                    <a:latin typeface="+mn-lt"/>
                    <a:ea typeface="微软雅黑" panose="020B0503020204020204" pitchFamily="34" charset="-122"/>
                  </a:rPr>
                  <a:t>尼尔斯</a:t>
                </a:r>
                <a:r>
                  <a:rPr lang="en-US" altLang="zh-CN" sz="1600" dirty="0">
                    <a:latin typeface="+mn-lt"/>
                    <a:ea typeface="微软雅黑" panose="020B0503020204020204" pitchFamily="34" charset="-122"/>
                  </a:rPr>
                  <a:t>·</a:t>
                </a:r>
                <a:r>
                  <a:rPr lang="zh-CN" altLang="en-US" sz="1600" dirty="0">
                    <a:latin typeface="+mn-lt"/>
                    <a:ea typeface="微软雅黑" panose="020B0503020204020204" pitchFamily="34" charset="-122"/>
                  </a:rPr>
                  <a:t>玻尔</a:t>
                </a:r>
                <a:endParaRPr lang="en-US" altLang="zh-CN" sz="1600" dirty="0">
                  <a:latin typeface="+mn-lt"/>
                  <a:ea typeface="微软雅黑" panose="020B0503020204020204" pitchFamily="34" charset="-122"/>
                </a:endParaRPr>
              </a:p>
              <a:p>
                <a:pPr algn="r">
                  <a:lnSpc>
                    <a:spcPts val="1200"/>
                  </a:lnSpc>
                  <a:spcBef>
                    <a:spcPct val="50000"/>
                  </a:spcBef>
                  <a:defRPr/>
                </a:pPr>
                <a:r>
                  <a:rPr lang="en-US" altLang="zh-CN" sz="1600" dirty="0">
                    <a:latin typeface="+mn-lt"/>
                    <a:ea typeface="微软雅黑" panose="020B0503020204020204" pitchFamily="34" charset="-122"/>
                  </a:rPr>
                  <a:t>Niels Bohr, 1885-1962</a:t>
                </a:r>
              </a:p>
              <a:p>
                <a:pPr algn="r">
                  <a:lnSpc>
                    <a:spcPts val="1200"/>
                  </a:lnSpc>
                  <a:spcBef>
                    <a:spcPct val="50000"/>
                  </a:spcBef>
                  <a:defRPr/>
                </a:pPr>
                <a:r>
                  <a:rPr lang="zh-CN" altLang="en-US" sz="1600" dirty="0">
                    <a:latin typeface="+mn-lt"/>
                    <a:ea typeface="微软雅黑" panose="020B0503020204020204" pitchFamily="34" charset="-122"/>
                  </a:rPr>
                  <a:t>丹麦物理学家</a:t>
                </a:r>
                <a:endParaRPr lang="en-US" altLang="zh-CN" sz="1600" dirty="0">
                  <a:latin typeface="+mn-lt"/>
                  <a:ea typeface="微软雅黑" panose="020B0503020204020204" pitchFamily="34" charset="-122"/>
                </a:endParaRPr>
              </a:p>
              <a:p>
                <a:pPr algn="r">
                  <a:lnSpc>
                    <a:spcPts val="1200"/>
                  </a:lnSpc>
                  <a:spcBef>
                    <a:spcPct val="50000"/>
                  </a:spcBef>
                  <a:defRPr/>
                </a:pPr>
                <a:r>
                  <a:rPr lang="zh-CN" altLang="en-US" sz="1600" dirty="0">
                    <a:latin typeface="+mn-lt"/>
                    <a:ea typeface="微软雅黑" panose="020B0503020204020204" pitchFamily="34" charset="-122"/>
                  </a:rPr>
                  <a:t>量子论奠基人之一</a:t>
                </a:r>
                <a:endParaRPr lang="en-US" altLang="zh-CN" sz="1600" dirty="0">
                  <a:latin typeface="+mn-lt"/>
                  <a:ea typeface="微软雅黑" panose="020B0503020204020204" pitchFamily="34" charset="-122"/>
                </a:endParaRPr>
              </a:p>
              <a:p>
                <a:pPr algn="r">
                  <a:lnSpc>
                    <a:spcPts val="1200"/>
                  </a:lnSpc>
                  <a:spcBef>
                    <a:spcPct val="50000"/>
                  </a:spcBef>
                  <a:defRPr/>
                </a:pPr>
                <a:r>
                  <a:rPr lang="zh-CN" altLang="en-US" sz="1600" dirty="0">
                    <a:latin typeface="+mn-lt"/>
                    <a:ea typeface="微软雅黑" panose="020B0503020204020204" pitchFamily="34" charset="-122"/>
                  </a:rPr>
                  <a:t>获</a:t>
                </a:r>
                <a:r>
                  <a:rPr lang="en-US" altLang="zh-CN" sz="1600" dirty="0">
                    <a:latin typeface="+mn-lt"/>
                    <a:ea typeface="微软雅黑" panose="020B0503020204020204" pitchFamily="34" charset="-122"/>
                  </a:rPr>
                  <a:t>1922</a:t>
                </a:r>
                <a:r>
                  <a:rPr lang="zh-CN" altLang="en-US" sz="1600" dirty="0">
                    <a:latin typeface="+mn-lt"/>
                    <a:ea typeface="微软雅黑" panose="020B0503020204020204" pitchFamily="34" charset="-122"/>
                  </a:rPr>
                  <a:t>年</a:t>
                </a:r>
                <a:r>
                  <a:rPr lang="en-US" altLang="zh-CN" sz="1600" dirty="0">
                    <a:latin typeface="+mn-lt"/>
                    <a:ea typeface="微软雅黑" panose="020B0503020204020204" pitchFamily="34" charset="-122"/>
                  </a:rPr>
                  <a:t>Nobel </a:t>
                </a:r>
                <a:r>
                  <a:rPr lang="zh-CN" altLang="en-US" sz="1600" dirty="0">
                    <a:latin typeface="+mn-lt"/>
                    <a:ea typeface="微软雅黑" panose="020B0503020204020204" pitchFamily="34" charset="-122"/>
                  </a:rPr>
                  <a:t>物理学奖</a:t>
                </a:r>
                <a:endParaRPr lang="en-US" altLang="zh-CN" sz="1600" dirty="0">
                  <a:latin typeface="+mn-lt"/>
                  <a:ea typeface="微软雅黑" panose="020B0503020204020204" pitchFamily="34" charset="-122"/>
                </a:endParaRPr>
              </a:p>
            </p:txBody>
          </p:sp>
        </p:grpSp>
        <p:pic>
          <p:nvPicPr>
            <p:cNvPr id="81926" name="图片 2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72500" y="2059674"/>
              <a:ext cx="1019562" cy="14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819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本框 2"/>
          <p:cNvSpPr txBox="1"/>
          <p:nvPr/>
        </p:nvSpPr>
        <p:spPr>
          <a:xfrm>
            <a:off x="1043608" y="889000"/>
            <a:ext cx="3024187" cy="461963"/>
          </a:xfrm>
          <a:prstGeom prst="rect">
            <a:avLst/>
          </a:prstGeom>
          <a:noFill/>
        </p:spPr>
        <p:txBody>
          <a:bodyPr>
            <a:spAutoFit/>
          </a:bodyPr>
          <a:lstStyle/>
          <a:p>
            <a:pPr marL="342900" indent="-342900">
              <a:buClr>
                <a:schemeClr val="tx1"/>
              </a:buClr>
              <a:buFont typeface="Wingdings" panose="05000000000000000000" pitchFamily="2" charset="2"/>
              <a:buChar char="n"/>
              <a:defRPr/>
            </a:pPr>
            <a:r>
              <a:rPr lang="zh-CN" altLang="en-US" sz="2400" dirty="0">
                <a:solidFill>
                  <a:srgbClr val="FF0000"/>
                </a:solidFill>
                <a:latin typeface="+mn-ea"/>
                <a:ea typeface="+mn-ea"/>
              </a:rPr>
              <a:t>波函数和原子轨道</a:t>
            </a:r>
          </a:p>
        </p:txBody>
      </p:sp>
      <p:sp>
        <p:nvSpPr>
          <p:cNvPr id="10" name="Rectangle 3"/>
          <p:cNvSpPr txBox="1">
            <a:spLocks noChangeArrowheads="1"/>
          </p:cNvSpPr>
          <p:nvPr/>
        </p:nvSpPr>
        <p:spPr>
          <a:xfrm>
            <a:off x="899592" y="1350963"/>
            <a:ext cx="5761038" cy="1452562"/>
          </a:xfrm>
          <a:prstGeom prst="rect">
            <a:avLst/>
          </a:prstGeom>
        </p:spPr>
        <p:txBody>
          <a:bodyPr/>
          <a:lstStyle>
            <a:lvl1pPr marL="166688" indent="-166688" algn="l" rtl="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sz="1900" b="1">
                <a:solidFill>
                  <a:schemeClr val="tx1"/>
                </a:solidFill>
                <a:latin typeface="+mn-lt"/>
                <a:ea typeface="+mn-ea"/>
                <a:cs typeface="+mn-cs"/>
              </a:defRPr>
            </a:lvl1pPr>
            <a:lvl2pPr marL="500063" indent="-166688" algn="l" rtl="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a:solidFill>
                  <a:schemeClr val="tx1"/>
                </a:solidFill>
                <a:latin typeface="+mn-lt"/>
                <a:ea typeface="+mn-ea"/>
                <a:cs typeface="+mn-cs"/>
              </a:defRPr>
            </a:lvl2pPr>
            <a:lvl3pPr marL="828675" indent="-160338" algn="l" rtl="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sz="1400">
                <a:solidFill>
                  <a:schemeClr val="tx1"/>
                </a:solidFill>
                <a:latin typeface="+mn-lt"/>
                <a:ea typeface="+mn-ea"/>
                <a:cs typeface="+mn-cs"/>
              </a:defRPr>
            </a:lvl3pPr>
            <a:lvl4pPr marL="1163638" indent="-166688" algn="l" rtl="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sz="1300">
                <a:solidFill>
                  <a:schemeClr val="tx1"/>
                </a:solidFill>
                <a:latin typeface="+mn-lt"/>
                <a:ea typeface="+mn-ea"/>
                <a:cs typeface="+mn-cs"/>
              </a:defRPr>
            </a:lvl4pPr>
            <a:lvl5pPr marL="1500188" indent="-169863" algn="l" rtl="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sz="1100">
                <a:solidFill>
                  <a:schemeClr val="tx1"/>
                </a:solidFill>
                <a:latin typeface="+mn-lt"/>
                <a:ea typeface="+mn-ea"/>
                <a:cs typeface="+mn-cs"/>
              </a:defRPr>
            </a:lvl5pPr>
            <a:lvl6pPr marL="1925853" indent="-170794" algn="l" rtl="0" fontAlgn="ctr">
              <a:lnSpc>
                <a:spcPct val="120000"/>
              </a:lnSpc>
              <a:spcBef>
                <a:spcPct val="20000"/>
              </a:spcBef>
              <a:spcAft>
                <a:spcPct val="0"/>
              </a:spcAft>
              <a:buClr>
                <a:schemeClr val="accent1"/>
              </a:buClr>
              <a:buSzPct val="60000"/>
              <a:buFont typeface="Wingdings" pitchFamily="2" charset="2"/>
              <a:buChar char="l"/>
              <a:defRPr sz="1100">
                <a:solidFill>
                  <a:schemeClr val="tx1"/>
                </a:solidFill>
                <a:latin typeface="+mn-lt"/>
                <a:ea typeface="+mn-ea"/>
                <a:cs typeface="+mn-cs"/>
              </a:defRPr>
            </a:lvl6pPr>
            <a:lvl7pPr marL="2349895" indent="-170794" algn="l" rtl="0" fontAlgn="ctr">
              <a:lnSpc>
                <a:spcPct val="120000"/>
              </a:lnSpc>
              <a:spcBef>
                <a:spcPct val="20000"/>
              </a:spcBef>
              <a:spcAft>
                <a:spcPct val="0"/>
              </a:spcAft>
              <a:buClr>
                <a:schemeClr val="accent1"/>
              </a:buClr>
              <a:buSzPct val="60000"/>
              <a:buFont typeface="Wingdings" pitchFamily="2" charset="2"/>
              <a:buChar char="l"/>
              <a:defRPr sz="1100">
                <a:solidFill>
                  <a:schemeClr val="tx1"/>
                </a:solidFill>
                <a:latin typeface="+mn-lt"/>
                <a:ea typeface="+mn-ea"/>
                <a:cs typeface="+mn-cs"/>
              </a:defRPr>
            </a:lvl7pPr>
            <a:lvl8pPr marL="2773937" indent="-170794" algn="l" rtl="0" fontAlgn="ctr">
              <a:lnSpc>
                <a:spcPct val="120000"/>
              </a:lnSpc>
              <a:spcBef>
                <a:spcPct val="20000"/>
              </a:spcBef>
              <a:spcAft>
                <a:spcPct val="0"/>
              </a:spcAft>
              <a:buClr>
                <a:schemeClr val="accent1"/>
              </a:buClr>
              <a:buSzPct val="60000"/>
              <a:buFont typeface="Wingdings" pitchFamily="2" charset="2"/>
              <a:buChar char="l"/>
              <a:defRPr sz="1100">
                <a:solidFill>
                  <a:schemeClr val="tx1"/>
                </a:solidFill>
                <a:latin typeface="+mn-lt"/>
                <a:ea typeface="+mn-ea"/>
                <a:cs typeface="+mn-cs"/>
              </a:defRPr>
            </a:lvl8pPr>
            <a:lvl9pPr marL="3197976" indent="-170794" algn="l" rtl="0" fontAlgn="ctr">
              <a:lnSpc>
                <a:spcPct val="120000"/>
              </a:lnSpc>
              <a:spcBef>
                <a:spcPct val="20000"/>
              </a:spcBef>
              <a:spcAft>
                <a:spcPct val="0"/>
              </a:spcAft>
              <a:buClr>
                <a:schemeClr val="accent1"/>
              </a:buClr>
              <a:buSzPct val="60000"/>
              <a:buFont typeface="Wingdings" pitchFamily="2" charset="2"/>
              <a:buChar char="l"/>
              <a:defRPr sz="1100">
                <a:solidFill>
                  <a:schemeClr val="tx1"/>
                </a:solidFill>
                <a:latin typeface="+mn-lt"/>
                <a:ea typeface="+mn-ea"/>
                <a:cs typeface="+mn-cs"/>
              </a:defRPr>
            </a:lvl9pPr>
          </a:lstStyle>
          <a:p>
            <a:pPr>
              <a:buFont typeface="Wingdings" panose="05000000000000000000" pitchFamily="2" charset="2"/>
              <a:buNone/>
              <a:defRPr/>
            </a:pPr>
            <a:r>
              <a:rPr lang="zh-CN" altLang="en-US" sz="2200" kern="0" dirty="0">
                <a:solidFill>
                  <a:srgbClr val="0000CC"/>
                </a:solidFill>
                <a:latin typeface="黑体" pitchFamily="2" charset="-122"/>
                <a:ea typeface="黑体" pitchFamily="2" charset="-122"/>
              </a:rPr>
              <a:t>   </a:t>
            </a:r>
            <a:r>
              <a:rPr lang="en-US" altLang="zh-CN" sz="2200" kern="0" dirty="0">
                <a:solidFill>
                  <a:srgbClr val="0000CC"/>
                </a:solidFill>
                <a:latin typeface="+mn-ea"/>
              </a:rPr>
              <a:t>1926</a:t>
            </a:r>
            <a:r>
              <a:rPr lang="zh-CN" altLang="en-US" sz="2200" kern="0" dirty="0">
                <a:solidFill>
                  <a:srgbClr val="0000CC"/>
                </a:solidFill>
                <a:latin typeface="+mn-ea"/>
              </a:rPr>
              <a:t>年，</a:t>
            </a:r>
            <a:r>
              <a:rPr lang="en-US" altLang="zh-CN" sz="2200" kern="0" dirty="0" err="1">
                <a:solidFill>
                  <a:srgbClr val="0000CC"/>
                </a:solidFill>
                <a:latin typeface="+mn-ea"/>
              </a:rPr>
              <a:t>Schr</a:t>
            </a:r>
            <a:r>
              <a:rPr lang="en-US" altLang="zh-CN" sz="2200" kern="0" dirty="0" err="1">
                <a:solidFill>
                  <a:srgbClr val="0000CC"/>
                </a:solidFill>
                <a:latin typeface="+mn-ea"/>
                <a:cs typeface="Tahoma" pitchFamily="34" charset="0"/>
              </a:rPr>
              <a:t>Ö</a:t>
            </a:r>
            <a:r>
              <a:rPr lang="en-US" altLang="zh-CN" sz="2200" kern="0" dirty="0" err="1">
                <a:solidFill>
                  <a:srgbClr val="0000CC"/>
                </a:solidFill>
                <a:latin typeface="+mn-ea"/>
              </a:rPr>
              <a:t>dinger</a:t>
            </a:r>
            <a:r>
              <a:rPr lang="zh-CN" altLang="en-US" sz="2200" kern="0" dirty="0">
                <a:solidFill>
                  <a:srgbClr val="0000CC"/>
                </a:solidFill>
                <a:latin typeface="+mn-ea"/>
              </a:rPr>
              <a:t>（薛定谔）根据德布罗伊物质波的观点将电子的粒子性代入波动方程。</a:t>
            </a:r>
          </a:p>
        </p:txBody>
      </p:sp>
      <p:graphicFrame>
        <p:nvGraphicFramePr>
          <p:cNvPr id="11" name="Object 4"/>
          <p:cNvGraphicFramePr>
            <a:graphicFrameLocks noChangeAspect="1"/>
          </p:cNvGraphicFramePr>
          <p:nvPr/>
        </p:nvGraphicFramePr>
        <p:xfrm>
          <a:off x="1116013" y="2609850"/>
          <a:ext cx="3924300" cy="919163"/>
        </p:xfrm>
        <a:graphic>
          <a:graphicData uri="http://schemas.openxmlformats.org/presentationml/2006/ole">
            <mc:AlternateContent xmlns:mc="http://schemas.openxmlformats.org/markup-compatibility/2006">
              <mc:Choice xmlns:v="urn:schemas-microsoft-com:vml" Requires="v">
                <p:oleObj spid="_x0000_s84047" name="Equation" r:id="rId4" imgW="1497950" imgH="393529" progId="Equation.DSMT4">
                  <p:embed/>
                </p:oleObj>
              </mc:Choice>
              <mc:Fallback>
                <p:oleObj name="Equation" r:id="rId4" imgW="1497950" imgH="393529" progId="Equation.DSMT4">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16013" y="2609850"/>
                        <a:ext cx="3924300" cy="919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2" name="Rectangle 6"/>
          <p:cNvSpPr>
            <a:spLocks noChangeArrowheads="1"/>
          </p:cNvSpPr>
          <p:nvPr/>
        </p:nvSpPr>
        <p:spPr bwMode="auto">
          <a:xfrm>
            <a:off x="684213" y="3638550"/>
            <a:ext cx="7848600" cy="110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p>
            <a:pPr>
              <a:lnSpc>
                <a:spcPct val="150000"/>
              </a:lnSpc>
            </a:pPr>
            <a:r>
              <a:rPr lang="zh-CN" altLang="en-US" sz="2200">
                <a:latin typeface="微软雅黑" panose="020B0503020204020204" pitchFamily="34" charset="-122"/>
                <a:ea typeface="微软雅黑" panose="020B0503020204020204" pitchFamily="34" charset="-122"/>
              </a:rPr>
              <a:t>    </a:t>
            </a:r>
            <a:r>
              <a:rPr lang="el-GR" altLang="zh-CN" sz="2200" i="1">
                <a:latin typeface="微软雅黑" panose="020B0503020204020204" pitchFamily="34" charset="-122"/>
                <a:ea typeface="微软雅黑" panose="020B0503020204020204" pitchFamily="34" charset="-122"/>
              </a:rPr>
              <a:t>Ψ</a:t>
            </a:r>
            <a:r>
              <a:rPr lang="en-US" altLang="zh-CN" sz="2200" i="1">
                <a:latin typeface="微软雅黑" panose="020B0503020204020204" pitchFamily="34" charset="-122"/>
                <a:ea typeface="微软雅黑" panose="020B0503020204020204" pitchFamily="34" charset="-122"/>
              </a:rPr>
              <a:t> </a:t>
            </a:r>
            <a:r>
              <a:rPr lang="zh-CN" altLang="en-US" sz="2200">
                <a:latin typeface="微软雅黑" panose="020B0503020204020204" pitchFamily="34" charset="-122"/>
                <a:ea typeface="微软雅黑" panose="020B0503020204020204" pitchFamily="34" charset="-122"/>
              </a:rPr>
              <a:t>是描述波动的函数，称为</a:t>
            </a:r>
            <a:r>
              <a:rPr lang="zh-CN" altLang="en-US" sz="2200">
                <a:solidFill>
                  <a:srgbClr val="FF0000"/>
                </a:solidFill>
                <a:latin typeface="微软雅黑" panose="020B0503020204020204" pitchFamily="34" charset="-122"/>
                <a:ea typeface="微软雅黑" panose="020B0503020204020204" pitchFamily="34" charset="-122"/>
              </a:rPr>
              <a:t>波函数</a:t>
            </a:r>
            <a:r>
              <a:rPr lang="zh-CN" altLang="en-US" sz="2200">
                <a:latin typeface="微软雅黑" panose="020B0503020204020204" pitchFamily="34" charset="-122"/>
                <a:ea typeface="微软雅黑" panose="020B0503020204020204" pitchFamily="34" charset="-122"/>
              </a:rPr>
              <a:t>，可用来表示任何微观粒子的行为。</a:t>
            </a:r>
          </a:p>
        </p:txBody>
      </p:sp>
      <p:pic>
        <p:nvPicPr>
          <p:cNvPr id="13" name="Picture 14" descr="13131556175436"/>
          <p:cNvPicPr>
            <a:picLocks noChangeAspect="1" noChangeArrowheads="1"/>
          </p:cNvPicPr>
          <p:nvPr/>
        </p:nvPicPr>
        <p:blipFill>
          <a:blip r:embed="rId6">
            <a:extLst>
              <a:ext uri="{28A0092B-C50C-407E-A947-70E740481C1C}">
                <a14:useLocalDpi xmlns:a14="http://schemas.microsoft.com/office/drawing/2010/main" val="0"/>
              </a:ext>
            </a:extLst>
          </a:blip>
          <a:srcRect l="2892"/>
          <a:stretch>
            <a:fillRect/>
          </a:stretch>
        </p:blipFill>
        <p:spPr bwMode="auto">
          <a:xfrm>
            <a:off x="6659563" y="830263"/>
            <a:ext cx="2017712" cy="269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 Box 55"/>
          <p:cNvSpPr txBox="1">
            <a:spLocks noChangeArrowheads="1"/>
          </p:cNvSpPr>
          <p:nvPr/>
        </p:nvSpPr>
        <p:spPr bwMode="auto">
          <a:xfrm>
            <a:off x="611188" y="268288"/>
            <a:ext cx="5545137"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9" tIns="45709" rIns="91419" bIns="45709">
            <a:spAutoFit/>
          </a:bodyPr>
          <a:lstStyle>
            <a:lvl1pPr>
              <a:defRPr b="1">
                <a:solidFill>
                  <a:schemeClr val="tx1"/>
                </a:solidFill>
                <a:latin typeface="Arial" panose="020B0604020202020204" pitchFamily="34" charset="0"/>
                <a:ea typeface="华文细黑" panose="02010600040101010101" pitchFamily="2" charset="-122"/>
              </a:defRPr>
            </a:lvl1pPr>
            <a:lvl2pPr marL="742950" indent="-285750">
              <a:defRPr b="1">
                <a:solidFill>
                  <a:schemeClr val="tx1"/>
                </a:solidFill>
                <a:latin typeface="Arial" panose="020B0604020202020204" pitchFamily="34" charset="0"/>
                <a:ea typeface="华文细黑" panose="02010600040101010101" pitchFamily="2" charset="-122"/>
              </a:defRPr>
            </a:lvl2pPr>
            <a:lvl3pPr marL="1143000" indent="-228600">
              <a:defRPr b="1">
                <a:solidFill>
                  <a:schemeClr val="tx1"/>
                </a:solidFill>
                <a:latin typeface="Arial" panose="020B0604020202020204" pitchFamily="34" charset="0"/>
                <a:ea typeface="华文细黑" panose="02010600040101010101" pitchFamily="2" charset="-122"/>
              </a:defRPr>
            </a:lvl3pPr>
            <a:lvl4pPr marL="1600200" indent="-228600">
              <a:defRPr b="1">
                <a:solidFill>
                  <a:schemeClr val="tx1"/>
                </a:solidFill>
                <a:latin typeface="Arial" panose="020B0604020202020204" pitchFamily="34" charset="0"/>
                <a:ea typeface="华文细黑" panose="02010600040101010101" pitchFamily="2" charset="-122"/>
              </a:defRPr>
            </a:lvl4pPr>
            <a:lvl5pPr marL="2057400" indent="-228600">
              <a:defRPr b="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9pPr>
          </a:lstStyle>
          <a:p>
            <a:pPr eaLnBrk="1" hangingPunct="1">
              <a:defRPr/>
            </a:pPr>
            <a:r>
              <a:rPr lang="en-US" altLang="zh-CN" sz="2400" dirty="0">
                <a:latin typeface="微软雅黑" panose="020B0503020204020204" pitchFamily="34" charset="-122"/>
                <a:ea typeface="微软雅黑" panose="020B0503020204020204" pitchFamily="34" charset="-122"/>
              </a:rPr>
              <a:t>1.2.2 </a:t>
            </a:r>
            <a:r>
              <a:rPr lang="zh-CN" altLang="en-US" sz="2400" dirty="0">
                <a:latin typeface="Times New Roman" panose="02020603050405020304" pitchFamily="18" charset="0"/>
                <a:ea typeface="+mn-ea"/>
                <a:cs typeface="Times New Roman" panose="02020603050405020304" pitchFamily="18" charset="0"/>
              </a:rPr>
              <a:t>氢原子的量子力学模型</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dissolve">
                                      <p:cBhvr>
                                        <p:cTn id="7" dur="500"/>
                                        <p:tgtEl>
                                          <p:spTgt spid="10">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childTnLst>
                                </p:cTn>
                              </p:par>
                            </p:childTnLst>
                          </p:cTn>
                        </p:par>
                      </p:childTnLst>
                    </p:cTn>
                  </p:par>
                  <p:par>
                    <p:cTn id="12" fill="hold" nodeType="clickPar">
                      <p:stCondLst>
                        <p:cond delay="indefinite"/>
                      </p:stCondLst>
                      <p:childTnLst>
                        <p:par>
                          <p:cTn id="13" fill="hold" nodeType="withGroup">
                            <p:stCondLst>
                              <p:cond delay="0"/>
                            </p:stCondLst>
                            <p:childTnLst>
                              <p:par>
                                <p:cTn id="14" presetID="1" presetClass="entr" presetSubtype="0" fill="hold" nodeType="clickEffect">
                                  <p:stCondLst>
                                    <p:cond delay="0"/>
                                  </p:stCondLst>
                                  <p:childTnLst>
                                    <p:set>
                                      <p:cBhvr>
                                        <p:cTn id="15" dur="1" fill="hold">
                                          <p:stCondLst>
                                            <p:cond delay="0"/>
                                          </p:stCondLst>
                                        </p:cTn>
                                        <p:tgtEl>
                                          <p:spTgt spid="11"/>
                                        </p:tgtEl>
                                        <p:attrNameLst>
                                          <p:attrName>style.visibility</p:attrName>
                                        </p:attrNameLst>
                                      </p:cBhvr>
                                      <p:to>
                                        <p:strVal val="visible"/>
                                      </p:to>
                                    </p:set>
                                  </p:childTnLst>
                                </p:cTn>
                              </p:par>
                            </p:childTnLst>
                          </p:cTn>
                        </p:par>
                      </p:childTnLst>
                    </p:cTn>
                  </p:par>
                  <p:par>
                    <p:cTn id="16" fill="hold" nodeType="clickPar">
                      <p:stCondLst>
                        <p:cond delay="indefinite"/>
                      </p:stCondLst>
                      <p:childTnLst>
                        <p:par>
                          <p:cTn id="17" fill="hold" nodeType="withGroup">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P spid="12" grpId="0"/>
    </p:bld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Rectangle 3"/>
          <p:cNvSpPr txBox="1">
            <a:spLocks noChangeArrowheads="1"/>
          </p:cNvSpPr>
          <p:nvPr/>
        </p:nvSpPr>
        <p:spPr>
          <a:xfrm>
            <a:off x="776288" y="3435846"/>
            <a:ext cx="8064500" cy="1592262"/>
          </a:xfrm>
          <a:prstGeom prst="rect">
            <a:avLst/>
          </a:prstGeom>
          <a:noFill/>
        </p:spPr>
        <p:txBody>
          <a:bodyPr/>
          <a:lstStyle>
            <a:lvl1pPr marL="166688" indent="-166688" algn="l" rtl="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sz="1900" b="1">
                <a:solidFill>
                  <a:schemeClr val="tx1"/>
                </a:solidFill>
                <a:latin typeface="+mn-lt"/>
                <a:ea typeface="+mn-ea"/>
                <a:cs typeface="+mn-cs"/>
              </a:defRPr>
            </a:lvl1pPr>
            <a:lvl2pPr marL="500063" indent="-166688" algn="l" rtl="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a:solidFill>
                  <a:schemeClr val="tx1"/>
                </a:solidFill>
                <a:latin typeface="+mn-lt"/>
                <a:ea typeface="+mn-ea"/>
                <a:cs typeface="+mn-cs"/>
              </a:defRPr>
            </a:lvl2pPr>
            <a:lvl3pPr marL="828675" indent="-160338" algn="l" rtl="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sz="1400">
                <a:solidFill>
                  <a:schemeClr val="tx1"/>
                </a:solidFill>
                <a:latin typeface="+mn-lt"/>
                <a:ea typeface="+mn-ea"/>
                <a:cs typeface="+mn-cs"/>
              </a:defRPr>
            </a:lvl3pPr>
            <a:lvl4pPr marL="1163638" indent="-166688" algn="l" rtl="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sz="1300">
                <a:solidFill>
                  <a:schemeClr val="tx1"/>
                </a:solidFill>
                <a:latin typeface="+mn-lt"/>
                <a:ea typeface="+mn-ea"/>
                <a:cs typeface="+mn-cs"/>
              </a:defRPr>
            </a:lvl4pPr>
            <a:lvl5pPr marL="1500188" indent="-169863" algn="l" rtl="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sz="1100">
                <a:solidFill>
                  <a:schemeClr val="tx1"/>
                </a:solidFill>
                <a:latin typeface="+mn-lt"/>
                <a:ea typeface="+mn-ea"/>
                <a:cs typeface="+mn-cs"/>
              </a:defRPr>
            </a:lvl5pPr>
            <a:lvl6pPr marL="1925853" indent="-170794" algn="l" rtl="0" fontAlgn="ctr">
              <a:lnSpc>
                <a:spcPct val="120000"/>
              </a:lnSpc>
              <a:spcBef>
                <a:spcPct val="20000"/>
              </a:spcBef>
              <a:spcAft>
                <a:spcPct val="0"/>
              </a:spcAft>
              <a:buClr>
                <a:schemeClr val="accent1"/>
              </a:buClr>
              <a:buSzPct val="60000"/>
              <a:buFont typeface="Wingdings" pitchFamily="2" charset="2"/>
              <a:buChar char="l"/>
              <a:defRPr sz="1100">
                <a:solidFill>
                  <a:schemeClr val="tx1"/>
                </a:solidFill>
                <a:latin typeface="+mn-lt"/>
                <a:ea typeface="+mn-ea"/>
                <a:cs typeface="+mn-cs"/>
              </a:defRPr>
            </a:lvl6pPr>
            <a:lvl7pPr marL="2349895" indent="-170794" algn="l" rtl="0" fontAlgn="ctr">
              <a:lnSpc>
                <a:spcPct val="120000"/>
              </a:lnSpc>
              <a:spcBef>
                <a:spcPct val="20000"/>
              </a:spcBef>
              <a:spcAft>
                <a:spcPct val="0"/>
              </a:spcAft>
              <a:buClr>
                <a:schemeClr val="accent1"/>
              </a:buClr>
              <a:buSzPct val="60000"/>
              <a:buFont typeface="Wingdings" pitchFamily="2" charset="2"/>
              <a:buChar char="l"/>
              <a:defRPr sz="1100">
                <a:solidFill>
                  <a:schemeClr val="tx1"/>
                </a:solidFill>
                <a:latin typeface="+mn-lt"/>
                <a:ea typeface="+mn-ea"/>
                <a:cs typeface="+mn-cs"/>
              </a:defRPr>
            </a:lvl7pPr>
            <a:lvl8pPr marL="2773937" indent="-170794" algn="l" rtl="0" fontAlgn="ctr">
              <a:lnSpc>
                <a:spcPct val="120000"/>
              </a:lnSpc>
              <a:spcBef>
                <a:spcPct val="20000"/>
              </a:spcBef>
              <a:spcAft>
                <a:spcPct val="0"/>
              </a:spcAft>
              <a:buClr>
                <a:schemeClr val="accent1"/>
              </a:buClr>
              <a:buSzPct val="60000"/>
              <a:buFont typeface="Wingdings" pitchFamily="2" charset="2"/>
              <a:buChar char="l"/>
              <a:defRPr sz="1100">
                <a:solidFill>
                  <a:schemeClr val="tx1"/>
                </a:solidFill>
                <a:latin typeface="+mn-lt"/>
                <a:ea typeface="+mn-ea"/>
                <a:cs typeface="+mn-cs"/>
              </a:defRPr>
            </a:lvl8pPr>
            <a:lvl9pPr marL="3197976" indent="-170794" algn="l" rtl="0" fontAlgn="ctr">
              <a:lnSpc>
                <a:spcPct val="120000"/>
              </a:lnSpc>
              <a:spcBef>
                <a:spcPct val="20000"/>
              </a:spcBef>
              <a:spcAft>
                <a:spcPct val="0"/>
              </a:spcAft>
              <a:buClr>
                <a:schemeClr val="accent1"/>
              </a:buClr>
              <a:buSzPct val="60000"/>
              <a:buFont typeface="Wingdings" pitchFamily="2" charset="2"/>
              <a:buChar char="l"/>
              <a:defRPr sz="1100">
                <a:solidFill>
                  <a:schemeClr val="tx1"/>
                </a:solidFill>
                <a:latin typeface="+mn-lt"/>
                <a:ea typeface="+mn-ea"/>
                <a:cs typeface="+mn-cs"/>
              </a:defRPr>
            </a:lvl9pPr>
          </a:lstStyle>
          <a:p>
            <a:pPr>
              <a:buFont typeface="Wingdings" panose="05000000000000000000" pitchFamily="2" charset="2"/>
              <a:buNone/>
              <a:defRPr/>
            </a:pPr>
            <a:r>
              <a:rPr lang="zh-CN" altLang="en-US" sz="2000" kern="0" dirty="0">
                <a:latin typeface="+mn-ea"/>
              </a:rPr>
              <a:t>      </a:t>
            </a:r>
            <a:r>
              <a:rPr lang="zh-CN" altLang="en-US" sz="2000" kern="0" dirty="0">
                <a:solidFill>
                  <a:srgbClr val="0000CC"/>
                </a:solidFill>
                <a:latin typeface="+mn-ea"/>
              </a:rPr>
              <a:t>电子的波函数</a:t>
            </a:r>
            <a:r>
              <a:rPr lang="zh-CN" altLang="en-US" sz="2000" i="1" kern="0" dirty="0">
                <a:solidFill>
                  <a:srgbClr val="FF0000"/>
                </a:solidFill>
                <a:latin typeface="+mn-ea"/>
                <a:sym typeface="Symbol" pitchFamily="18" charset="2"/>
              </a:rPr>
              <a:t> </a:t>
            </a:r>
            <a:r>
              <a:rPr lang="zh-CN" altLang="en-US" sz="2000" kern="0" dirty="0">
                <a:solidFill>
                  <a:srgbClr val="0000CC"/>
                </a:solidFill>
                <a:latin typeface="+mn-ea"/>
                <a:sym typeface="Symbol" pitchFamily="18" charset="2"/>
              </a:rPr>
              <a:t>对原子核外电子运动的描述具有十分重要意义：</a:t>
            </a:r>
          </a:p>
          <a:p>
            <a:pPr>
              <a:spcBef>
                <a:spcPct val="30000"/>
              </a:spcBef>
              <a:buClrTx/>
              <a:buSzTx/>
              <a:buFontTx/>
              <a:buNone/>
              <a:defRPr/>
            </a:pPr>
            <a:r>
              <a:rPr lang="zh-CN" altLang="en-US" sz="2000" kern="0" dirty="0">
                <a:solidFill>
                  <a:schemeClr val="folHlink"/>
                </a:solidFill>
                <a:latin typeface="+mn-ea"/>
              </a:rPr>
              <a:t>  </a:t>
            </a:r>
            <a:r>
              <a:rPr lang="zh-CN" altLang="en-US" sz="2000" kern="0" dirty="0">
                <a:solidFill>
                  <a:srgbClr val="FF0000"/>
                </a:solidFill>
                <a:latin typeface="+mn-ea"/>
              </a:rPr>
              <a:t>    波函数不同，其能量不同。</a:t>
            </a:r>
          </a:p>
          <a:p>
            <a:pPr>
              <a:spcBef>
                <a:spcPct val="50000"/>
              </a:spcBef>
              <a:buClrTx/>
              <a:buSzTx/>
              <a:buFontTx/>
              <a:buNone/>
              <a:defRPr/>
            </a:pPr>
            <a:r>
              <a:rPr lang="zh-CN" altLang="en-US" sz="2000" kern="0" dirty="0">
                <a:solidFill>
                  <a:srgbClr val="FF0000"/>
                </a:solidFill>
                <a:latin typeface="+mn-ea"/>
              </a:rPr>
              <a:t>      每一个波函数，都表示核外电子运动的一种状态</a:t>
            </a:r>
            <a:r>
              <a:rPr lang="zh-CN" altLang="en-US" sz="2000" kern="0" dirty="0">
                <a:solidFill>
                  <a:srgbClr val="FF0066"/>
                </a:solidFill>
                <a:latin typeface="+mn-ea"/>
              </a:rPr>
              <a:t>，</a:t>
            </a:r>
            <a:r>
              <a:rPr lang="zh-CN" altLang="en-US" sz="2000" kern="0" dirty="0">
                <a:solidFill>
                  <a:srgbClr val="0000CC"/>
                </a:solidFill>
                <a:latin typeface="+mn-ea"/>
              </a:rPr>
              <a:t>称为</a:t>
            </a:r>
            <a:r>
              <a:rPr lang="zh-CN" altLang="en-US" sz="2000" kern="0" dirty="0">
                <a:solidFill>
                  <a:srgbClr val="FF0000"/>
                </a:solidFill>
                <a:latin typeface="+mn-ea"/>
              </a:rPr>
              <a:t>原子轨道。</a:t>
            </a:r>
          </a:p>
        </p:txBody>
      </p:sp>
      <p:graphicFrame>
        <p:nvGraphicFramePr>
          <p:cNvPr id="4" name="Object 4"/>
          <p:cNvGraphicFramePr>
            <a:graphicFrameLocks noChangeAspect="1"/>
          </p:cNvGraphicFramePr>
          <p:nvPr/>
        </p:nvGraphicFramePr>
        <p:xfrm>
          <a:off x="1692275" y="2314575"/>
          <a:ext cx="5903913" cy="976313"/>
        </p:xfrm>
        <a:graphic>
          <a:graphicData uri="http://schemas.openxmlformats.org/presentationml/2006/ole">
            <mc:AlternateContent xmlns:mc="http://schemas.openxmlformats.org/markup-compatibility/2006">
              <mc:Choice xmlns:v="urn:schemas-microsoft-com:vml" Requires="v">
                <p:oleObj spid="_x0000_s86095" name="Equation" r:id="rId4" imgW="2552700" imgH="444500" progId="Equation.DSMT4">
                  <p:embed/>
                </p:oleObj>
              </mc:Choice>
              <mc:Fallback>
                <p:oleObj name="Equation" r:id="rId4" imgW="2552700" imgH="444500" progId="Equation.DSMT4">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92275" y="2314575"/>
                        <a:ext cx="5903913" cy="976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 name="Rectangle 2"/>
          <p:cNvSpPr txBox="1">
            <a:spLocks noChangeArrowheads="1"/>
          </p:cNvSpPr>
          <p:nvPr/>
        </p:nvSpPr>
        <p:spPr>
          <a:xfrm>
            <a:off x="857250" y="1465263"/>
            <a:ext cx="7900988" cy="1068387"/>
          </a:xfrm>
          <a:prstGeom prst="rect">
            <a:avLst/>
          </a:prstGeom>
          <a:noFill/>
        </p:spPr>
        <p:txBody>
          <a:bodyPr/>
          <a:lstStyle>
            <a:lvl1pPr algn="l" rtl="0" eaLnBrk="0" fontAlgn="base" hangingPunct="0">
              <a:spcBef>
                <a:spcPct val="0"/>
              </a:spcBef>
              <a:spcAft>
                <a:spcPct val="0"/>
              </a:spcAft>
              <a:defRPr sz="2600" b="1">
                <a:solidFill>
                  <a:schemeClr val="tx1"/>
                </a:solidFill>
                <a:latin typeface="+mj-lt"/>
                <a:ea typeface="+mj-ea"/>
                <a:cs typeface="+mj-cs"/>
              </a:defRPr>
            </a:lvl1pPr>
            <a:lvl2pPr algn="l" rtl="0" eaLnBrk="0" fontAlgn="base" hangingPunct="0">
              <a:spcBef>
                <a:spcPct val="0"/>
              </a:spcBef>
              <a:spcAft>
                <a:spcPct val="0"/>
              </a:spcAft>
              <a:defRPr sz="2600" b="1">
                <a:solidFill>
                  <a:schemeClr val="tx1"/>
                </a:solidFill>
                <a:latin typeface="Arial" charset="0"/>
                <a:ea typeface="微软雅黑" pitchFamily="34" charset="-122"/>
                <a:cs typeface="宋体" pitchFamily="2" charset="-122"/>
              </a:defRPr>
            </a:lvl2pPr>
            <a:lvl3pPr algn="l" rtl="0" eaLnBrk="0" fontAlgn="base" hangingPunct="0">
              <a:spcBef>
                <a:spcPct val="0"/>
              </a:spcBef>
              <a:spcAft>
                <a:spcPct val="0"/>
              </a:spcAft>
              <a:defRPr sz="2600" b="1">
                <a:solidFill>
                  <a:schemeClr val="tx1"/>
                </a:solidFill>
                <a:latin typeface="Arial" charset="0"/>
                <a:ea typeface="微软雅黑" pitchFamily="34" charset="-122"/>
                <a:cs typeface="宋体" pitchFamily="2" charset="-122"/>
              </a:defRPr>
            </a:lvl3pPr>
            <a:lvl4pPr algn="l" rtl="0" eaLnBrk="0" fontAlgn="base" hangingPunct="0">
              <a:spcBef>
                <a:spcPct val="0"/>
              </a:spcBef>
              <a:spcAft>
                <a:spcPct val="0"/>
              </a:spcAft>
              <a:defRPr sz="2600" b="1">
                <a:solidFill>
                  <a:schemeClr val="tx1"/>
                </a:solidFill>
                <a:latin typeface="Arial" charset="0"/>
                <a:ea typeface="微软雅黑" pitchFamily="34" charset="-122"/>
                <a:cs typeface="宋体" pitchFamily="2" charset="-122"/>
              </a:defRPr>
            </a:lvl4pPr>
            <a:lvl5pPr algn="l" rtl="0" eaLnBrk="0" fontAlgn="base" hangingPunct="0">
              <a:spcBef>
                <a:spcPct val="0"/>
              </a:spcBef>
              <a:spcAft>
                <a:spcPct val="0"/>
              </a:spcAft>
              <a:defRPr sz="2600" b="1">
                <a:solidFill>
                  <a:schemeClr val="tx1"/>
                </a:solidFill>
                <a:latin typeface="Arial" charset="0"/>
                <a:ea typeface="微软雅黑" pitchFamily="34" charset="-122"/>
                <a:cs typeface="宋体" pitchFamily="2" charset="-122"/>
              </a:defRPr>
            </a:lvl5pPr>
            <a:lvl6pPr marL="424041" algn="l" rtl="0" fontAlgn="base">
              <a:spcBef>
                <a:spcPct val="0"/>
              </a:spcBef>
              <a:spcAft>
                <a:spcPct val="0"/>
              </a:spcAft>
              <a:defRPr sz="2600" b="1">
                <a:solidFill>
                  <a:schemeClr val="tx1"/>
                </a:solidFill>
                <a:latin typeface="Arial" charset="0"/>
                <a:ea typeface="微软雅黑" pitchFamily="34" charset="-122"/>
                <a:cs typeface="宋体" pitchFamily="2" charset="-122"/>
              </a:defRPr>
            </a:lvl6pPr>
            <a:lvl7pPr marL="848081" algn="l" rtl="0" fontAlgn="base">
              <a:spcBef>
                <a:spcPct val="0"/>
              </a:spcBef>
              <a:spcAft>
                <a:spcPct val="0"/>
              </a:spcAft>
              <a:defRPr sz="2600" b="1">
                <a:solidFill>
                  <a:schemeClr val="tx1"/>
                </a:solidFill>
                <a:latin typeface="Arial" charset="0"/>
                <a:ea typeface="微软雅黑" pitchFamily="34" charset="-122"/>
                <a:cs typeface="宋体" pitchFamily="2" charset="-122"/>
              </a:defRPr>
            </a:lvl7pPr>
            <a:lvl8pPr marL="1272122" algn="l" rtl="0" fontAlgn="base">
              <a:spcBef>
                <a:spcPct val="0"/>
              </a:spcBef>
              <a:spcAft>
                <a:spcPct val="0"/>
              </a:spcAft>
              <a:defRPr sz="2600" b="1">
                <a:solidFill>
                  <a:schemeClr val="tx1"/>
                </a:solidFill>
                <a:latin typeface="Arial" charset="0"/>
                <a:ea typeface="微软雅黑" pitchFamily="34" charset="-122"/>
                <a:cs typeface="宋体" pitchFamily="2" charset="-122"/>
              </a:defRPr>
            </a:lvl8pPr>
            <a:lvl9pPr marL="1696164" algn="l" rtl="0" fontAlgn="base">
              <a:spcBef>
                <a:spcPct val="0"/>
              </a:spcBef>
              <a:spcAft>
                <a:spcPct val="0"/>
              </a:spcAft>
              <a:defRPr sz="2600" b="1">
                <a:solidFill>
                  <a:schemeClr val="tx1"/>
                </a:solidFill>
                <a:latin typeface="Arial" charset="0"/>
                <a:ea typeface="微软雅黑" pitchFamily="34" charset="-122"/>
                <a:cs typeface="宋体" pitchFamily="2" charset="-122"/>
              </a:defRPr>
            </a:lvl9pPr>
          </a:lstStyle>
          <a:p>
            <a:pPr>
              <a:lnSpc>
                <a:spcPct val="120000"/>
              </a:lnSpc>
              <a:defRPr/>
            </a:pPr>
            <a:r>
              <a:rPr lang="zh-CN" altLang="en-US" sz="2000" kern="0" dirty="0">
                <a:latin typeface="黑体" pitchFamily="2" charset="-122"/>
                <a:ea typeface="黑体" pitchFamily="2" charset="-122"/>
              </a:rPr>
              <a:t>   </a:t>
            </a:r>
            <a:r>
              <a:rPr lang="zh-CN" altLang="en-US" sz="2000" kern="0" dirty="0">
                <a:solidFill>
                  <a:srgbClr val="0000CC"/>
                </a:solidFill>
                <a:latin typeface="+mn-ea"/>
                <a:ea typeface="+mn-ea"/>
              </a:rPr>
              <a:t>波函数</a:t>
            </a:r>
            <a:r>
              <a:rPr lang="el-GR" altLang="zh-CN" sz="2000" i="1" kern="0" dirty="0">
                <a:solidFill>
                  <a:srgbClr val="FF0000"/>
                </a:solidFill>
                <a:latin typeface="+mn-ea"/>
                <a:ea typeface="+mn-ea"/>
                <a:cs typeface="Times New Roman" pitchFamily="18" charset="0"/>
              </a:rPr>
              <a:t>ψ</a:t>
            </a:r>
            <a:r>
              <a:rPr lang="en-US" altLang="zh-CN" sz="2000" i="1" kern="0" dirty="0">
                <a:solidFill>
                  <a:srgbClr val="FF0066"/>
                </a:solidFill>
                <a:latin typeface="+mn-ea"/>
                <a:ea typeface="+mn-ea"/>
                <a:cs typeface="Times New Roman" pitchFamily="18" charset="0"/>
              </a:rPr>
              <a:t> </a:t>
            </a:r>
            <a:r>
              <a:rPr lang="zh-CN" altLang="en-US" sz="2000" kern="0" dirty="0">
                <a:solidFill>
                  <a:srgbClr val="0000CC"/>
                </a:solidFill>
                <a:latin typeface="+mn-ea"/>
                <a:ea typeface="+mn-ea"/>
              </a:rPr>
              <a:t>是三维空间</a:t>
            </a:r>
            <a:r>
              <a:rPr lang="en-US" altLang="zh-CN" sz="2000" kern="0" dirty="0">
                <a:solidFill>
                  <a:srgbClr val="0000CC"/>
                </a:solidFill>
                <a:latin typeface="+mn-ea"/>
                <a:ea typeface="+mn-ea"/>
              </a:rPr>
              <a:t>x</a:t>
            </a:r>
            <a:r>
              <a:rPr lang="zh-CN" altLang="en-US" sz="2000" kern="0" dirty="0">
                <a:solidFill>
                  <a:srgbClr val="0000CC"/>
                </a:solidFill>
                <a:latin typeface="+mn-ea"/>
                <a:ea typeface="+mn-ea"/>
              </a:rPr>
              <a:t>、</a:t>
            </a:r>
            <a:r>
              <a:rPr lang="en-US" altLang="zh-CN" sz="2000" kern="0" dirty="0">
                <a:solidFill>
                  <a:srgbClr val="0000CC"/>
                </a:solidFill>
                <a:latin typeface="+mn-ea"/>
                <a:ea typeface="+mn-ea"/>
              </a:rPr>
              <a:t>y</a:t>
            </a:r>
            <a:r>
              <a:rPr lang="zh-CN" altLang="en-US" sz="2000" kern="0" dirty="0">
                <a:solidFill>
                  <a:srgbClr val="0000CC"/>
                </a:solidFill>
                <a:latin typeface="+mn-ea"/>
                <a:ea typeface="+mn-ea"/>
              </a:rPr>
              <a:t>、</a:t>
            </a:r>
            <a:r>
              <a:rPr lang="en-US" altLang="zh-CN" sz="2000" kern="0" dirty="0">
                <a:solidFill>
                  <a:srgbClr val="0000CC"/>
                </a:solidFill>
                <a:latin typeface="+mn-ea"/>
                <a:ea typeface="+mn-ea"/>
              </a:rPr>
              <a:t>z</a:t>
            </a:r>
            <a:r>
              <a:rPr lang="zh-CN" altLang="en-US" sz="2000" kern="0" dirty="0">
                <a:solidFill>
                  <a:srgbClr val="0000CC"/>
                </a:solidFill>
                <a:latin typeface="+mn-ea"/>
                <a:ea typeface="+mn-ea"/>
              </a:rPr>
              <a:t>的函数，其二阶偏微分方程就是有名的</a:t>
            </a:r>
            <a:r>
              <a:rPr lang="zh-CN" altLang="en-US" sz="2000" kern="0" dirty="0">
                <a:solidFill>
                  <a:srgbClr val="FF0000"/>
                </a:solidFill>
                <a:latin typeface="+mn-ea"/>
                <a:ea typeface="+mn-ea"/>
              </a:rPr>
              <a:t>薛定谔方程</a:t>
            </a:r>
          </a:p>
        </p:txBody>
      </p:sp>
      <p:sp>
        <p:nvSpPr>
          <p:cNvPr id="6" name="文本框 5"/>
          <p:cNvSpPr txBox="1"/>
          <p:nvPr/>
        </p:nvSpPr>
        <p:spPr>
          <a:xfrm>
            <a:off x="1115764" y="866775"/>
            <a:ext cx="3024188" cy="460375"/>
          </a:xfrm>
          <a:prstGeom prst="rect">
            <a:avLst/>
          </a:prstGeom>
          <a:noFill/>
        </p:spPr>
        <p:txBody>
          <a:bodyPr>
            <a:spAutoFit/>
          </a:bodyPr>
          <a:lstStyle/>
          <a:p>
            <a:pPr marL="342900" indent="-342900">
              <a:buClr>
                <a:schemeClr val="tx1"/>
              </a:buClr>
              <a:buFont typeface="Wingdings" panose="05000000000000000000" pitchFamily="2" charset="2"/>
              <a:buChar char="n"/>
              <a:defRPr/>
            </a:pPr>
            <a:r>
              <a:rPr lang="zh-CN" altLang="en-US" sz="2400" dirty="0">
                <a:solidFill>
                  <a:srgbClr val="FF0000"/>
                </a:solidFill>
                <a:latin typeface="+mn-ea"/>
                <a:ea typeface="+mn-ea"/>
              </a:rPr>
              <a:t>波函数和原子轨道</a:t>
            </a:r>
          </a:p>
        </p:txBody>
      </p:sp>
      <p:sp>
        <p:nvSpPr>
          <p:cNvPr id="7" name="Text Box 55"/>
          <p:cNvSpPr txBox="1">
            <a:spLocks noChangeArrowheads="1"/>
          </p:cNvSpPr>
          <p:nvPr/>
        </p:nvSpPr>
        <p:spPr bwMode="auto">
          <a:xfrm>
            <a:off x="611188" y="268288"/>
            <a:ext cx="5545137"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9" tIns="45709" rIns="91419" bIns="45709">
            <a:spAutoFit/>
          </a:bodyPr>
          <a:lstStyle>
            <a:lvl1pPr>
              <a:defRPr b="1">
                <a:solidFill>
                  <a:schemeClr val="tx1"/>
                </a:solidFill>
                <a:latin typeface="Arial" panose="020B0604020202020204" pitchFamily="34" charset="0"/>
                <a:ea typeface="华文细黑" panose="02010600040101010101" pitchFamily="2" charset="-122"/>
              </a:defRPr>
            </a:lvl1pPr>
            <a:lvl2pPr marL="742950" indent="-285750">
              <a:defRPr b="1">
                <a:solidFill>
                  <a:schemeClr val="tx1"/>
                </a:solidFill>
                <a:latin typeface="Arial" panose="020B0604020202020204" pitchFamily="34" charset="0"/>
                <a:ea typeface="华文细黑" panose="02010600040101010101" pitchFamily="2" charset="-122"/>
              </a:defRPr>
            </a:lvl2pPr>
            <a:lvl3pPr marL="1143000" indent="-228600">
              <a:defRPr b="1">
                <a:solidFill>
                  <a:schemeClr val="tx1"/>
                </a:solidFill>
                <a:latin typeface="Arial" panose="020B0604020202020204" pitchFamily="34" charset="0"/>
                <a:ea typeface="华文细黑" panose="02010600040101010101" pitchFamily="2" charset="-122"/>
              </a:defRPr>
            </a:lvl3pPr>
            <a:lvl4pPr marL="1600200" indent="-228600">
              <a:defRPr b="1">
                <a:solidFill>
                  <a:schemeClr val="tx1"/>
                </a:solidFill>
                <a:latin typeface="Arial" panose="020B0604020202020204" pitchFamily="34" charset="0"/>
                <a:ea typeface="华文细黑" panose="02010600040101010101" pitchFamily="2" charset="-122"/>
              </a:defRPr>
            </a:lvl4pPr>
            <a:lvl5pPr marL="2057400" indent="-228600">
              <a:defRPr b="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9pPr>
          </a:lstStyle>
          <a:p>
            <a:pPr eaLnBrk="1" hangingPunct="1">
              <a:defRPr/>
            </a:pPr>
            <a:r>
              <a:rPr lang="en-US" altLang="zh-CN" sz="2400" dirty="0">
                <a:latin typeface="微软雅黑" panose="020B0503020204020204" pitchFamily="34" charset="-122"/>
                <a:ea typeface="微软雅黑" panose="020B0503020204020204" pitchFamily="34" charset="-122"/>
              </a:rPr>
              <a:t>1.2.2 </a:t>
            </a:r>
            <a:r>
              <a:rPr lang="zh-CN" altLang="en-US" sz="2400" dirty="0">
                <a:latin typeface="Times New Roman" panose="02020603050405020304" pitchFamily="18" charset="0"/>
                <a:ea typeface="+mn-ea"/>
                <a:cs typeface="Times New Roman" panose="02020603050405020304" pitchFamily="18" charset="0"/>
              </a:rPr>
              <a:t>氢原子的量子力学模型</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42" presetClass="entr" presetSubtype="0" fill="hold"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fade">
                                      <p:cBhvr>
                                        <p:cTn id="19" dur="1000"/>
                                        <p:tgtEl>
                                          <p:spTgt spid="3">
                                            <p:txEl>
                                              <p:pRg st="1" end="1"/>
                                            </p:txEl>
                                          </p:spTgt>
                                        </p:tgtEl>
                                      </p:cBhvr>
                                    </p:animEffect>
                                    <p:anim calcmode="lin" valueType="num">
                                      <p:cBhvr>
                                        <p:cTn id="20"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2" fill="hold" nodeType="clickPar">
                      <p:stCondLst>
                        <p:cond delay="indefinite"/>
                      </p:stCondLst>
                      <p:childTnLst>
                        <p:par>
                          <p:cTn id="23" fill="hold" nodeType="withGroup">
                            <p:stCondLst>
                              <p:cond delay="0"/>
                            </p:stCondLst>
                            <p:childTnLst>
                              <p:par>
                                <p:cTn id="24" presetID="42" presetClass="entr" presetSubtype="0" fill="hold" nodeType="clickEffect">
                                  <p:stCondLst>
                                    <p:cond delay="0"/>
                                  </p:stCondLst>
                                  <p:childTnLst>
                                    <p:set>
                                      <p:cBhvr>
                                        <p:cTn id="25" dur="1" fill="hold">
                                          <p:stCondLst>
                                            <p:cond delay="0"/>
                                          </p:stCondLst>
                                        </p:cTn>
                                        <p:tgtEl>
                                          <p:spTgt spid="3">
                                            <p:txEl>
                                              <p:pRg st="2" end="2"/>
                                            </p:txEl>
                                          </p:spTgt>
                                        </p:tgtEl>
                                        <p:attrNameLst>
                                          <p:attrName>style.visibility</p:attrName>
                                        </p:attrNameLst>
                                      </p:cBhvr>
                                      <p:to>
                                        <p:strVal val="visible"/>
                                      </p:to>
                                    </p:set>
                                    <p:animEffect transition="in" filter="fade">
                                      <p:cBhvr>
                                        <p:cTn id="26" dur="1000"/>
                                        <p:tgtEl>
                                          <p:spTgt spid="3">
                                            <p:txEl>
                                              <p:pRg st="2" end="2"/>
                                            </p:txEl>
                                          </p:spTgt>
                                        </p:tgtEl>
                                      </p:cBhvr>
                                    </p:animEffect>
                                    <p:anim calcmode="lin" valueType="num">
                                      <p:cBhvr>
                                        <p:cTn id="27"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8"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文本框 5"/>
          <p:cNvSpPr txBox="1"/>
          <p:nvPr/>
        </p:nvSpPr>
        <p:spPr>
          <a:xfrm>
            <a:off x="1115764" y="866775"/>
            <a:ext cx="3024188" cy="460375"/>
          </a:xfrm>
          <a:prstGeom prst="rect">
            <a:avLst/>
          </a:prstGeom>
          <a:noFill/>
        </p:spPr>
        <p:txBody>
          <a:bodyPr>
            <a:spAutoFit/>
          </a:bodyPr>
          <a:lstStyle/>
          <a:p>
            <a:pPr marL="342900" indent="-342900">
              <a:buClr>
                <a:schemeClr val="tx1"/>
              </a:buClr>
              <a:buFont typeface="Wingdings" panose="05000000000000000000" pitchFamily="2" charset="2"/>
              <a:buChar char="n"/>
              <a:defRPr/>
            </a:pPr>
            <a:r>
              <a:rPr lang="zh-CN" altLang="en-US" sz="2400" dirty="0">
                <a:solidFill>
                  <a:srgbClr val="FF0000"/>
                </a:solidFill>
                <a:latin typeface="+mn-ea"/>
                <a:ea typeface="+mn-ea"/>
              </a:rPr>
              <a:t>波函数和原子轨道</a:t>
            </a:r>
          </a:p>
        </p:txBody>
      </p:sp>
      <p:sp>
        <p:nvSpPr>
          <p:cNvPr id="4" name="Rectangle 2"/>
          <p:cNvSpPr txBox="1">
            <a:spLocks noChangeArrowheads="1"/>
          </p:cNvSpPr>
          <p:nvPr/>
        </p:nvSpPr>
        <p:spPr>
          <a:xfrm>
            <a:off x="1187450" y="1500188"/>
            <a:ext cx="3384550" cy="490537"/>
          </a:xfrm>
          <a:prstGeom prst="rect">
            <a:avLst/>
          </a:prstGeom>
        </p:spPr>
        <p:txBody>
          <a:bodyPr/>
          <a:lstStyle>
            <a:lvl1pPr algn="l" rtl="0" eaLnBrk="0" fontAlgn="base" hangingPunct="0">
              <a:spcBef>
                <a:spcPct val="0"/>
              </a:spcBef>
              <a:spcAft>
                <a:spcPct val="0"/>
              </a:spcAft>
              <a:defRPr sz="2600" b="1">
                <a:solidFill>
                  <a:schemeClr val="tx1"/>
                </a:solidFill>
                <a:latin typeface="+mj-lt"/>
                <a:ea typeface="+mj-ea"/>
                <a:cs typeface="+mj-cs"/>
              </a:defRPr>
            </a:lvl1pPr>
            <a:lvl2pPr algn="l" rtl="0" eaLnBrk="0" fontAlgn="base" hangingPunct="0">
              <a:spcBef>
                <a:spcPct val="0"/>
              </a:spcBef>
              <a:spcAft>
                <a:spcPct val="0"/>
              </a:spcAft>
              <a:defRPr sz="2600" b="1">
                <a:solidFill>
                  <a:schemeClr val="tx1"/>
                </a:solidFill>
                <a:latin typeface="Arial" charset="0"/>
                <a:ea typeface="微软雅黑" pitchFamily="34" charset="-122"/>
                <a:cs typeface="宋体" pitchFamily="2" charset="-122"/>
              </a:defRPr>
            </a:lvl2pPr>
            <a:lvl3pPr algn="l" rtl="0" eaLnBrk="0" fontAlgn="base" hangingPunct="0">
              <a:spcBef>
                <a:spcPct val="0"/>
              </a:spcBef>
              <a:spcAft>
                <a:spcPct val="0"/>
              </a:spcAft>
              <a:defRPr sz="2600" b="1">
                <a:solidFill>
                  <a:schemeClr val="tx1"/>
                </a:solidFill>
                <a:latin typeface="Arial" charset="0"/>
                <a:ea typeface="微软雅黑" pitchFamily="34" charset="-122"/>
                <a:cs typeface="宋体" pitchFamily="2" charset="-122"/>
              </a:defRPr>
            </a:lvl3pPr>
            <a:lvl4pPr algn="l" rtl="0" eaLnBrk="0" fontAlgn="base" hangingPunct="0">
              <a:spcBef>
                <a:spcPct val="0"/>
              </a:spcBef>
              <a:spcAft>
                <a:spcPct val="0"/>
              </a:spcAft>
              <a:defRPr sz="2600" b="1">
                <a:solidFill>
                  <a:schemeClr val="tx1"/>
                </a:solidFill>
                <a:latin typeface="Arial" charset="0"/>
                <a:ea typeface="微软雅黑" pitchFamily="34" charset="-122"/>
                <a:cs typeface="宋体" pitchFamily="2" charset="-122"/>
              </a:defRPr>
            </a:lvl4pPr>
            <a:lvl5pPr algn="l" rtl="0" eaLnBrk="0" fontAlgn="base" hangingPunct="0">
              <a:spcBef>
                <a:spcPct val="0"/>
              </a:spcBef>
              <a:spcAft>
                <a:spcPct val="0"/>
              </a:spcAft>
              <a:defRPr sz="2600" b="1">
                <a:solidFill>
                  <a:schemeClr val="tx1"/>
                </a:solidFill>
                <a:latin typeface="Arial" charset="0"/>
                <a:ea typeface="微软雅黑" pitchFamily="34" charset="-122"/>
                <a:cs typeface="宋体" pitchFamily="2" charset="-122"/>
              </a:defRPr>
            </a:lvl5pPr>
            <a:lvl6pPr marL="424041" algn="l" rtl="0" fontAlgn="base">
              <a:spcBef>
                <a:spcPct val="0"/>
              </a:spcBef>
              <a:spcAft>
                <a:spcPct val="0"/>
              </a:spcAft>
              <a:defRPr sz="2600" b="1">
                <a:solidFill>
                  <a:schemeClr val="tx1"/>
                </a:solidFill>
                <a:latin typeface="Arial" charset="0"/>
                <a:ea typeface="微软雅黑" pitchFamily="34" charset="-122"/>
                <a:cs typeface="宋体" pitchFamily="2" charset="-122"/>
              </a:defRPr>
            </a:lvl6pPr>
            <a:lvl7pPr marL="848081" algn="l" rtl="0" fontAlgn="base">
              <a:spcBef>
                <a:spcPct val="0"/>
              </a:spcBef>
              <a:spcAft>
                <a:spcPct val="0"/>
              </a:spcAft>
              <a:defRPr sz="2600" b="1">
                <a:solidFill>
                  <a:schemeClr val="tx1"/>
                </a:solidFill>
                <a:latin typeface="Arial" charset="0"/>
                <a:ea typeface="微软雅黑" pitchFamily="34" charset="-122"/>
                <a:cs typeface="宋体" pitchFamily="2" charset="-122"/>
              </a:defRPr>
            </a:lvl7pPr>
            <a:lvl8pPr marL="1272122" algn="l" rtl="0" fontAlgn="base">
              <a:spcBef>
                <a:spcPct val="0"/>
              </a:spcBef>
              <a:spcAft>
                <a:spcPct val="0"/>
              </a:spcAft>
              <a:defRPr sz="2600" b="1">
                <a:solidFill>
                  <a:schemeClr val="tx1"/>
                </a:solidFill>
                <a:latin typeface="Arial" charset="0"/>
                <a:ea typeface="微软雅黑" pitchFamily="34" charset="-122"/>
                <a:cs typeface="宋体" pitchFamily="2" charset="-122"/>
              </a:defRPr>
            </a:lvl8pPr>
            <a:lvl9pPr marL="1696164" algn="l" rtl="0" fontAlgn="base">
              <a:spcBef>
                <a:spcPct val="0"/>
              </a:spcBef>
              <a:spcAft>
                <a:spcPct val="0"/>
              </a:spcAft>
              <a:defRPr sz="2600" b="1">
                <a:solidFill>
                  <a:schemeClr val="tx1"/>
                </a:solidFill>
                <a:latin typeface="Arial" charset="0"/>
                <a:ea typeface="微软雅黑" pitchFamily="34" charset="-122"/>
                <a:cs typeface="宋体" pitchFamily="2" charset="-122"/>
              </a:defRPr>
            </a:lvl9pPr>
          </a:lstStyle>
          <a:p>
            <a:pPr>
              <a:defRPr/>
            </a:pPr>
            <a:r>
              <a:rPr lang="zh-CN" altLang="en-US" sz="2400" kern="0" dirty="0">
                <a:solidFill>
                  <a:srgbClr val="0000CC"/>
                </a:solidFill>
                <a:latin typeface="Times New Roman" panose="02020603050405020304" pitchFamily="18" charset="0"/>
                <a:cs typeface="Times New Roman" panose="02020603050405020304" pitchFamily="18" charset="0"/>
              </a:rPr>
              <a:t>求解</a:t>
            </a:r>
            <a:r>
              <a:rPr lang="en-US" altLang="zh-CN" sz="2400" kern="0" dirty="0" err="1">
                <a:solidFill>
                  <a:srgbClr val="0000CC"/>
                </a:solidFill>
                <a:latin typeface="Times New Roman" panose="02020603050405020304" pitchFamily="18" charset="0"/>
                <a:cs typeface="Times New Roman" panose="02020603050405020304" pitchFamily="18" charset="0"/>
              </a:rPr>
              <a:t>SchrÖdinger</a:t>
            </a:r>
            <a:r>
              <a:rPr lang="zh-CN" altLang="en-US" sz="2400" kern="0" dirty="0">
                <a:solidFill>
                  <a:srgbClr val="0000CC"/>
                </a:solidFill>
                <a:latin typeface="Times New Roman" panose="02020603050405020304" pitchFamily="18" charset="0"/>
                <a:cs typeface="Times New Roman" panose="02020603050405020304" pitchFamily="18" charset="0"/>
              </a:rPr>
              <a:t>方程</a:t>
            </a:r>
          </a:p>
        </p:txBody>
      </p:sp>
      <p:sp>
        <p:nvSpPr>
          <p:cNvPr id="7" name="Text Box 4"/>
          <p:cNvSpPr txBox="1">
            <a:spLocks noChangeArrowheads="1"/>
          </p:cNvSpPr>
          <p:nvPr/>
        </p:nvSpPr>
        <p:spPr bwMode="auto">
          <a:xfrm>
            <a:off x="4638675" y="1344613"/>
            <a:ext cx="2243138"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spcBef>
                <a:spcPct val="50000"/>
              </a:spcBef>
            </a:pPr>
            <a:r>
              <a:rPr lang="en-US" altLang="zh-CN" sz="3200">
                <a:latin typeface="Times New Roman" panose="02020603050405020304" pitchFamily="18" charset="0"/>
                <a:cs typeface="Times New Roman" panose="02020603050405020304" pitchFamily="18" charset="0"/>
              </a:rPr>
              <a:t>Ĥ</a:t>
            </a:r>
            <a:r>
              <a:rPr lang="el-GR" altLang="zh-CN" sz="3200" i="1">
                <a:solidFill>
                  <a:srgbClr val="D60093"/>
                </a:solidFill>
                <a:latin typeface="Times New Roman" panose="02020603050405020304" pitchFamily="18" charset="0"/>
                <a:cs typeface="Times New Roman" panose="02020603050405020304" pitchFamily="18" charset="0"/>
              </a:rPr>
              <a:t>Ψ</a:t>
            </a:r>
            <a:r>
              <a:rPr lang="el-GR" altLang="zh-CN" sz="3200">
                <a:latin typeface="Times New Roman" panose="02020603050405020304" pitchFamily="18" charset="0"/>
                <a:cs typeface="Times New Roman" panose="02020603050405020304" pitchFamily="18" charset="0"/>
              </a:rPr>
              <a:t> </a:t>
            </a:r>
            <a:r>
              <a:rPr lang="en-US" altLang="zh-CN" sz="3200">
                <a:latin typeface="Times New Roman" panose="02020603050405020304" pitchFamily="18" charset="0"/>
                <a:cs typeface="Times New Roman" panose="02020603050405020304" pitchFamily="18" charset="0"/>
              </a:rPr>
              <a:t>=</a:t>
            </a:r>
            <a:r>
              <a:rPr lang="en-US" altLang="zh-CN" sz="3200">
                <a:solidFill>
                  <a:srgbClr val="00CC99"/>
                </a:solidFill>
                <a:latin typeface="Times New Roman" panose="02020603050405020304" pitchFamily="18" charset="0"/>
                <a:cs typeface="Times New Roman" panose="02020603050405020304" pitchFamily="18" charset="0"/>
              </a:rPr>
              <a:t>E</a:t>
            </a:r>
            <a:r>
              <a:rPr lang="en-US" altLang="zh-CN" sz="3200">
                <a:latin typeface="Times New Roman" panose="02020603050405020304" pitchFamily="18" charset="0"/>
                <a:cs typeface="Times New Roman" panose="02020603050405020304" pitchFamily="18" charset="0"/>
              </a:rPr>
              <a:t>∙</a:t>
            </a:r>
            <a:r>
              <a:rPr lang="el-GR" altLang="zh-CN" sz="3200" i="1">
                <a:solidFill>
                  <a:srgbClr val="D60093"/>
                </a:solidFill>
                <a:latin typeface="Times New Roman" panose="02020603050405020304" pitchFamily="18" charset="0"/>
                <a:cs typeface="Times New Roman" panose="02020603050405020304" pitchFamily="18" charset="0"/>
              </a:rPr>
              <a:t>Ψ</a:t>
            </a:r>
            <a:endParaRPr lang="en-US" altLang="zh-CN" sz="3200" i="1">
              <a:solidFill>
                <a:srgbClr val="D60093"/>
              </a:solidFill>
              <a:latin typeface="Times New Roman" panose="02020603050405020304" pitchFamily="18" charset="0"/>
              <a:cs typeface="Times New Roman" panose="02020603050405020304" pitchFamily="18" charset="0"/>
            </a:endParaRPr>
          </a:p>
        </p:txBody>
      </p:sp>
      <p:sp>
        <p:nvSpPr>
          <p:cNvPr id="9" name="Rectangle 3"/>
          <p:cNvSpPr txBox="1">
            <a:spLocks noChangeArrowheads="1"/>
          </p:cNvSpPr>
          <p:nvPr/>
        </p:nvSpPr>
        <p:spPr>
          <a:xfrm>
            <a:off x="2343150" y="2057400"/>
            <a:ext cx="4752975" cy="903288"/>
          </a:xfrm>
          <a:prstGeom prst="rect">
            <a:avLst/>
          </a:prstGeom>
        </p:spPr>
        <p:txBody>
          <a:bodyPr/>
          <a:lstStyle>
            <a:lvl1pPr marL="166688" indent="-166688" algn="l" rtl="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sz="1900" b="1">
                <a:solidFill>
                  <a:schemeClr val="tx1"/>
                </a:solidFill>
                <a:latin typeface="+mn-lt"/>
                <a:ea typeface="+mn-ea"/>
                <a:cs typeface="+mn-cs"/>
              </a:defRPr>
            </a:lvl1pPr>
            <a:lvl2pPr marL="500063" indent="-166688" algn="l" rtl="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a:solidFill>
                  <a:schemeClr val="tx1"/>
                </a:solidFill>
                <a:latin typeface="+mn-lt"/>
                <a:ea typeface="+mn-ea"/>
                <a:cs typeface="+mn-cs"/>
              </a:defRPr>
            </a:lvl2pPr>
            <a:lvl3pPr marL="828675" indent="-160338" algn="l" rtl="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sz="1400">
                <a:solidFill>
                  <a:schemeClr val="tx1"/>
                </a:solidFill>
                <a:latin typeface="+mn-lt"/>
                <a:ea typeface="+mn-ea"/>
                <a:cs typeface="+mn-cs"/>
              </a:defRPr>
            </a:lvl3pPr>
            <a:lvl4pPr marL="1163638" indent="-166688" algn="l" rtl="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sz="1300">
                <a:solidFill>
                  <a:schemeClr val="tx1"/>
                </a:solidFill>
                <a:latin typeface="+mn-lt"/>
                <a:ea typeface="+mn-ea"/>
                <a:cs typeface="+mn-cs"/>
              </a:defRPr>
            </a:lvl4pPr>
            <a:lvl5pPr marL="1500188" indent="-169863" algn="l" rtl="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sz="1100">
                <a:solidFill>
                  <a:schemeClr val="tx1"/>
                </a:solidFill>
                <a:latin typeface="+mn-lt"/>
                <a:ea typeface="+mn-ea"/>
                <a:cs typeface="+mn-cs"/>
              </a:defRPr>
            </a:lvl5pPr>
            <a:lvl6pPr marL="1925853" indent="-170794" algn="l" rtl="0" fontAlgn="ctr">
              <a:lnSpc>
                <a:spcPct val="120000"/>
              </a:lnSpc>
              <a:spcBef>
                <a:spcPct val="20000"/>
              </a:spcBef>
              <a:spcAft>
                <a:spcPct val="0"/>
              </a:spcAft>
              <a:buClr>
                <a:schemeClr val="accent1"/>
              </a:buClr>
              <a:buSzPct val="60000"/>
              <a:buFont typeface="Wingdings" pitchFamily="2" charset="2"/>
              <a:buChar char="l"/>
              <a:defRPr sz="1100">
                <a:solidFill>
                  <a:schemeClr val="tx1"/>
                </a:solidFill>
                <a:latin typeface="+mn-lt"/>
                <a:ea typeface="+mn-ea"/>
                <a:cs typeface="+mn-cs"/>
              </a:defRPr>
            </a:lvl6pPr>
            <a:lvl7pPr marL="2349895" indent="-170794" algn="l" rtl="0" fontAlgn="ctr">
              <a:lnSpc>
                <a:spcPct val="120000"/>
              </a:lnSpc>
              <a:spcBef>
                <a:spcPct val="20000"/>
              </a:spcBef>
              <a:spcAft>
                <a:spcPct val="0"/>
              </a:spcAft>
              <a:buClr>
                <a:schemeClr val="accent1"/>
              </a:buClr>
              <a:buSzPct val="60000"/>
              <a:buFont typeface="Wingdings" pitchFamily="2" charset="2"/>
              <a:buChar char="l"/>
              <a:defRPr sz="1100">
                <a:solidFill>
                  <a:schemeClr val="tx1"/>
                </a:solidFill>
                <a:latin typeface="+mn-lt"/>
                <a:ea typeface="+mn-ea"/>
                <a:cs typeface="+mn-cs"/>
              </a:defRPr>
            </a:lvl7pPr>
            <a:lvl8pPr marL="2773937" indent="-170794" algn="l" rtl="0" fontAlgn="ctr">
              <a:lnSpc>
                <a:spcPct val="120000"/>
              </a:lnSpc>
              <a:spcBef>
                <a:spcPct val="20000"/>
              </a:spcBef>
              <a:spcAft>
                <a:spcPct val="0"/>
              </a:spcAft>
              <a:buClr>
                <a:schemeClr val="accent1"/>
              </a:buClr>
              <a:buSzPct val="60000"/>
              <a:buFont typeface="Wingdings" pitchFamily="2" charset="2"/>
              <a:buChar char="l"/>
              <a:defRPr sz="1100">
                <a:solidFill>
                  <a:schemeClr val="tx1"/>
                </a:solidFill>
                <a:latin typeface="+mn-lt"/>
                <a:ea typeface="+mn-ea"/>
                <a:cs typeface="+mn-cs"/>
              </a:defRPr>
            </a:lvl8pPr>
            <a:lvl9pPr marL="3197976" indent="-170794" algn="l" rtl="0" fontAlgn="ctr">
              <a:lnSpc>
                <a:spcPct val="120000"/>
              </a:lnSpc>
              <a:spcBef>
                <a:spcPct val="20000"/>
              </a:spcBef>
              <a:spcAft>
                <a:spcPct val="0"/>
              </a:spcAft>
              <a:buClr>
                <a:schemeClr val="accent1"/>
              </a:buClr>
              <a:buSzPct val="60000"/>
              <a:buFont typeface="Wingdings" pitchFamily="2" charset="2"/>
              <a:buChar char="l"/>
              <a:defRPr sz="1100">
                <a:solidFill>
                  <a:schemeClr val="tx1"/>
                </a:solidFill>
                <a:latin typeface="+mn-lt"/>
                <a:ea typeface="+mn-ea"/>
                <a:cs typeface="+mn-cs"/>
              </a:defRPr>
            </a:lvl9pPr>
          </a:lstStyle>
          <a:p>
            <a:pPr>
              <a:buClr>
                <a:schemeClr val="tx1"/>
              </a:buClr>
              <a:buSzPct val="80000"/>
              <a:buFont typeface="Wingdings" panose="05000000000000000000" pitchFamily="2" charset="2"/>
              <a:buChar char="Ø"/>
              <a:defRPr/>
            </a:pPr>
            <a:r>
              <a:rPr lang="zh-CN" altLang="en-US" sz="2000" kern="0" dirty="0">
                <a:solidFill>
                  <a:srgbClr val="0000CC"/>
                </a:solidFill>
                <a:latin typeface="Times New Roman" panose="02020603050405020304" pitchFamily="18" charset="0"/>
                <a:cs typeface="Times New Roman" panose="02020603050405020304" pitchFamily="18" charset="0"/>
              </a:rPr>
              <a:t> 找到</a:t>
            </a:r>
            <a:r>
              <a:rPr lang="el-GR" altLang="zh-CN" sz="2000" kern="0" dirty="0">
                <a:solidFill>
                  <a:srgbClr val="0000CC"/>
                </a:solidFill>
                <a:latin typeface="Times New Roman" panose="02020603050405020304" pitchFamily="18" charset="0"/>
                <a:cs typeface="Times New Roman" panose="02020603050405020304" pitchFamily="18" charset="0"/>
              </a:rPr>
              <a:t>Ψ</a:t>
            </a:r>
            <a:r>
              <a:rPr lang="zh-CN" altLang="en-US" sz="2000" kern="0" dirty="0">
                <a:solidFill>
                  <a:srgbClr val="0000CC"/>
                </a:solidFill>
                <a:latin typeface="Times New Roman" panose="02020603050405020304" pitchFamily="18" charset="0"/>
                <a:cs typeface="Times New Roman" panose="02020603050405020304" pitchFamily="18" charset="0"/>
              </a:rPr>
              <a:t>，波函数或者轨道；</a:t>
            </a:r>
          </a:p>
          <a:p>
            <a:pPr>
              <a:buSzPct val="80000"/>
              <a:buFont typeface="Wingdings" panose="05000000000000000000" pitchFamily="2" charset="2"/>
              <a:buChar char="Ø"/>
              <a:defRPr/>
            </a:pPr>
            <a:r>
              <a:rPr lang="zh-CN" altLang="en-US" sz="2000" kern="0" dirty="0">
                <a:solidFill>
                  <a:srgbClr val="0000CC"/>
                </a:solidFill>
                <a:latin typeface="Times New Roman" panose="02020603050405020304" pitchFamily="18" charset="0"/>
                <a:cs typeface="Times New Roman" panose="02020603050405020304" pitchFamily="18" charset="0"/>
              </a:rPr>
              <a:t> 找到</a:t>
            </a:r>
            <a:r>
              <a:rPr lang="en-US" altLang="zh-CN" sz="2000" kern="0" dirty="0">
                <a:solidFill>
                  <a:srgbClr val="0000CC"/>
                </a:solidFill>
                <a:latin typeface="Times New Roman" panose="02020603050405020304" pitchFamily="18" charset="0"/>
                <a:cs typeface="Times New Roman" panose="02020603050405020304" pitchFamily="18" charset="0"/>
              </a:rPr>
              <a:t>E</a:t>
            </a:r>
            <a:r>
              <a:rPr lang="zh-CN" altLang="en-US" sz="2000" kern="0" dirty="0">
                <a:solidFill>
                  <a:srgbClr val="0000CC"/>
                </a:solidFill>
                <a:latin typeface="Times New Roman" panose="02020603050405020304" pitchFamily="18" charset="0"/>
                <a:cs typeface="Times New Roman" panose="02020603050405020304" pitchFamily="18" charset="0"/>
              </a:rPr>
              <a:t>，电子和原子核之间的结合能。</a:t>
            </a:r>
          </a:p>
        </p:txBody>
      </p:sp>
      <p:sp>
        <p:nvSpPr>
          <p:cNvPr id="10" name="Text Box 5"/>
          <p:cNvSpPr txBox="1">
            <a:spLocks noChangeArrowheads="1"/>
          </p:cNvSpPr>
          <p:nvPr/>
        </p:nvSpPr>
        <p:spPr bwMode="auto">
          <a:xfrm>
            <a:off x="1204913" y="3055938"/>
            <a:ext cx="2749550" cy="400050"/>
          </a:xfrm>
          <a:prstGeom prst="rect">
            <a:avLst/>
          </a:prstGeom>
          <a:noFill/>
          <a:ln w="9525">
            <a:noFill/>
            <a:miter lim="800000"/>
            <a:headEnd/>
            <a:tailEnd/>
          </a:ln>
          <a:effectLst/>
        </p:spPr>
        <p:txBody>
          <a:bodyPr wrap="none">
            <a:spAutoFit/>
          </a:bodyPr>
          <a:lstStyle/>
          <a:p>
            <a:pPr>
              <a:defRPr/>
            </a:pPr>
            <a:r>
              <a:rPr lang="zh-CN" altLang="en-US" sz="2000" dirty="0">
                <a:latin typeface="+mn-ea"/>
                <a:ea typeface="+mn-ea"/>
              </a:rPr>
              <a:t>对于单电子原子来说：</a:t>
            </a:r>
          </a:p>
        </p:txBody>
      </p:sp>
      <p:graphicFrame>
        <p:nvGraphicFramePr>
          <p:cNvPr id="88073" name="Object 6"/>
          <p:cNvGraphicFramePr>
            <a:graphicFrameLocks noChangeAspect="1"/>
          </p:cNvGraphicFramePr>
          <p:nvPr/>
        </p:nvGraphicFramePr>
        <p:xfrm>
          <a:off x="2405063" y="3276600"/>
          <a:ext cx="3810000" cy="1169988"/>
        </p:xfrm>
        <a:graphic>
          <a:graphicData uri="http://schemas.openxmlformats.org/presentationml/2006/ole">
            <mc:AlternateContent xmlns:mc="http://schemas.openxmlformats.org/markup-compatibility/2006">
              <mc:Choice xmlns:v="urn:schemas-microsoft-com:vml" Requires="v">
                <p:oleObj spid="_x0000_s88152" name="公式" r:id="rId4" imgW="1447800" imgH="457200" progId="Equation.3">
                  <p:embed/>
                </p:oleObj>
              </mc:Choice>
              <mc:Fallback>
                <p:oleObj name="公式" r:id="rId4" imgW="1447800" imgH="457200" progId="Equation.3">
                  <p:embed/>
                  <p:pic>
                    <p:nvPicPr>
                      <p:cNvPr id="0"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05063" y="3276600"/>
                        <a:ext cx="3810000" cy="1169988"/>
                      </a:xfrm>
                      <a:prstGeom prst="rect">
                        <a:avLst/>
                      </a:prstGeom>
                      <a:noFill/>
                      <a:ln>
                        <a:noFill/>
                      </a:ln>
                      <a:effectLst/>
                      <a:extLst>
                        <a:ext uri="{909E8E84-426E-40DD-AFC4-6F175D3DCCD1}">
                          <a14:hiddenFill xmlns:a14="http://schemas.microsoft.com/office/drawing/2010/main">
                            <a:solidFill>
                              <a:schemeClr val="tx2"/>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3" name="Line 7"/>
          <p:cNvSpPr>
            <a:spLocks noChangeShapeType="1"/>
          </p:cNvSpPr>
          <p:nvPr/>
        </p:nvSpPr>
        <p:spPr bwMode="auto">
          <a:xfrm flipV="1">
            <a:off x="2332038" y="4132263"/>
            <a:ext cx="503237" cy="431800"/>
          </a:xfrm>
          <a:prstGeom prst="line">
            <a:avLst/>
          </a:prstGeom>
          <a:noFill/>
          <a:ln w="25400">
            <a:solidFill>
              <a:srgbClr val="000099"/>
            </a:solidFill>
            <a:round/>
            <a:headEnd/>
            <a:tailEnd type="stealth" w="lg" len="lg"/>
          </a:ln>
          <a:effectLst/>
        </p:spPr>
        <p:txBody>
          <a:bodyP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4" name="Text Box 8"/>
          <p:cNvSpPr txBox="1">
            <a:spLocks noChangeArrowheads="1"/>
          </p:cNvSpPr>
          <p:nvPr/>
        </p:nvSpPr>
        <p:spPr bwMode="auto">
          <a:xfrm>
            <a:off x="1204913" y="4584700"/>
            <a:ext cx="2679700" cy="344488"/>
          </a:xfrm>
          <a:prstGeom prst="rect">
            <a:avLst/>
          </a:prstGeom>
          <a:noFill/>
          <a:ln w="9525">
            <a:noFill/>
            <a:miter lim="800000"/>
            <a:headEnd/>
            <a:tailEnd/>
          </a:ln>
          <a:effectLst/>
        </p:spPr>
        <p:txBody>
          <a:bodyPr>
            <a:spAutoFit/>
          </a:bodyPr>
          <a:lstStyle/>
          <a:p>
            <a:pPr>
              <a:spcBef>
                <a:spcPct val="50000"/>
              </a:spcBef>
              <a:defRPr/>
            </a:pPr>
            <a:r>
              <a:rPr lang="en-US" altLang="zh-CN" dirty="0">
                <a:latin typeface="Times New Roman" panose="02020603050405020304" pitchFamily="18" charset="0"/>
                <a:ea typeface="+mn-ea"/>
                <a:cs typeface="Times New Roman" panose="02020603050405020304" pitchFamily="18" charset="0"/>
              </a:rPr>
              <a:t>H</a:t>
            </a:r>
            <a:r>
              <a:rPr lang="zh-CN" altLang="en-US" dirty="0">
                <a:latin typeface="Times New Roman" panose="02020603050405020304" pitchFamily="18" charset="0"/>
                <a:ea typeface="+mn-ea"/>
                <a:cs typeface="Times New Roman" panose="02020603050405020304" pitchFamily="18" charset="0"/>
              </a:rPr>
              <a:t>原子轨道或波函数</a:t>
            </a:r>
          </a:p>
        </p:txBody>
      </p:sp>
      <p:sp>
        <p:nvSpPr>
          <p:cNvPr id="15" name="AutoShape 9"/>
          <p:cNvSpPr>
            <a:spLocks/>
          </p:cNvSpPr>
          <p:nvPr/>
        </p:nvSpPr>
        <p:spPr bwMode="auto">
          <a:xfrm rot="16200000">
            <a:off x="4459288" y="3798887"/>
            <a:ext cx="268288" cy="1503363"/>
          </a:xfrm>
          <a:prstGeom prst="leftBrace">
            <a:avLst>
              <a:gd name="adj1" fmla="val 47756"/>
              <a:gd name="adj2" fmla="val 50000"/>
            </a:avLst>
          </a:prstGeom>
          <a:noFill/>
          <a:ln w="9525">
            <a:solidFill>
              <a:schemeClr val="tx1"/>
            </a:solidFill>
            <a:round/>
            <a:headEnd/>
            <a:tailEnd/>
          </a:ln>
          <a:effec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6" name="Text Box 10"/>
          <p:cNvSpPr txBox="1">
            <a:spLocks noChangeArrowheads="1"/>
          </p:cNvSpPr>
          <p:nvPr/>
        </p:nvSpPr>
        <p:spPr bwMode="auto">
          <a:xfrm>
            <a:off x="3638550" y="4683125"/>
            <a:ext cx="2263775" cy="344488"/>
          </a:xfrm>
          <a:prstGeom prst="rect">
            <a:avLst/>
          </a:prstGeom>
          <a:noFill/>
          <a:ln w="9525">
            <a:noFill/>
            <a:miter lim="800000"/>
            <a:headEnd/>
            <a:tailEnd/>
          </a:ln>
          <a:effectLst/>
        </p:spPr>
        <p:txBody>
          <a:bodyPr wrap="none">
            <a:spAutoFit/>
          </a:bodyPr>
          <a:lstStyle/>
          <a:p>
            <a:pPr>
              <a:defRPr/>
            </a:pPr>
            <a:r>
              <a:rPr lang="zh-CN" altLang="en-US" dirty="0">
                <a:latin typeface="Times New Roman" panose="02020603050405020304" pitchFamily="18" charset="0"/>
                <a:ea typeface="+mn-ea"/>
                <a:cs typeface="Times New Roman" panose="02020603050405020304" pitchFamily="18" charset="0"/>
              </a:rPr>
              <a:t>电子和原子核间结合能</a:t>
            </a:r>
          </a:p>
        </p:txBody>
      </p:sp>
      <p:sp>
        <p:nvSpPr>
          <p:cNvPr id="17" name="Text Box 12"/>
          <p:cNvSpPr txBox="1">
            <a:spLocks noChangeArrowheads="1"/>
          </p:cNvSpPr>
          <p:nvPr/>
        </p:nvSpPr>
        <p:spPr bwMode="auto">
          <a:xfrm>
            <a:off x="6326188" y="4146550"/>
            <a:ext cx="2062236" cy="369332"/>
          </a:xfrm>
          <a:prstGeom prst="rect">
            <a:avLst/>
          </a:prstGeom>
          <a:noFill/>
          <a:ln w="9525">
            <a:noFill/>
            <a:miter lim="800000"/>
            <a:headEnd/>
            <a:tailEnd/>
          </a:ln>
          <a:effectLst/>
        </p:spPr>
        <p:txBody>
          <a:bodyPr wrap="square">
            <a:spAutoFit/>
          </a:bodyPr>
          <a:lstStyle/>
          <a:p>
            <a:pPr>
              <a:defRPr/>
            </a:pPr>
            <a:r>
              <a:rPr lang="zh-CN" altLang="en-US" dirty="0">
                <a:latin typeface="Times New Roman" panose="02020603050405020304" pitchFamily="18" charset="0"/>
                <a:ea typeface="+mn-ea"/>
                <a:cs typeface="Times New Roman" panose="02020603050405020304" pitchFamily="18" charset="0"/>
              </a:rPr>
              <a:t>常数</a:t>
            </a:r>
            <a:r>
              <a:rPr lang="en-US" altLang="zh-CN" i="1" dirty="0">
                <a:latin typeface="Times New Roman" panose="02020603050405020304" pitchFamily="18" charset="0"/>
                <a:ea typeface="+mn-ea"/>
                <a:cs typeface="Times New Roman" panose="02020603050405020304" pitchFamily="18" charset="0"/>
              </a:rPr>
              <a:t>E</a:t>
            </a:r>
            <a:r>
              <a:rPr lang="en-US" altLang="zh-CN" dirty="0">
                <a:latin typeface="Times New Roman" panose="02020603050405020304" pitchFamily="18" charset="0"/>
                <a:ea typeface="+mn-ea"/>
                <a:cs typeface="Times New Roman" panose="02020603050405020304" pitchFamily="18" charset="0"/>
              </a:rPr>
              <a:t>=2.18</a:t>
            </a:r>
            <a:r>
              <a:rPr lang="en-US" altLang="zh-CN" dirty="0">
                <a:latin typeface="Times New Roman" panose="02020603050405020304" pitchFamily="18" charset="0"/>
                <a:ea typeface="+mn-ea"/>
                <a:cs typeface="Times New Roman" panose="02020603050405020304" pitchFamily="18" charset="0"/>
                <a:sym typeface="Symbol" pitchFamily="18" charset="2"/>
              </a:rPr>
              <a:t>10</a:t>
            </a:r>
            <a:r>
              <a:rPr lang="en-US" altLang="zh-CN" baseline="30000" dirty="0">
                <a:latin typeface="Times New Roman" panose="02020603050405020304" pitchFamily="18" charset="0"/>
                <a:ea typeface="+mn-ea"/>
                <a:cs typeface="Times New Roman" panose="02020603050405020304" pitchFamily="18" charset="0"/>
                <a:sym typeface="Symbol" pitchFamily="18" charset="2"/>
              </a:rPr>
              <a:t>-18</a:t>
            </a:r>
            <a:r>
              <a:rPr lang="en-US" altLang="zh-CN" dirty="0">
                <a:latin typeface="Times New Roman" panose="02020603050405020304" pitchFamily="18" charset="0"/>
                <a:ea typeface="+mn-ea"/>
                <a:cs typeface="Times New Roman" panose="02020603050405020304" pitchFamily="18" charset="0"/>
                <a:sym typeface="Symbol" pitchFamily="18" charset="2"/>
              </a:rPr>
              <a:t>J</a:t>
            </a:r>
          </a:p>
        </p:txBody>
      </p:sp>
      <p:sp>
        <p:nvSpPr>
          <p:cNvPr id="18" name="Rectangle 13"/>
          <p:cNvSpPr>
            <a:spLocks noChangeArrowheads="1"/>
          </p:cNvSpPr>
          <p:nvPr/>
        </p:nvSpPr>
        <p:spPr bwMode="auto">
          <a:xfrm>
            <a:off x="4497388" y="3343275"/>
            <a:ext cx="979487" cy="1073150"/>
          </a:xfrm>
          <a:prstGeom prst="rect">
            <a:avLst/>
          </a:prstGeom>
          <a:noFill/>
          <a:ln w="22225">
            <a:solidFill>
              <a:srgbClr val="000099"/>
            </a:solidFill>
            <a:miter lim="800000"/>
            <a:headEnd/>
            <a:tailEnd/>
          </a:ln>
          <a:effec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9" name="Line 14"/>
          <p:cNvSpPr>
            <a:spLocks noChangeShapeType="1"/>
          </p:cNvSpPr>
          <p:nvPr/>
        </p:nvSpPr>
        <p:spPr bwMode="auto">
          <a:xfrm>
            <a:off x="5476875" y="4214813"/>
            <a:ext cx="849313" cy="133350"/>
          </a:xfrm>
          <a:prstGeom prst="line">
            <a:avLst/>
          </a:prstGeom>
          <a:noFill/>
          <a:ln w="25400">
            <a:solidFill>
              <a:srgbClr val="000099"/>
            </a:solidFill>
            <a:round/>
            <a:headEnd/>
            <a:tailEnd type="stealth" w="lg" len="lg"/>
          </a:ln>
          <a:effectLst/>
        </p:spPr>
        <p:txBody>
          <a:bodyP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20" name="Text Box 55"/>
          <p:cNvSpPr txBox="1">
            <a:spLocks noChangeArrowheads="1"/>
          </p:cNvSpPr>
          <p:nvPr/>
        </p:nvSpPr>
        <p:spPr bwMode="auto">
          <a:xfrm>
            <a:off x="611188" y="268288"/>
            <a:ext cx="5545137"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9" tIns="45709" rIns="91419" bIns="45709">
            <a:spAutoFit/>
          </a:bodyPr>
          <a:lstStyle>
            <a:lvl1pPr>
              <a:defRPr b="1">
                <a:solidFill>
                  <a:schemeClr val="tx1"/>
                </a:solidFill>
                <a:latin typeface="Arial" panose="020B0604020202020204" pitchFamily="34" charset="0"/>
                <a:ea typeface="华文细黑" panose="02010600040101010101" pitchFamily="2" charset="-122"/>
              </a:defRPr>
            </a:lvl1pPr>
            <a:lvl2pPr marL="742950" indent="-285750">
              <a:defRPr b="1">
                <a:solidFill>
                  <a:schemeClr val="tx1"/>
                </a:solidFill>
                <a:latin typeface="Arial" panose="020B0604020202020204" pitchFamily="34" charset="0"/>
                <a:ea typeface="华文细黑" panose="02010600040101010101" pitchFamily="2" charset="-122"/>
              </a:defRPr>
            </a:lvl2pPr>
            <a:lvl3pPr marL="1143000" indent="-228600">
              <a:defRPr b="1">
                <a:solidFill>
                  <a:schemeClr val="tx1"/>
                </a:solidFill>
                <a:latin typeface="Arial" panose="020B0604020202020204" pitchFamily="34" charset="0"/>
                <a:ea typeface="华文细黑" panose="02010600040101010101" pitchFamily="2" charset="-122"/>
              </a:defRPr>
            </a:lvl3pPr>
            <a:lvl4pPr marL="1600200" indent="-228600">
              <a:defRPr b="1">
                <a:solidFill>
                  <a:schemeClr val="tx1"/>
                </a:solidFill>
                <a:latin typeface="Arial" panose="020B0604020202020204" pitchFamily="34" charset="0"/>
                <a:ea typeface="华文细黑" panose="02010600040101010101" pitchFamily="2" charset="-122"/>
              </a:defRPr>
            </a:lvl4pPr>
            <a:lvl5pPr marL="2057400" indent="-228600">
              <a:defRPr b="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9pPr>
          </a:lstStyle>
          <a:p>
            <a:pPr eaLnBrk="1" hangingPunct="1">
              <a:defRPr/>
            </a:pPr>
            <a:r>
              <a:rPr lang="en-US" altLang="zh-CN" sz="2400" dirty="0">
                <a:latin typeface="微软雅黑" panose="020B0503020204020204" pitchFamily="34" charset="-122"/>
                <a:ea typeface="微软雅黑" panose="020B0503020204020204" pitchFamily="34" charset="-122"/>
              </a:rPr>
              <a:t>1.2.2 </a:t>
            </a:r>
            <a:r>
              <a:rPr lang="zh-CN" altLang="en-US" sz="2400" dirty="0">
                <a:latin typeface="Times New Roman" panose="02020603050405020304" pitchFamily="18" charset="0"/>
                <a:ea typeface="+mn-ea"/>
                <a:cs typeface="Times New Roman" panose="02020603050405020304" pitchFamily="18" charset="0"/>
              </a:rPr>
              <a:t>氢原子的量子力学模型</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4" presetClass="entr" presetSubtype="16"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box(in)">
                                      <p:cBhvr>
                                        <p:cTn id="11" dur="500"/>
                                        <p:tgtEl>
                                          <p:spTgt spid="7"/>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4" presetClass="entr" presetSubtype="16" fill="hold" grpId="0" nodeType="clickEffect">
                                  <p:stCondLst>
                                    <p:cond delay="0"/>
                                  </p:stCondLst>
                                  <p:childTnLst>
                                    <p:set>
                                      <p:cBhvr>
                                        <p:cTn id="15" dur="1" fill="hold">
                                          <p:stCondLst>
                                            <p:cond delay="0"/>
                                          </p:stCondLst>
                                        </p:cTn>
                                        <p:tgtEl>
                                          <p:spTgt spid="9">
                                            <p:txEl>
                                              <p:pRg st="0" end="0"/>
                                            </p:txEl>
                                          </p:spTgt>
                                        </p:tgtEl>
                                        <p:attrNameLst>
                                          <p:attrName>style.visibility</p:attrName>
                                        </p:attrNameLst>
                                      </p:cBhvr>
                                      <p:to>
                                        <p:strVal val="visible"/>
                                      </p:to>
                                    </p:set>
                                    <p:animEffect transition="in" filter="box(in)">
                                      <p:cBhvr>
                                        <p:cTn id="16" dur="500"/>
                                        <p:tgtEl>
                                          <p:spTgt spid="9">
                                            <p:txEl>
                                              <p:pRg st="0" end="0"/>
                                            </p:txEl>
                                          </p:spTgt>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4" presetClass="entr" presetSubtype="16" fill="hold" grpId="0" nodeType="clickEffect">
                                  <p:stCondLst>
                                    <p:cond delay="0"/>
                                  </p:stCondLst>
                                  <p:childTnLst>
                                    <p:set>
                                      <p:cBhvr>
                                        <p:cTn id="20" dur="1" fill="hold">
                                          <p:stCondLst>
                                            <p:cond delay="0"/>
                                          </p:stCondLst>
                                        </p:cTn>
                                        <p:tgtEl>
                                          <p:spTgt spid="9">
                                            <p:txEl>
                                              <p:pRg st="1" end="1"/>
                                            </p:txEl>
                                          </p:spTgt>
                                        </p:tgtEl>
                                        <p:attrNameLst>
                                          <p:attrName>style.visibility</p:attrName>
                                        </p:attrNameLst>
                                      </p:cBhvr>
                                      <p:to>
                                        <p:strVal val="visible"/>
                                      </p:to>
                                    </p:set>
                                    <p:animEffect transition="in" filter="box(in)">
                                      <p:cBhvr>
                                        <p:cTn id="21" dur="500"/>
                                        <p:tgtEl>
                                          <p:spTgt spid="9">
                                            <p:txEl>
                                              <p:pRg st="1" end="1"/>
                                            </p:txEl>
                                          </p:spTgt>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10"/>
                                        </p:tgtEl>
                                        <p:attrNameLst>
                                          <p:attrName>style.visibility</p:attrName>
                                        </p:attrNameLst>
                                      </p:cBhvr>
                                      <p:to>
                                        <p:strVal val="visible"/>
                                      </p:to>
                                    </p:set>
                                  </p:childTnLst>
                                </p:cTn>
                              </p:par>
                            </p:childTnLst>
                          </p:cTn>
                        </p:par>
                      </p:childTnLst>
                    </p:cTn>
                  </p:par>
                  <p:par>
                    <p:cTn id="26" fill="hold" nodeType="clickPar">
                      <p:stCondLst>
                        <p:cond delay="indefinite"/>
                      </p:stCondLst>
                      <p:childTnLst>
                        <p:par>
                          <p:cTn id="27" fill="hold" nodeType="withGroup">
                            <p:stCondLst>
                              <p:cond delay="0"/>
                            </p:stCondLst>
                            <p:childTnLst>
                              <p:par>
                                <p:cTn id="28" presetID="1" presetClass="entr" presetSubtype="0" fill="hold" nodeType="clickEffect">
                                  <p:stCondLst>
                                    <p:cond delay="0"/>
                                  </p:stCondLst>
                                  <p:childTnLst>
                                    <p:set>
                                      <p:cBhvr>
                                        <p:cTn id="29" dur="1" fill="hold">
                                          <p:stCondLst>
                                            <p:cond delay="0"/>
                                          </p:stCondLst>
                                        </p:cTn>
                                        <p:tgtEl>
                                          <p:spTgt spid="88073"/>
                                        </p:tgtEl>
                                        <p:attrNameLst>
                                          <p:attrName>style.visibility</p:attrName>
                                        </p:attrNameLst>
                                      </p:cBhvr>
                                      <p:to>
                                        <p:strVal val="visible"/>
                                      </p:to>
                                    </p:set>
                                  </p:childTnLst>
                                </p:cTn>
                              </p:par>
                            </p:childTnLst>
                          </p:cTn>
                        </p:par>
                      </p:childTnLst>
                    </p:cTn>
                  </p:par>
                  <p:par>
                    <p:cTn id="30" fill="hold" nodeType="clickPar">
                      <p:stCondLst>
                        <p:cond delay="indefinite"/>
                      </p:stCondLst>
                      <p:childTnLst>
                        <p:par>
                          <p:cTn id="31" fill="hold" nodeType="withGroup">
                            <p:stCondLst>
                              <p:cond delay="0"/>
                            </p:stCondLst>
                            <p:childTnLst>
                              <p:par>
                                <p:cTn id="32" presetID="1" presetClass="entr" presetSubtype="0" fill="hold" nodeType="clickEffect">
                                  <p:stCondLst>
                                    <p:cond delay="0"/>
                                  </p:stCondLst>
                                  <p:childTnLst>
                                    <p:set>
                                      <p:cBhvr>
                                        <p:cTn id="33" dur="1" fill="hold">
                                          <p:stCondLst>
                                            <p:cond delay="0"/>
                                          </p:stCondLst>
                                        </p:cTn>
                                        <p:tgtEl>
                                          <p:spTgt spid="13"/>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14"/>
                                        </p:tgtEl>
                                        <p:attrNameLst>
                                          <p:attrName>style.visibility</p:attrName>
                                        </p:attrNameLst>
                                      </p:cBhvr>
                                      <p:to>
                                        <p:strVal val="visible"/>
                                      </p:to>
                                    </p:set>
                                  </p:childTnLst>
                                </p:cTn>
                              </p:par>
                            </p:childTnLst>
                          </p:cTn>
                        </p:par>
                      </p:childTnLst>
                    </p:cTn>
                  </p:par>
                  <p:par>
                    <p:cTn id="36" fill="hold" nodeType="clickPar">
                      <p:stCondLst>
                        <p:cond delay="indefinite"/>
                      </p:stCondLst>
                      <p:childTnLst>
                        <p:par>
                          <p:cTn id="37" fill="hold" nodeType="withGroup">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15"/>
                                        </p:tgtEl>
                                        <p:attrNameLst>
                                          <p:attrName>style.visibility</p:attrName>
                                        </p:attrNameLst>
                                      </p:cBhvr>
                                      <p:to>
                                        <p:strVal val="visible"/>
                                      </p:to>
                                    </p:set>
                                  </p:childTnLst>
                                </p:cTn>
                              </p:par>
                              <p:par>
                                <p:cTn id="40" presetID="1" presetClass="entr" presetSubtype="0" fill="hold" grpId="0" nodeType="withEffect">
                                  <p:stCondLst>
                                    <p:cond delay="0"/>
                                  </p:stCondLst>
                                  <p:childTnLst>
                                    <p:set>
                                      <p:cBhvr>
                                        <p:cTn id="41" dur="1" fill="hold">
                                          <p:stCondLst>
                                            <p:cond delay="0"/>
                                          </p:stCondLst>
                                        </p:cTn>
                                        <p:tgtEl>
                                          <p:spTgt spid="16"/>
                                        </p:tgtEl>
                                        <p:attrNameLst>
                                          <p:attrName>style.visibility</p:attrName>
                                        </p:attrNameLst>
                                      </p:cBhvr>
                                      <p:to>
                                        <p:strVal val="visible"/>
                                      </p:to>
                                    </p:set>
                                  </p:childTnLst>
                                </p:cTn>
                              </p:par>
                            </p:childTnLst>
                          </p:cTn>
                        </p:par>
                      </p:childTnLst>
                    </p:cTn>
                  </p:par>
                  <p:par>
                    <p:cTn id="42" fill="hold" nodeType="clickPar">
                      <p:stCondLst>
                        <p:cond delay="indefinite"/>
                      </p:stCondLst>
                      <p:childTnLst>
                        <p:par>
                          <p:cTn id="43" fill="hold" nodeType="withGroup">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18"/>
                                        </p:tgtEl>
                                        <p:attrNameLst>
                                          <p:attrName>style.visibility</p:attrName>
                                        </p:attrNameLst>
                                      </p:cBhvr>
                                      <p:to>
                                        <p:strVal val="visible"/>
                                      </p:to>
                                    </p:set>
                                  </p:childTnLst>
                                </p:cTn>
                              </p:par>
                              <p:par>
                                <p:cTn id="46" presetID="1" presetClass="entr" presetSubtype="0" fill="hold" nodeType="withEffect">
                                  <p:stCondLst>
                                    <p:cond delay="0"/>
                                  </p:stCondLst>
                                  <p:childTnLst>
                                    <p:set>
                                      <p:cBhvr>
                                        <p:cTn id="47" dur="1" fill="hold">
                                          <p:stCondLst>
                                            <p:cond delay="0"/>
                                          </p:stCondLst>
                                        </p:cTn>
                                        <p:tgtEl>
                                          <p:spTgt spid="19"/>
                                        </p:tgtEl>
                                        <p:attrNameLst>
                                          <p:attrName>style.visibility</p:attrName>
                                        </p:attrNameLst>
                                      </p:cBhvr>
                                      <p:to>
                                        <p:strVal val="visible"/>
                                      </p:to>
                                    </p:set>
                                  </p:childTnLst>
                                </p:cTn>
                              </p:par>
                              <p:par>
                                <p:cTn id="48" presetID="1" presetClass="entr" presetSubtype="0" fill="hold" grpId="0" nodeType="withEffect">
                                  <p:stCondLst>
                                    <p:cond delay="0"/>
                                  </p:stCondLst>
                                  <p:childTnLst>
                                    <p:set>
                                      <p:cBhvr>
                                        <p:cTn id="49"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P spid="9" grpId="0" build="p"/>
      <p:bldP spid="10" grpId="0"/>
      <p:bldP spid="14" grpId="0"/>
      <p:bldP spid="15" grpId="0" animBg="1"/>
      <p:bldP spid="16" grpId="0"/>
      <p:bldP spid="17" grpId="0"/>
      <p:bldP spid="18"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文本框 5"/>
          <p:cNvSpPr txBox="1"/>
          <p:nvPr/>
        </p:nvSpPr>
        <p:spPr>
          <a:xfrm>
            <a:off x="971748" y="866775"/>
            <a:ext cx="3024188" cy="460375"/>
          </a:xfrm>
          <a:prstGeom prst="rect">
            <a:avLst/>
          </a:prstGeom>
          <a:noFill/>
        </p:spPr>
        <p:txBody>
          <a:bodyPr>
            <a:spAutoFit/>
          </a:bodyPr>
          <a:lstStyle/>
          <a:p>
            <a:pPr marL="342900" indent="-342900">
              <a:buClr>
                <a:schemeClr val="tx1"/>
              </a:buClr>
              <a:buFont typeface="Wingdings" panose="05000000000000000000" pitchFamily="2" charset="2"/>
              <a:buChar char="n"/>
              <a:defRPr/>
            </a:pPr>
            <a:r>
              <a:rPr lang="zh-CN" altLang="en-US" sz="2400" dirty="0">
                <a:solidFill>
                  <a:srgbClr val="FF0000"/>
                </a:solidFill>
                <a:latin typeface="+mn-ea"/>
                <a:ea typeface="+mn-ea"/>
              </a:rPr>
              <a:t>波函数和原子轨道</a:t>
            </a:r>
          </a:p>
        </p:txBody>
      </p:sp>
      <p:sp>
        <p:nvSpPr>
          <p:cNvPr id="90131" name="Oval 39"/>
          <p:cNvSpPr>
            <a:spLocks noChangeArrowheads="1"/>
          </p:cNvSpPr>
          <p:nvPr/>
        </p:nvSpPr>
        <p:spPr bwMode="auto">
          <a:xfrm>
            <a:off x="2625725" y="3895725"/>
            <a:ext cx="273050" cy="252413"/>
          </a:xfrm>
          <a:prstGeom prst="ellipse">
            <a:avLst/>
          </a:prstGeom>
          <a:solidFill>
            <a:srgbClr val="FFCC00"/>
          </a:solidFill>
          <a:ln w="9525">
            <a:solidFill>
              <a:schemeClr val="tx1"/>
            </a:solidFill>
            <a:round/>
            <a:headEnd/>
            <a:tailEnd/>
          </a:ln>
        </p:spPr>
        <p:txBody>
          <a:bodyPr wrap="none" anchor="ctr"/>
          <a:lstStyle/>
          <a:p>
            <a:pPr algn="ctr"/>
            <a:r>
              <a:rPr lang="en-US" altLang="zh-CN">
                <a:solidFill>
                  <a:srgbClr val="D60093"/>
                </a:solidFill>
                <a:latin typeface="Times New Roman" panose="02020603050405020304" pitchFamily="18" charset="0"/>
                <a:cs typeface="Times New Roman" panose="02020603050405020304" pitchFamily="18" charset="0"/>
              </a:rPr>
              <a:t>e</a:t>
            </a:r>
          </a:p>
        </p:txBody>
      </p:sp>
      <p:sp>
        <p:nvSpPr>
          <p:cNvPr id="90132" name="Oval 40"/>
          <p:cNvSpPr>
            <a:spLocks noChangeArrowheads="1"/>
          </p:cNvSpPr>
          <p:nvPr/>
        </p:nvSpPr>
        <p:spPr bwMode="auto">
          <a:xfrm>
            <a:off x="2625725" y="3290888"/>
            <a:ext cx="273050" cy="252412"/>
          </a:xfrm>
          <a:prstGeom prst="ellipse">
            <a:avLst/>
          </a:prstGeom>
          <a:solidFill>
            <a:srgbClr val="FFCC00"/>
          </a:solidFill>
          <a:ln w="9525">
            <a:solidFill>
              <a:schemeClr val="tx1"/>
            </a:solidFill>
            <a:round/>
            <a:headEnd/>
            <a:tailEnd/>
          </a:ln>
        </p:spPr>
        <p:txBody>
          <a:bodyPr wrap="none" anchor="ctr"/>
          <a:lstStyle/>
          <a:p>
            <a:pPr algn="ctr"/>
            <a:r>
              <a:rPr lang="en-US" altLang="zh-CN">
                <a:solidFill>
                  <a:srgbClr val="D60093"/>
                </a:solidFill>
                <a:latin typeface="Times New Roman" panose="02020603050405020304" pitchFamily="18" charset="0"/>
                <a:cs typeface="Times New Roman" panose="02020603050405020304" pitchFamily="18" charset="0"/>
              </a:rPr>
              <a:t>e</a:t>
            </a:r>
          </a:p>
        </p:txBody>
      </p:sp>
      <p:sp>
        <p:nvSpPr>
          <p:cNvPr id="90133" name="Oval 41"/>
          <p:cNvSpPr>
            <a:spLocks noChangeArrowheads="1"/>
          </p:cNvSpPr>
          <p:nvPr/>
        </p:nvSpPr>
        <p:spPr bwMode="auto">
          <a:xfrm>
            <a:off x="2625725" y="2786063"/>
            <a:ext cx="273050" cy="252412"/>
          </a:xfrm>
          <a:prstGeom prst="ellipse">
            <a:avLst/>
          </a:prstGeom>
          <a:solidFill>
            <a:srgbClr val="FFCC00"/>
          </a:solidFill>
          <a:ln w="9525">
            <a:solidFill>
              <a:schemeClr val="tx1"/>
            </a:solidFill>
            <a:round/>
            <a:headEnd/>
            <a:tailEnd/>
          </a:ln>
        </p:spPr>
        <p:txBody>
          <a:bodyPr wrap="none" anchor="ctr"/>
          <a:lstStyle/>
          <a:p>
            <a:pPr algn="ctr"/>
            <a:r>
              <a:rPr lang="en-US" altLang="zh-CN">
                <a:solidFill>
                  <a:srgbClr val="D60093"/>
                </a:solidFill>
                <a:latin typeface="Times New Roman" panose="02020603050405020304" pitchFamily="18" charset="0"/>
                <a:cs typeface="Times New Roman" panose="02020603050405020304" pitchFamily="18" charset="0"/>
              </a:rPr>
              <a:t>e</a:t>
            </a:r>
          </a:p>
        </p:txBody>
      </p:sp>
      <p:sp>
        <p:nvSpPr>
          <p:cNvPr id="90134" name="Oval 42"/>
          <p:cNvSpPr>
            <a:spLocks noChangeArrowheads="1"/>
          </p:cNvSpPr>
          <p:nvPr/>
        </p:nvSpPr>
        <p:spPr bwMode="auto">
          <a:xfrm>
            <a:off x="2625725" y="2433638"/>
            <a:ext cx="273050" cy="252412"/>
          </a:xfrm>
          <a:prstGeom prst="ellipse">
            <a:avLst/>
          </a:prstGeom>
          <a:solidFill>
            <a:srgbClr val="FFCC00"/>
          </a:solidFill>
          <a:ln w="9525">
            <a:solidFill>
              <a:schemeClr val="tx1"/>
            </a:solidFill>
            <a:round/>
            <a:headEnd/>
            <a:tailEnd/>
          </a:ln>
        </p:spPr>
        <p:txBody>
          <a:bodyPr wrap="none" anchor="ctr"/>
          <a:lstStyle/>
          <a:p>
            <a:pPr algn="ctr"/>
            <a:r>
              <a:rPr lang="en-US" altLang="zh-CN">
                <a:solidFill>
                  <a:srgbClr val="D60093"/>
                </a:solidFill>
                <a:latin typeface="Times New Roman" panose="02020603050405020304" pitchFamily="18" charset="0"/>
                <a:cs typeface="Times New Roman" panose="02020603050405020304" pitchFamily="18" charset="0"/>
              </a:rPr>
              <a:t>e</a:t>
            </a:r>
          </a:p>
        </p:txBody>
      </p:sp>
      <p:sp>
        <p:nvSpPr>
          <p:cNvPr id="90135" name="Line 43"/>
          <p:cNvSpPr>
            <a:spLocks noChangeShapeType="1"/>
          </p:cNvSpPr>
          <p:nvPr/>
        </p:nvSpPr>
        <p:spPr bwMode="auto">
          <a:xfrm>
            <a:off x="3063875" y="3997325"/>
            <a:ext cx="0" cy="857250"/>
          </a:xfrm>
          <a:prstGeom prst="line">
            <a:avLst/>
          </a:prstGeom>
          <a:noFill/>
          <a:ln w="254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0136" name="Line 44"/>
          <p:cNvSpPr>
            <a:spLocks noChangeShapeType="1"/>
          </p:cNvSpPr>
          <p:nvPr/>
        </p:nvSpPr>
        <p:spPr bwMode="auto">
          <a:xfrm>
            <a:off x="3227388" y="3441700"/>
            <a:ext cx="0" cy="1412875"/>
          </a:xfrm>
          <a:prstGeom prst="line">
            <a:avLst/>
          </a:prstGeom>
          <a:noFill/>
          <a:ln w="25400">
            <a:solidFill>
              <a:srgbClr val="D60093"/>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0137" name="Line 45"/>
          <p:cNvSpPr>
            <a:spLocks noChangeShapeType="1"/>
          </p:cNvSpPr>
          <p:nvPr/>
        </p:nvSpPr>
        <p:spPr bwMode="auto">
          <a:xfrm>
            <a:off x="3392488" y="2887663"/>
            <a:ext cx="0" cy="1966912"/>
          </a:xfrm>
          <a:prstGeom prst="line">
            <a:avLst/>
          </a:prstGeom>
          <a:noFill/>
          <a:ln w="25400">
            <a:solidFill>
              <a:srgbClr val="000099"/>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0138" name="Line 46"/>
          <p:cNvSpPr>
            <a:spLocks noChangeShapeType="1"/>
          </p:cNvSpPr>
          <p:nvPr/>
        </p:nvSpPr>
        <p:spPr bwMode="auto">
          <a:xfrm>
            <a:off x="3556000" y="2535238"/>
            <a:ext cx="0" cy="2319337"/>
          </a:xfrm>
          <a:prstGeom prst="line">
            <a:avLst/>
          </a:prstGeom>
          <a:noFill/>
          <a:ln w="25400">
            <a:solidFill>
              <a:srgbClr val="6666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0139" name="Freeform 48"/>
          <p:cNvSpPr>
            <a:spLocks/>
          </p:cNvSpPr>
          <p:nvPr/>
        </p:nvSpPr>
        <p:spPr bwMode="auto">
          <a:xfrm>
            <a:off x="3336925" y="4249738"/>
            <a:ext cx="1804988" cy="252412"/>
          </a:xfrm>
          <a:custGeom>
            <a:avLst/>
            <a:gdLst>
              <a:gd name="T0" fmla="*/ 0 w 1496"/>
              <a:gd name="T1" fmla="*/ 0 h 273"/>
              <a:gd name="T2" fmla="*/ 2147483646 w 1496"/>
              <a:gd name="T3" fmla="*/ 2147483646 h 273"/>
              <a:gd name="T4" fmla="*/ 2147483646 w 1496"/>
              <a:gd name="T5" fmla="*/ 0 h 273"/>
              <a:gd name="T6" fmla="*/ 2147483646 w 1496"/>
              <a:gd name="T7" fmla="*/ 2147483646 h 273"/>
              <a:gd name="T8" fmla="*/ 2147483646 w 1496"/>
              <a:gd name="T9" fmla="*/ 0 h 273"/>
              <a:gd name="T10" fmla="*/ 2147483646 w 1496"/>
              <a:gd name="T11" fmla="*/ 2147483646 h 273"/>
              <a:gd name="T12" fmla="*/ 2147483646 w 1496"/>
              <a:gd name="T13" fmla="*/ 0 h 273"/>
              <a:gd name="T14" fmla="*/ 2147483646 w 1496"/>
              <a:gd name="T15" fmla="*/ 2147483646 h 273"/>
              <a:gd name="T16" fmla="*/ 2147483646 w 1496"/>
              <a:gd name="T17" fmla="*/ 0 h 273"/>
              <a:gd name="T18" fmla="*/ 2147483646 w 1496"/>
              <a:gd name="T19" fmla="*/ 2147483646 h 273"/>
              <a:gd name="T20" fmla="*/ 2147483646 w 1496"/>
              <a:gd name="T21" fmla="*/ 0 h 273"/>
              <a:gd name="T22" fmla="*/ 2147483646 w 1496"/>
              <a:gd name="T23" fmla="*/ 2147483646 h 273"/>
              <a:gd name="T24" fmla="*/ 2147483646 w 1496"/>
              <a:gd name="T25" fmla="*/ 0 h 273"/>
              <a:gd name="T26" fmla="*/ 2147483646 w 1496"/>
              <a:gd name="T27" fmla="*/ 2147483646 h 273"/>
              <a:gd name="T28" fmla="*/ 2147483646 w 1496"/>
              <a:gd name="T29" fmla="*/ 0 h 273"/>
              <a:gd name="T30" fmla="*/ 2147483646 w 1496"/>
              <a:gd name="T31" fmla="*/ 2147483646 h 273"/>
              <a:gd name="T32" fmla="*/ 2147483646 w 1496"/>
              <a:gd name="T33" fmla="*/ 0 h 273"/>
              <a:gd name="T34" fmla="*/ 2147483646 w 1496"/>
              <a:gd name="T35" fmla="*/ 2147483646 h 273"/>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1496" h="273">
                <a:moveTo>
                  <a:pt x="0" y="0"/>
                </a:moveTo>
                <a:cubicBezTo>
                  <a:pt x="30" y="136"/>
                  <a:pt x="60" y="273"/>
                  <a:pt x="90" y="273"/>
                </a:cubicBezTo>
                <a:cubicBezTo>
                  <a:pt x="120" y="273"/>
                  <a:pt x="151" y="0"/>
                  <a:pt x="181" y="0"/>
                </a:cubicBezTo>
                <a:cubicBezTo>
                  <a:pt x="211" y="0"/>
                  <a:pt x="242" y="273"/>
                  <a:pt x="272" y="273"/>
                </a:cubicBezTo>
                <a:cubicBezTo>
                  <a:pt x="302" y="273"/>
                  <a:pt x="332" y="0"/>
                  <a:pt x="362" y="0"/>
                </a:cubicBezTo>
                <a:cubicBezTo>
                  <a:pt x="392" y="0"/>
                  <a:pt x="423" y="273"/>
                  <a:pt x="453" y="273"/>
                </a:cubicBezTo>
                <a:cubicBezTo>
                  <a:pt x="483" y="273"/>
                  <a:pt x="514" y="0"/>
                  <a:pt x="544" y="0"/>
                </a:cubicBezTo>
                <a:cubicBezTo>
                  <a:pt x="574" y="0"/>
                  <a:pt x="605" y="273"/>
                  <a:pt x="635" y="273"/>
                </a:cubicBezTo>
                <a:cubicBezTo>
                  <a:pt x="665" y="273"/>
                  <a:pt x="695" y="0"/>
                  <a:pt x="725" y="0"/>
                </a:cubicBezTo>
                <a:cubicBezTo>
                  <a:pt x="755" y="0"/>
                  <a:pt x="786" y="273"/>
                  <a:pt x="816" y="273"/>
                </a:cubicBezTo>
                <a:cubicBezTo>
                  <a:pt x="846" y="273"/>
                  <a:pt x="877" y="0"/>
                  <a:pt x="907" y="0"/>
                </a:cubicBezTo>
                <a:cubicBezTo>
                  <a:pt x="937" y="0"/>
                  <a:pt x="967" y="273"/>
                  <a:pt x="997" y="273"/>
                </a:cubicBezTo>
                <a:cubicBezTo>
                  <a:pt x="1027" y="273"/>
                  <a:pt x="1065" y="0"/>
                  <a:pt x="1088" y="0"/>
                </a:cubicBezTo>
                <a:cubicBezTo>
                  <a:pt x="1111" y="0"/>
                  <a:pt x="1111" y="273"/>
                  <a:pt x="1134" y="273"/>
                </a:cubicBezTo>
                <a:cubicBezTo>
                  <a:pt x="1157" y="273"/>
                  <a:pt x="1194" y="0"/>
                  <a:pt x="1224" y="0"/>
                </a:cubicBezTo>
                <a:cubicBezTo>
                  <a:pt x="1254" y="0"/>
                  <a:pt x="1285" y="273"/>
                  <a:pt x="1315" y="273"/>
                </a:cubicBezTo>
                <a:cubicBezTo>
                  <a:pt x="1345" y="273"/>
                  <a:pt x="1376" y="0"/>
                  <a:pt x="1406" y="0"/>
                </a:cubicBezTo>
                <a:cubicBezTo>
                  <a:pt x="1436" y="0"/>
                  <a:pt x="1466" y="136"/>
                  <a:pt x="1496" y="273"/>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0140" name="Line 50"/>
          <p:cNvSpPr>
            <a:spLocks noChangeShapeType="1"/>
          </p:cNvSpPr>
          <p:nvPr/>
        </p:nvSpPr>
        <p:spPr bwMode="auto">
          <a:xfrm>
            <a:off x="3719513" y="2535238"/>
            <a:ext cx="0" cy="352425"/>
          </a:xfrm>
          <a:prstGeom prst="line">
            <a:avLst/>
          </a:prstGeom>
          <a:noFill/>
          <a:ln w="25400">
            <a:solidFill>
              <a:srgbClr val="99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0141" name="Line 51"/>
          <p:cNvSpPr>
            <a:spLocks noChangeShapeType="1"/>
          </p:cNvSpPr>
          <p:nvPr/>
        </p:nvSpPr>
        <p:spPr bwMode="auto">
          <a:xfrm>
            <a:off x="3884613" y="2535238"/>
            <a:ext cx="0" cy="857250"/>
          </a:xfrm>
          <a:prstGeom prst="line">
            <a:avLst/>
          </a:prstGeom>
          <a:noFill/>
          <a:ln w="25400">
            <a:solidFill>
              <a:srgbClr val="008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90126" name="组合 2"/>
          <p:cNvGrpSpPr>
            <a:grpSpLocks/>
          </p:cNvGrpSpPr>
          <p:nvPr/>
        </p:nvGrpSpPr>
        <p:grpSpPr bwMode="auto">
          <a:xfrm>
            <a:off x="611188" y="1474788"/>
            <a:ext cx="5708650" cy="3579812"/>
            <a:chOff x="611188" y="1474787"/>
            <a:chExt cx="5708650" cy="3579812"/>
          </a:xfrm>
        </p:grpSpPr>
        <p:grpSp>
          <p:nvGrpSpPr>
            <p:cNvPr id="2" name="Group 52"/>
            <p:cNvGrpSpPr>
              <a:grpSpLocks/>
            </p:cNvGrpSpPr>
            <p:nvPr/>
          </p:nvGrpSpPr>
          <p:grpSpPr bwMode="auto">
            <a:xfrm>
              <a:off x="611188" y="1474787"/>
              <a:ext cx="5708650" cy="3579812"/>
              <a:chOff x="-61" y="1026"/>
              <a:chExt cx="4734" cy="3219"/>
            </a:xfrm>
          </p:grpSpPr>
          <p:sp>
            <p:nvSpPr>
              <p:cNvPr id="3" name="Line 6"/>
              <p:cNvSpPr>
                <a:spLocks noChangeShapeType="1"/>
              </p:cNvSpPr>
              <p:nvPr/>
            </p:nvSpPr>
            <p:spPr bwMode="auto">
              <a:xfrm flipV="1">
                <a:off x="1247" y="1117"/>
                <a:ext cx="0" cy="2993"/>
              </a:xfrm>
              <a:prstGeom prst="line">
                <a:avLst/>
              </a:prstGeom>
              <a:noFill/>
              <a:ln w="25400">
                <a:solidFill>
                  <a:schemeClr val="tx1"/>
                </a:solidFill>
                <a:round/>
                <a:headEnd/>
                <a:tailEnd type="stealth" w="lg" len="lg"/>
              </a:ln>
              <a:extLst>
                <a:ext uri="{909E8E84-426E-40DD-AFC4-6F175D3DCCD1}">
                  <a14:hiddenFill xmlns:a14="http://schemas.microsoft.com/office/drawing/2010/main">
                    <a:noFill/>
                  </a14:hiddenFill>
                </a:ext>
              </a:extLst>
            </p:spPr>
            <p:txBody>
              <a:bodyPr/>
              <a:lstStyle/>
              <a:p>
                <a:endParaRPr lang="zh-CN" altLang="en-US"/>
              </a:p>
            </p:txBody>
          </p:sp>
          <p:sp>
            <p:nvSpPr>
              <p:cNvPr id="90142" name="Text Box 7"/>
              <p:cNvSpPr txBox="1">
                <a:spLocks noChangeArrowheads="1"/>
              </p:cNvSpPr>
              <p:nvPr/>
            </p:nvSpPr>
            <p:spPr bwMode="auto">
              <a:xfrm>
                <a:off x="884" y="1029"/>
                <a:ext cx="332" cy="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a:latin typeface="Times New Roman" panose="02020603050405020304" pitchFamily="18" charset="0"/>
                    <a:cs typeface="Times New Roman" panose="02020603050405020304" pitchFamily="18" charset="0"/>
                  </a:rPr>
                  <a:t>E</a:t>
                </a:r>
                <a:r>
                  <a:rPr lang="en-US" altLang="zh-CN" baseline="-25000">
                    <a:latin typeface="Times New Roman" panose="02020603050405020304" pitchFamily="18" charset="0"/>
                    <a:cs typeface="Times New Roman" panose="02020603050405020304" pitchFamily="18" charset="0"/>
                  </a:rPr>
                  <a:t>n</a:t>
                </a:r>
              </a:p>
            </p:txBody>
          </p:sp>
          <p:sp>
            <p:nvSpPr>
              <p:cNvPr id="90143" name="Line 8"/>
              <p:cNvSpPr>
                <a:spLocks noChangeShapeType="1"/>
              </p:cNvSpPr>
              <p:nvPr/>
            </p:nvSpPr>
            <p:spPr bwMode="auto">
              <a:xfrm>
                <a:off x="1338" y="1162"/>
                <a:ext cx="2721"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0144" name="Line 9"/>
              <p:cNvSpPr>
                <a:spLocks noChangeShapeType="1"/>
              </p:cNvSpPr>
              <p:nvPr/>
            </p:nvSpPr>
            <p:spPr bwMode="auto">
              <a:xfrm>
                <a:off x="1882" y="3294"/>
                <a:ext cx="95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0145" name="Text Box 10"/>
              <p:cNvSpPr txBox="1">
                <a:spLocks noChangeArrowheads="1"/>
              </p:cNvSpPr>
              <p:nvPr/>
            </p:nvSpPr>
            <p:spPr bwMode="auto">
              <a:xfrm>
                <a:off x="3198" y="3884"/>
                <a:ext cx="439" cy="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a:latin typeface="Times New Roman" panose="02020603050405020304" pitchFamily="18" charset="0"/>
                    <a:cs typeface="Times New Roman" panose="02020603050405020304" pitchFamily="18" charset="0"/>
                  </a:rPr>
                  <a:t>n=1</a:t>
                </a:r>
                <a:endParaRPr lang="zh-CN" altLang="en-US">
                  <a:latin typeface="Times New Roman" panose="02020603050405020304" pitchFamily="18" charset="0"/>
                  <a:cs typeface="Times New Roman" panose="02020603050405020304" pitchFamily="18" charset="0"/>
                </a:endParaRPr>
              </a:p>
            </p:txBody>
          </p:sp>
          <p:sp>
            <p:nvSpPr>
              <p:cNvPr id="90146" name="Text Box 11"/>
              <p:cNvSpPr txBox="1">
                <a:spLocks noChangeArrowheads="1"/>
              </p:cNvSpPr>
              <p:nvPr/>
            </p:nvSpPr>
            <p:spPr bwMode="auto">
              <a:xfrm>
                <a:off x="-39" y="3880"/>
                <a:ext cx="1190" cy="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a:latin typeface="Times New Roman" panose="02020603050405020304" pitchFamily="18" charset="0"/>
                    <a:cs typeface="Times New Roman" panose="02020603050405020304" pitchFamily="18" charset="0"/>
                  </a:rPr>
                  <a:t>- 2.180</a:t>
                </a:r>
                <a:r>
                  <a:rPr lang="en-US" altLang="zh-CN">
                    <a:latin typeface="Times New Roman" panose="02020603050405020304" pitchFamily="18" charset="0"/>
                    <a:cs typeface="Times New Roman" panose="02020603050405020304" pitchFamily="18" charset="0"/>
                    <a:sym typeface="Symbol" panose="05050102010706020507" pitchFamily="18" charset="2"/>
                  </a:rPr>
                  <a:t>10</a:t>
                </a:r>
                <a:r>
                  <a:rPr lang="en-US" altLang="zh-CN" baseline="30000">
                    <a:latin typeface="Times New Roman" panose="02020603050405020304" pitchFamily="18" charset="0"/>
                    <a:cs typeface="Times New Roman" panose="02020603050405020304" pitchFamily="18" charset="0"/>
                    <a:sym typeface="Symbol" panose="05050102010706020507" pitchFamily="18" charset="2"/>
                  </a:rPr>
                  <a:t>-18</a:t>
                </a:r>
                <a:r>
                  <a:rPr lang="en-US" altLang="zh-CN">
                    <a:latin typeface="Times New Roman" panose="02020603050405020304" pitchFamily="18" charset="0"/>
                    <a:cs typeface="Times New Roman" panose="02020603050405020304" pitchFamily="18" charset="0"/>
                    <a:sym typeface="Symbol" panose="05050102010706020507" pitchFamily="18" charset="2"/>
                  </a:rPr>
                  <a:t>J</a:t>
                </a:r>
                <a:endParaRPr lang="zh-CN" altLang="en-US">
                  <a:latin typeface="Times New Roman" panose="02020603050405020304" pitchFamily="18" charset="0"/>
                  <a:cs typeface="Times New Roman" panose="02020603050405020304" pitchFamily="18" charset="0"/>
                  <a:sym typeface="Symbol" panose="05050102010706020507" pitchFamily="18" charset="2"/>
                </a:endParaRPr>
              </a:p>
            </p:txBody>
          </p:sp>
          <p:sp>
            <p:nvSpPr>
              <p:cNvPr id="90147" name="Line 13"/>
              <p:cNvSpPr>
                <a:spLocks noChangeShapeType="1"/>
              </p:cNvSpPr>
              <p:nvPr/>
            </p:nvSpPr>
            <p:spPr bwMode="auto">
              <a:xfrm>
                <a:off x="1882" y="2758"/>
                <a:ext cx="95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0148" name="Line 14"/>
              <p:cNvSpPr>
                <a:spLocks noChangeShapeType="1"/>
              </p:cNvSpPr>
              <p:nvPr/>
            </p:nvSpPr>
            <p:spPr bwMode="auto">
              <a:xfrm>
                <a:off x="1882" y="2304"/>
                <a:ext cx="95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0149" name="Line 15"/>
              <p:cNvSpPr>
                <a:spLocks noChangeShapeType="1"/>
              </p:cNvSpPr>
              <p:nvPr/>
            </p:nvSpPr>
            <p:spPr bwMode="auto">
              <a:xfrm>
                <a:off x="1882" y="1987"/>
                <a:ext cx="95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0150" name="Line 16"/>
              <p:cNvSpPr>
                <a:spLocks noChangeShapeType="1"/>
              </p:cNvSpPr>
              <p:nvPr/>
            </p:nvSpPr>
            <p:spPr bwMode="auto">
              <a:xfrm>
                <a:off x="1882" y="1760"/>
                <a:ext cx="95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0151" name="Line 23"/>
              <p:cNvSpPr>
                <a:spLocks noChangeShapeType="1"/>
              </p:cNvSpPr>
              <p:nvPr/>
            </p:nvSpPr>
            <p:spPr bwMode="auto">
              <a:xfrm>
                <a:off x="1882" y="4065"/>
                <a:ext cx="95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0152" name="Text Box 25"/>
              <p:cNvSpPr txBox="1">
                <a:spLocks noChangeArrowheads="1"/>
              </p:cNvSpPr>
              <p:nvPr/>
            </p:nvSpPr>
            <p:spPr bwMode="auto">
              <a:xfrm>
                <a:off x="3219" y="3158"/>
                <a:ext cx="439" cy="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a:latin typeface="Times New Roman" panose="02020603050405020304" pitchFamily="18" charset="0"/>
                    <a:cs typeface="Times New Roman" panose="02020603050405020304" pitchFamily="18" charset="0"/>
                  </a:rPr>
                  <a:t>n=2</a:t>
                </a:r>
                <a:endParaRPr lang="zh-CN" altLang="en-US">
                  <a:latin typeface="Times New Roman" panose="02020603050405020304" pitchFamily="18" charset="0"/>
                  <a:cs typeface="Times New Roman" panose="02020603050405020304" pitchFamily="18" charset="0"/>
                </a:endParaRPr>
              </a:p>
            </p:txBody>
          </p:sp>
          <p:sp>
            <p:nvSpPr>
              <p:cNvPr id="90153" name="Text Box 26"/>
              <p:cNvSpPr txBox="1">
                <a:spLocks noChangeArrowheads="1"/>
              </p:cNvSpPr>
              <p:nvPr/>
            </p:nvSpPr>
            <p:spPr bwMode="auto">
              <a:xfrm>
                <a:off x="3219" y="2614"/>
                <a:ext cx="439" cy="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a:latin typeface="Times New Roman" panose="02020603050405020304" pitchFamily="18" charset="0"/>
                    <a:cs typeface="Times New Roman" panose="02020603050405020304" pitchFamily="18" charset="0"/>
                  </a:rPr>
                  <a:t>n=3</a:t>
                </a:r>
                <a:endParaRPr lang="zh-CN" altLang="en-US">
                  <a:latin typeface="Times New Roman" panose="02020603050405020304" pitchFamily="18" charset="0"/>
                  <a:cs typeface="Times New Roman" panose="02020603050405020304" pitchFamily="18" charset="0"/>
                </a:endParaRPr>
              </a:p>
            </p:txBody>
          </p:sp>
          <p:sp>
            <p:nvSpPr>
              <p:cNvPr id="90154" name="Text Box 27"/>
              <p:cNvSpPr txBox="1">
                <a:spLocks noChangeArrowheads="1"/>
              </p:cNvSpPr>
              <p:nvPr/>
            </p:nvSpPr>
            <p:spPr bwMode="auto">
              <a:xfrm>
                <a:off x="3243" y="2160"/>
                <a:ext cx="439" cy="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a:latin typeface="Times New Roman" panose="02020603050405020304" pitchFamily="18" charset="0"/>
                    <a:cs typeface="Times New Roman" panose="02020603050405020304" pitchFamily="18" charset="0"/>
                  </a:rPr>
                  <a:t>n=4</a:t>
                </a:r>
                <a:endParaRPr lang="zh-CN" altLang="en-US">
                  <a:latin typeface="Times New Roman" panose="02020603050405020304" pitchFamily="18" charset="0"/>
                  <a:cs typeface="Times New Roman" panose="02020603050405020304" pitchFamily="18" charset="0"/>
                </a:endParaRPr>
              </a:p>
            </p:txBody>
          </p:sp>
          <p:sp>
            <p:nvSpPr>
              <p:cNvPr id="90155" name="Text Box 28"/>
              <p:cNvSpPr txBox="1">
                <a:spLocks noChangeArrowheads="1"/>
              </p:cNvSpPr>
              <p:nvPr/>
            </p:nvSpPr>
            <p:spPr bwMode="auto">
              <a:xfrm>
                <a:off x="3243" y="1842"/>
                <a:ext cx="439" cy="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a:latin typeface="Times New Roman" panose="02020603050405020304" pitchFamily="18" charset="0"/>
                    <a:cs typeface="Times New Roman" panose="02020603050405020304" pitchFamily="18" charset="0"/>
                  </a:rPr>
                  <a:t>n=5</a:t>
                </a:r>
                <a:endParaRPr lang="zh-CN" altLang="en-US">
                  <a:latin typeface="Times New Roman" panose="02020603050405020304" pitchFamily="18" charset="0"/>
                  <a:cs typeface="Times New Roman" panose="02020603050405020304" pitchFamily="18" charset="0"/>
                </a:endParaRPr>
              </a:p>
            </p:txBody>
          </p:sp>
          <p:sp>
            <p:nvSpPr>
              <p:cNvPr id="90156" name="Text Box 29"/>
              <p:cNvSpPr txBox="1">
                <a:spLocks noChangeArrowheads="1"/>
              </p:cNvSpPr>
              <p:nvPr/>
            </p:nvSpPr>
            <p:spPr bwMode="auto">
              <a:xfrm>
                <a:off x="3243" y="1570"/>
                <a:ext cx="439" cy="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a:latin typeface="Times New Roman" panose="02020603050405020304" pitchFamily="18" charset="0"/>
                    <a:cs typeface="Times New Roman" panose="02020603050405020304" pitchFamily="18" charset="0"/>
                  </a:rPr>
                  <a:t>n=6</a:t>
                </a:r>
                <a:endParaRPr lang="zh-CN" altLang="en-US">
                  <a:latin typeface="Times New Roman" panose="02020603050405020304" pitchFamily="18" charset="0"/>
                  <a:cs typeface="Times New Roman" panose="02020603050405020304" pitchFamily="18" charset="0"/>
                </a:endParaRPr>
              </a:p>
            </p:txBody>
          </p:sp>
          <p:sp>
            <p:nvSpPr>
              <p:cNvPr id="90157" name="Text Box 30"/>
              <p:cNvSpPr txBox="1">
                <a:spLocks noChangeArrowheads="1"/>
              </p:cNvSpPr>
              <p:nvPr/>
            </p:nvSpPr>
            <p:spPr bwMode="auto">
              <a:xfrm>
                <a:off x="-61" y="3249"/>
                <a:ext cx="1190" cy="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a:latin typeface="Times New Roman" panose="02020603050405020304" pitchFamily="18" charset="0"/>
                    <a:cs typeface="Times New Roman" panose="02020603050405020304" pitchFamily="18" charset="0"/>
                  </a:rPr>
                  <a:t>- 0.545</a:t>
                </a:r>
                <a:r>
                  <a:rPr lang="en-US" altLang="zh-CN">
                    <a:latin typeface="Times New Roman" panose="02020603050405020304" pitchFamily="18" charset="0"/>
                    <a:cs typeface="Times New Roman" panose="02020603050405020304" pitchFamily="18" charset="0"/>
                    <a:sym typeface="Symbol" panose="05050102010706020507" pitchFamily="18" charset="2"/>
                  </a:rPr>
                  <a:t>10</a:t>
                </a:r>
                <a:r>
                  <a:rPr lang="en-US" altLang="zh-CN" baseline="30000">
                    <a:latin typeface="Times New Roman" panose="02020603050405020304" pitchFamily="18" charset="0"/>
                    <a:cs typeface="Times New Roman" panose="02020603050405020304" pitchFamily="18" charset="0"/>
                    <a:sym typeface="Symbol" panose="05050102010706020507" pitchFamily="18" charset="2"/>
                  </a:rPr>
                  <a:t>-18</a:t>
                </a:r>
                <a:r>
                  <a:rPr lang="en-US" altLang="zh-CN">
                    <a:latin typeface="Times New Roman" panose="02020603050405020304" pitchFamily="18" charset="0"/>
                    <a:cs typeface="Times New Roman" panose="02020603050405020304" pitchFamily="18" charset="0"/>
                    <a:sym typeface="Symbol" panose="05050102010706020507" pitchFamily="18" charset="2"/>
                  </a:rPr>
                  <a:t>J</a:t>
                </a:r>
                <a:endParaRPr lang="zh-CN" altLang="en-US">
                  <a:latin typeface="Times New Roman" panose="02020603050405020304" pitchFamily="18" charset="0"/>
                  <a:cs typeface="Times New Roman" panose="02020603050405020304" pitchFamily="18" charset="0"/>
                  <a:sym typeface="Symbol" panose="05050102010706020507" pitchFamily="18" charset="2"/>
                </a:endParaRPr>
              </a:p>
            </p:txBody>
          </p:sp>
          <p:sp>
            <p:nvSpPr>
              <p:cNvPr id="90158" name="Text Box 31"/>
              <p:cNvSpPr txBox="1">
                <a:spLocks noChangeArrowheads="1"/>
              </p:cNvSpPr>
              <p:nvPr/>
            </p:nvSpPr>
            <p:spPr bwMode="auto">
              <a:xfrm>
                <a:off x="-39" y="2659"/>
                <a:ext cx="1190" cy="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a:latin typeface="Times New Roman" panose="02020603050405020304" pitchFamily="18" charset="0"/>
                    <a:cs typeface="Times New Roman" panose="02020603050405020304" pitchFamily="18" charset="0"/>
                  </a:rPr>
                  <a:t>- 0.242</a:t>
                </a:r>
                <a:r>
                  <a:rPr lang="en-US" altLang="zh-CN">
                    <a:latin typeface="Times New Roman" panose="02020603050405020304" pitchFamily="18" charset="0"/>
                    <a:cs typeface="Times New Roman" panose="02020603050405020304" pitchFamily="18" charset="0"/>
                    <a:sym typeface="Symbol" panose="05050102010706020507" pitchFamily="18" charset="2"/>
                  </a:rPr>
                  <a:t>10</a:t>
                </a:r>
                <a:r>
                  <a:rPr lang="en-US" altLang="zh-CN" baseline="30000">
                    <a:latin typeface="Times New Roman" panose="02020603050405020304" pitchFamily="18" charset="0"/>
                    <a:cs typeface="Times New Roman" panose="02020603050405020304" pitchFamily="18" charset="0"/>
                    <a:sym typeface="Symbol" panose="05050102010706020507" pitchFamily="18" charset="2"/>
                  </a:rPr>
                  <a:t>-18</a:t>
                </a:r>
                <a:r>
                  <a:rPr lang="en-US" altLang="zh-CN">
                    <a:latin typeface="Times New Roman" panose="02020603050405020304" pitchFamily="18" charset="0"/>
                    <a:cs typeface="Times New Roman" panose="02020603050405020304" pitchFamily="18" charset="0"/>
                    <a:sym typeface="Symbol" panose="05050102010706020507" pitchFamily="18" charset="2"/>
                  </a:rPr>
                  <a:t>J</a:t>
                </a:r>
                <a:endParaRPr lang="zh-CN" altLang="en-US">
                  <a:latin typeface="Times New Roman" panose="02020603050405020304" pitchFamily="18" charset="0"/>
                  <a:cs typeface="Times New Roman" panose="02020603050405020304" pitchFamily="18" charset="0"/>
                  <a:sym typeface="Symbol" panose="05050102010706020507" pitchFamily="18" charset="2"/>
                </a:endParaRPr>
              </a:p>
            </p:txBody>
          </p:sp>
          <p:sp>
            <p:nvSpPr>
              <p:cNvPr id="90159" name="Text Box 32"/>
              <p:cNvSpPr txBox="1">
                <a:spLocks noChangeArrowheads="1"/>
              </p:cNvSpPr>
              <p:nvPr/>
            </p:nvSpPr>
            <p:spPr bwMode="auto">
              <a:xfrm>
                <a:off x="-39" y="2251"/>
                <a:ext cx="1190" cy="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a:latin typeface="Times New Roman" panose="02020603050405020304" pitchFamily="18" charset="0"/>
                    <a:cs typeface="Times New Roman" panose="02020603050405020304" pitchFamily="18" charset="0"/>
                  </a:rPr>
                  <a:t>- 0.136</a:t>
                </a:r>
                <a:r>
                  <a:rPr lang="en-US" altLang="zh-CN">
                    <a:latin typeface="Times New Roman" panose="02020603050405020304" pitchFamily="18" charset="0"/>
                    <a:cs typeface="Times New Roman" panose="02020603050405020304" pitchFamily="18" charset="0"/>
                    <a:sym typeface="Symbol" panose="05050102010706020507" pitchFamily="18" charset="2"/>
                  </a:rPr>
                  <a:t>10</a:t>
                </a:r>
                <a:r>
                  <a:rPr lang="en-US" altLang="zh-CN" baseline="30000">
                    <a:latin typeface="Times New Roman" panose="02020603050405020304" pitchFamily="18" charset="0"/>
                    <a:cs typeface="Times New Roman" panose="02020603050405020304" pitchFamily="18" charset="0"/>
                    <a:sym typeface="Symbol" panose="05050102010706020507" pitchFamily="18" charset="2"/>
                  </a:rPr>
                  <a:t>-18</a:t>
                </a:r>
                <a:r>
                  <a:rPr lang="en-US" altLang="zh-CN">
                    <a:latin typeface="Times New Roman" panose="02020603050405020304" pitchFamily="18" charset="0"/>
                    <a:cs typeface="Times New Roman" panose="02020603050405020304" pitchFamily="18" charset="0"/>
                    <a:sym typeface="Symbol" panose="05050102010706020507" pitchFamily="18" charset="2"/>
                  </a:rPr>
                  <a:t>J</a:t>
                </a:r>
                <a:endParaRPr lang="zh-CN" altLang="en-US">
                  <a:latin typeface="Times New Roman" panose="02020603050405020304" pitchFamily="18" charset="0"/>
                  <a:cs typeface="Times New Roman" panose="02020603050405020304" pitchFamily="18" charset="0"/>
                  <a:sym typeface="Symbol" panose="05050102010706020507" pitchFamily="18" charset="2"/>
                </a:endParaRPr>
              </a:p>
            </p:txBody>
          </p:sp>
          <p:sp>
            <p:nvSpPr>
              <p:cNvPr id="90160" name="Text Box 33"/>
              <p:cNvSpPr txBox="1">
                <a:spLocks noChangeArrowheads="1"/>
              </p:cNvSpPr>
              <p:nvPr/>
            </p:nvSpPr>
            <p:spPr bwMode="auto">
              <a:xfrm>
                <a:off x="-61" y="1933"/>
                <a:ext cx="1190" cy="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a:latin typeface="Times New Roman" panose="02020603050405020304" pitchFamily="18" charset="0"/>
                    <a:cs typeface="Times New Roman" panose="02020603050405020304" pitchFamily="18" charset="0"/>
                  </a:rPr>
                  <a:t>- 0.087</a:t>
                </a:r>
                <a:r>
                  <a:rPr lang="en-US" altLang="zh-CN">
                    <a:latin typeface="Times New Roman" panose="02020603050405020304" pitchFamily="18" charset="0"/>
                    <a:cs typeface="Times New Roman" panose="02020603050405020304" pitchFamily="18" charset="0"/>
                    <a:sym typeface="Symbol" panose="05050102010706020507" pitchFamily="18" charset="2"/>
                  </a:rPr>
                  <a:t>10</a:t>
                </a:r>
                <a:r>
                  <a:rPr lang="en-US" altLang="zh-CN" baseline="30000">
                    <a:latin typeface="Times New Roman" panose="02020603050405020304" pitchFamily="18" charset="0"/>
                    <a:cs typeface="Times New Roman" panose="02020603050405020304" pitchFamily="18" charset="0"/>
                    <a:sym typeface="Symbol" panose="05050102010706020507" pitchFamily="18" charset="2"/>
                  </a:rPr>
                  <a:t>-18</a:t>
                </a:r>
                <a:r>
                  <a:rPr lang="en-US" altLang="zh-CN">
                    <a:latin typeface="Times New Roman" panose="02020603050405020304" pitchFamily="18" charset="0"/>
                    <a:cs typeface="Times New Roman" panose="02020603050405020304" pitchFamily="18" charset="0"/>
                    <a:sym typeface="Symbol" panose="05050102010706020507" pitchFamily="18" charset="2"/>
                  </a:rPr>
                  <a:t>J</a:t>
                </a:r>
                <a:endParaRPr lang="zh-CN" altLang="en-US">
                  <a:latin typeface="Times New Roman" panose="02020603050405020304" pitchFamily="18" charset="0"/>
                  <a:cs typeface="Times New Roman" panose="02020603050405020304" pitchFamily="18" charset="0"/>
                  <a:sym typeface="Symbol" panose="05050102010706020507" pitchFamily="18" charset="2"/>
                </a:endParaRPr>
              </a:p>
            </p:txBody>
          </p:sp>
          <p:sp>
            <p:nvSpPr>
              <p:cNvPr id="90161" name="Text Box 34"/>
              <p:cNvSpPr txBox="1">
                <a:spLocks noChangeArrowheads="1"/>
              </p:cNvSpPr>
              <p:nvPr/>
            </p:nvSpPr>
            <p:spPr bwMode="auto">
              <a:xfrm>
                <a:off x="-61" y="1616"/>
                <a:ext cx="1190" cy="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a:latin typeface="Times New Roman" panose="02020603050405020304" pitchFamily="18" charset="0"/>
                    <a:cs typeface="Times New Roman" panose="02020603050405020304" pitchFamily="18" charset="0"/>
                  </a:rPr>
                  <a:t>- 0.061</a:t>
                </a:r>
                <a:r>
                  <a:rPr lang="en-US" altLang="zh-CN">
                    <a:latin typeface="Times New Roman" panose="02020603050405020304" pitchFamily="18" charset="0"/>
                    <a:cs typeface="Times New Roman" panose="02020603050405020304" pitchFamily="18" charset="0"/>
                    <a:sym typeface="Symbol" panose="05050102010706020507" pitchFamily="18" charset="2"/>
                  </a:rPr>
                  <a:t>10</a:t>
                </a:r>
                <a:r>
                  <a:rPr lang="en-US" altLang="zh-CN" baseline="30000">
                    <a:latin typeface="Times New Roman" panose="02020603050405020304" pitchFamily="18" charset="0"/>
                    <a:cs typeface="Times New Roman" panose="02020603050405020304" pitchFamily="18" charset="0"/>
                    <a:sym typeface="Symbol" panose="05050102010706020507" pitchFamily="18" charset="2"/>
                  </a:rPr>
                  <a:t>-18</a:t>
                </a:r>
                <a:r>
                  <a:rPr lang="en-US" altLang="zh-CN">
                    <a:latin typeface="Times New Roman" panose="02020603050405020304" pitchFamily="18" charset="0"/>
                    <a:cs typeface="Times New Roman" panose="02020603050405020304" pitchFamily="18" charset="0"/>
                    <a:sym typeface="Symbol" panose="05050102010706020507" pitchFamily="18" charset="2"/>
                  </a:rPr>
                  <a:t>J</a:t>
                </a:r>
                <a:endParaRPr lang="zh-CN" altLang="en-US">
                  <a:latin typeface="Times New Roman" panose="02020603050405020304" pitchFamily="18" charset="0"/>
                  <a:cs typeface="Times New Roman" panose="02020603050405020304" pitchFamily="18" charset="0"/>
                  <a:sym typeface="Symbol" panose="05050102010706020507" pitchFamily="18" charset="2"/>
                </a:endParaRPr>
              </a:p>
            </p:txBody>
          </p:sp>
          <p:sp>
            <p:nvSpPr>
              <p:cNvPr id="90162" name="Text Box 35"/>
              <p:cNvSpPr txBox="1">
                <a:spLocks noChangeArrowheads="1"/>
              </p:cNvSpPr>
              <p:nvPr/>
            </p:nvSpPr>
            <p:spPr bwMode="auto">
              <a:xfrm>
                <a:off x="385" y="1071"/>
                <a:ext cx="235" cy="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a:latin typeface="Times New Roman" panose="02020603050405020304" pitchFamily="18" charset="0"/>
                    <a:cs typeface="Times New Roman" panose="02020603050405020304" pitchFamily="18" charset="0"/>
                  </a:rPr>
                  <a:t>0</a:t>
                </a:r>
                <a:endParaRPr lang="zh-CN" altLang="en-US">
                  <a:latin typeface="Times New Roman" panose="02020603050405020304" pitchFamily="18" charset="0"/>
                  <a:cs typeface="Times New Roman" panose="02020603050405020304" pitchFamily="18" charset="0"/>
                </a:endParaRPr>
              </a:p>
            </p:txBody>
          </p:sp>
          <p:sp>
            <p:nvSpPr>
              <p:cNvPr id="90163" name="Text Box 36"/>
              <p:cNvSpPr txBox="1">
                <a:spLocks noChangeArrowheads="1"/>
              </p:cNvSpPr>
              <p:nvPr/>
            </p:nvSpPr>
            <p:spPr bwMode="auto">
              <a:xfrm>
                <a:off x="4195" y="1026"/>
                <a:ext cx="478" cy="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a:latin typeface="Times New Roman" panose="02020603050405020304" pitchFamily="18" charset="0"/>
                    <a:cs typeface="Times New Roman" panose="02020603050405020304" pitchFamily="18" charset="0"/>
                  </a:rPr>
                  <a:t>n=∞</a:t>
                </a:r>
                <a:endParaRPr lang="en-US" altLang="en-US">
                  <a:latin typeface="Times New Roman" panose="02020603050405020304" pitchFamily="18" charset="0"/>
                  <a:cs typeface="Times New Roman" panose="02020603050405020304" pitchFamily="18" charset="0"/>
                </a:endParaRPr>
              </a:p>
            </p:txBody>
          </p:sp>
          <p:sp>
            <p:nvSpPr>
              <p:cNvPr id="79" name="Text Box 38"/>
              <p:cNvSpPr txBox="1">
                <a:spLocks noChangeArrowheads="1"/>
              </p:cNvSpPr>
              <p:nvPr/>
            </p:nvSpPr>
            <p:spPr bwMode="auto">
              <a:xfrm>
                <a:off x="3923" y="3912"/>
                <a:ext cx="536" cy="333"/>
              </a:xfrm>
              <a:prstGeom prst="rect">
                <a:avLst/>
              </a:prstGeom>
              <a:noFill/>
              <a:ln w="9525">
                <a:noFill/>
                <a:miter lim="800000"/>
                <a:headEnd/>
                <a:tailEnd/>
              </a:ln>
              <a:effectLst/>
            </p:spPr>
            <p:txBody>
              <a:bodyPr wrap="none">
                <a:spAutoFit/>
              </a:bodyPr>
              <a:lstStyle/>
              <a:p>
                <a:pPr>
                  <a:defRPr/>
                </a:pPr>
                <a:r>
                  <a:rPr lang="zh-CN" altLang="en-US" dirty="0">
                    <a:latin typeface="+mn-ea"/>
                    <a:ea typeface="+mn-ea"/>
                    <a:cs typeface="Times New Roman" panose="02020603050405020304" pitchFamily="18" charset="0"/>
                  </a:rPr>
                  <a:t>基态</a:t>
                </a:r>
              </a:p>
            </p:txBody>
          </p:sp>
        </p:grpSp>
        <p:grpSp>
          <p:nvGrpSpPr>
            <p:cNvPr id="4" name="组合 1"/>
            <p:cNvGrpSpPr>
              <a:grpSpLocks/>
            </p:cNvGrpSpPr>
            <p:nvPr/>
          </p:nvGrpSpPr>
          <p:grpSpPr bwMode="auto">
            <a:xfrm>
              <a:off x="2952841" y="1694237"/>
              <a:ext cx="1151961" cy="452261"/>
              <a:chOff x="2987675" y="1478021"/>
              <a:chExt cx="1512888" cy="369673"/>
            </a:xfrm>
          </p:grpSpPr>
          <p:sp>
            <p:nvSpPr>
              <p:cNvPr id="5" name="Line 17"/>
              <p:cNvSpPr>
                <a:spLocks noChangeShapeType="1"/>
              </p:cNvSpPr>
              <p:nvPr/>
            </p:nvSpPr>
            <p:spPr bwMode="auto">
              <a:xfrm>
                <a:off x="2987675" y="1847694"/>
                <a:ext cx="151288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 name="Line 18"/>
              <p:cNvSpPr>
                <a:spLocks noChangeShapeType="1"/>
              </p:cNvSpPr>
              <p:nvPr/>
            </p:nvSpPr>
            <p:spPr bwMode="auto">
              <a:xfrm>
                <a:off x="2987675" y="1729977"/>
                <a:ext cx="151288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 name="Line 19"/>
              <p:cNvSpPr>
                <a:spLocks noChangeShapeType="1"/>
              </p:cNvSpPr>
              <p:nvPr/>
            </p:nvSpPr>
            <p:spPr bwMode="auto">
              <a:xfrm>
                <a:off x="2987675" y="1653932"/>
                <a:ext cx="151288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 name="Line 20"/>
              <p:cNvSpPr>
                <a:spLocks noChangeShapeType="1"/>
              </p:cNvSpPr>
              <p:nvPr/>
            </p:nvSpPr>
            <p:spPr bwMode="auto">
              <a:xfrm>
                <a:off x="2987675" y="1577355"/>
                <a:ext cx="151288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 name="Line 21"/>
              <p:cNvSpPr>
                <a:spLocks noChangeShapeType="1"/>
              </p:cNvSpPr>
              <p:nvPr/>
            </p:nvSpPr>
            <p:spPr bwMode="auto">
              <a:xfrm>
                <a:off x="2987675" y="1531317"/>
                <a:ext cx="151288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 name="Line 22"/>
              <p:cNvSpPr>
                <a:spLocks noChangeShapeType="1"/>
              </p:cNvSpPr>
              <p:nvPr/>
            </p:nvSpPr>
            <p:spPr bwMode="auto">
              <a:xfrm>
                <a:off x="2987675" y="1478021"/>
                <a:ext cx="151288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sp>
        <p:nvSpPr>
          <p:cNvPr id="55" name="Text Box 5"/>
          <p:cNvSpPr txBox="1">
            <a:spLocks noChangeArrowheads="1"/>
          </p:cNvSpPr>
          <p:nvPr/>
        </p:nvSpPr>
        <p:spPr bwMode="auto">
          <a:xfrm>
            <a:off x="6732240" y="1474788"/>
            <a:ext cx="2205038" cy="400050"/>
          </a:xfrm>
          <a:prstGeom prst="rect">
            <a:avLst/>
          </a:prstGeom>
          <a:noFill/>
          <a:ln w="9525">
            <a:noFill/>
            <a:miter lim="800000"/>
            <a:headEnd/>
            <a:tailEnd/>
          </a:ln>
          <a:effectLst/>
        </p:spPr>
        <p:txBody>
          <a:bodyPr wrap="none">
            <a:spAutoFit/>
          </a:bodyPr>
          <a:lstStyle/>
          <a:p>
            <a:pPr>
              <a:defRPr/>
            </a:pPr>
            <a:r>
              <a:rPr lang="en-US" altLang="zh-CN" sz="2000" dirty="0">
                <a:latin typeface="Times New Roman" panose="02020603050405020304" pitchFamily="18" charset="0"/>
                <a:ea typeface="+mn-ea"/>
                <a:cs typeface="Times New Roman" panose="02020603050405020304" pitchFamily="18" charset="0"/>
              </a:rPr>
              <a:t>n=1, 2, 3,…</a:t>
            </a:r>
            <a:r>
              <a:rPr lang="zh-CN" altLang="en-US" sz="2000" dirty="0">
                <a:latin typeface="Times New Roman" panose="02020603050405020304" pitchFamily="18" charset="0"/>
                <a:ea typeface="+mn-ea"/>
                <a:cs typeface="Times New Roman" panose="02020603050405020304" pitchFamily="18" charset="0"/>
              </a:rPr>
              <a:t>自然数</a:t>
            </a:r>
          </a:p>
        </p:txBody>
      </p:sp>
      <p:sp>
        <p:nvSpPr>
          <p:cNvPr id="56" name="Text Box 24"/>
          <p:cNvSpPr txBox="1">
            <a:spLocks noChangeArrowheads="1"/>
          </p:cNvSpPr>
          <p:nvPr/>
        </p:nvSpPr>
        <p:spPr bwMode="auto">
          <a:xfrm>
            <a:off x="3943276" y="876300"/>
            <a:ext cx="1420812" cy="400050"/>
          </a:xfrm>
          <a:prstGeom prst="rect">
            <a:avLst/>
          </a:prstGeom>
          <a:noFill/>
          <a:ln w="9525">
            <a:noFill/>
            <a:miter lim="800000"/>
            <a:headEnd/>
            <a:tailEnd/>
          </a:ln>
          <a:effectLst/>
        </p:spPr>
        <p:txBody>
          <a:bodyPr wrap="none">
            <a:spAutoFit/>
          </a:bodyPr>
          <a:lstStyle/>
          <a:p>
            <a:pPr>
              <a:defRPr/>
            </a:pPr>
            <a:r>
              <a:rPr lang="en-US" altLang="zh-CN" sz="2000" dirty="0">
                <a:latin typeface="+mn-ea"/>
                <a:ea typeface="+mn-ea"/>
              </a:rPr>
              <a:t>H</a:t>
            </a:r>
            <a:r>
              <a:rPr lang="zh-CN" altLang="en-US" sz="2000" dirty="0">
                <a:latin typeface="+mn-ea"/>
                <a:ea typeface="+mn-ea"/>
              </a:rPr>
              <a:t>原子能级</a:t>
            </a:r>
          </a:p>
        </p:txBody>
      </p:sp>
      <p:graphicFrame>
        <p:nvGraphicFramePr>
          <p:cNvPr id="58" name="Object 49"/>
          <p:cNvGraphicFramePr>
            <a:graphicFrameLocks noChangeAspect="1"/>
          </p:cNvGraphicFramePr>
          <p:nvPr/>
        </p:nvGraphicFramePr>
        <p:xfrm>
          <a:off x="6156325" y="2505075"/>
          <a:ext cx="1539875" cy="798513"/>
        </p:xfrm>
        <a:graphic>
          <a:graphicData uri="http://schemas.openxmlformats.org/presentationml/2006/ole">
            <mc:AlternateContent xmlns:mc="http://schemas.openxmlformats.org/markup-compatibility/2006">
              <mc:Choice xmlns:v="urn:schemas-microsoft-com:vml" Requires="v">
                <p:oleObj spid="_x0000_s90345" name="公式" r:id="rId4" imgW="838200" imgH="457200" progId="Equation.3">
                  <p:embed/>
                </p:oleObj>
              </mc:Choice>
              <mc:Fallback>
                <p:oleObj name="公式" r:id="rId4" imgW="838200" imgH="457200" progId="Equation.3">
                  <p:embed/>
                  <p:pic>
                    <p:nvPicPr>
                      <p:cNvPr id="0" name="Object 4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56325" y="2505075"/>
                        <a:ext cx="1539875" cy="798513"/>
                      </a:xfrm>
                      <a:prstGeom prst="rect">
                        <a:avLst/>
                      </a:prstGeom>
                      <a:noFill/>
                      <a:ln w="19050">
                        <a:solidFill>
                          <a:srgbClr val="D60093"/>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9" name="Object 92"/>
          <p:cNvGraphicFramePr>
            <a:graphicFrameLocks noChangeAspect="1"/>
          </p:cNvGraphicFramePr>
          <p:nvPr/>
        </p:nvGraphicFramePr>
        <p:xfrm>
          <a:off x="2901950" y="4379913"/>
          <a:ext cx="5581650" cy="714375"/>
        </p:xfrm>
        <a:graphic>
          <a:graphicData uri="http://schemas.openxmlformats.org/presentationml/2006/ole">
            <mc:AlternateContent xmlns:mc="http://schemas.openxmlformats.org/markup-compatibility/2006">
              <mc:Choice xmlns:v="urn:schemas-microsoft-com:vml" Requires="v">
                <p:oleObj spid="_x0000_s90346" name="PhotoImpact" r:id="rId6" imgW="9714286" imgH="1650794" progId="PI3.Image">
                  <p:embed/>
                </p:oleObj>
              </mc:Choice>
              <mc:Fallback>
                <p:oleObj name="PhotoImpact" r:id="rId6" imgW="9714286" imgH="1650794" progId="PI3.Image">
                  <p:embed/>
                  <p:pic>
                    <p:nvPicPr>
                      <p:cNvPr id="0" name="Object 9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01950" y="4379913"/>
                        <a:ext cx="55816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3" name="Text Box 55"/>
          <p:cNvSpPr txBox="1">
            <a:spLocks noChangeArrowheads="1"/>
          </p:cNvSpPr>
          <p:nvPr/>
        </p:nvSpPr>
        <p:spPr bwMode="auto">
          <a:xfrm>
            <a:off x="611188" y="268288"/>
            <a:ext cx="5545137"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9" tIns="45709" rIns="91419" bIns="45709">
            <a:spAutoFit/>
          </a:bodyPr>
          <a:lstStyle>
            <a:lvl1pPr>
              <a:defRPr b="1">
                <a:solidFill>
                  <a:schemeClr val="tx1"/>
                </a:solidFill>
                <a:latin typeface="Arial" panose="020B0604020202020204" pitchFamily="34" charset="0"/>
                <a:ea typeface="华文细黑" panose="02010600040101010101" pitchFamily="2" charset="-122"/>
              </a:defRPr>
            </a:lvl1pPr>
            <a:lvl2pPr marL="742950" indent="-285750">
              <a:defRPr b="1">
                <a:solidFill>
                  <a:schemeClr val="tx1"/>
                </a:solidFill>
                <a:latin typeface="Arial" panose="020B0604020202020204" pitchFamily="34" charset="0"/>
                <a:ea typeface="华文细黑" panose="02010600040101010101" pitchFamily="2" charset="-122"/>
              </a:defRPr>
            </a:lvl2pPr>
            <a:lvl3pPr marL="1143000" indent="-228600">
              <a:defRPr b="1">
                <a:solidFill>
                  <a:schemeClr val="tx1"/>
                </a:solidFill>
                <a:latin typeface="Arial" panose="020B0604020202020204" pitchFamily="34" charset="0"/>
                <a:ea typeface="华文细黑" panose="02010600040101010101" pitchFamily="2" charset="-122"/>
              </a:defRPr>
            </a:lvl3pPr>
            <a:lvl4pPr marL="1600200" indent="-228600">
              <a:defRPr b="1">
                <a:solidFill>
                  <a:schemeClr val="tx1"/>
                </a:solidFill>
                <a:latin typeface="Arial" panose="020B0604020202020204" pitchFamily="34" charset="0"/>
                <a:ea typeface="华文细黑" panose="02010600040101010101" pitchFamily="2" charset="-122"/>
              </a:defRPr>
            </a:lvl4pPr>
            <a:lvl5pPr marL="2057400" indent="-228600">
              <a:defRPr b="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9pPr>
          </a:lstStyle>
          <a:p>
            <a:pPr eaLnBrk="1" hangingPunct="1">
              <a:defRPr/>
            </a:pPr>
            <a:r>
              <a:rPr lang="en-US" altLang="zh-CN" sz="2400" dirty="0">
                <a:latin typeface="微软雅黑" panose="020B0503020204020204" pitchFamily="34" charset="-122"/>
                <a:ea typeface="微软雅黑" panose="020B0503020204020204" pitchFamily="34" charset="-122"/>
              </a:rPr>
              <a:t>1.2.2 </a:t>
            </a:r>
            <a:r>
              <a:rPr lang="zh-CN" altLang="en-US" sz="2400" dirty="0">
                <a:latin typeface="Times New Roman" panose="02020603050405020304" pitchFamily="18" charset="0"/>
                <a:ea typeface="+mn-ea"/>
                <a:cs typeface="Times New Roman" panose="02020603050405020304" pitchFamily="18" charset="0"/>
              </a:rPr>
              <a:t>氢原子的量子力学模型</a:t>
            </a:r>
          </a:p>
        </p:txBody>
      </p:sp>
      <mc:AlternateContent xmlns:mc="http://schemas.openxmlformats.org/markup-compatibility/2006" xmlns:a14="http://schemas.microsoft.com/office/drawing/2010/main">
        <mc:Choice Requires="a14">
          <p:sp>
            <p:nvSpPr>
              <p:cNvPr id="12" name="矩形 11"/>
              <p:cNvSpPr/>
              <p:nvPr/>
            </p:nvSpPr>
            <p:spPr>
              <a:xfrm>
                <a:off x="5703461" y="826662"/>
                <a:ext cx="2299027" cy="64812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i="1">
                              <a:latin typeface="Cambria Math" panose="02040503050406030204" pitchFamily="18" charset="0"/>
                            </a:rPr>
                          </m:ctrlPr>
                        </m:sSubPr>
                        <m:e>
                          <m:r>
                            <a:rPr lang="zh-CN" altLang="en-US" i="1">
                              <a:latin typeface="Cambria Math" panose="02040503050406030204" pitchFamily="18" charset="0"/>
                            </a:rPr>
                            <m:t>𝐸</m:t>
                          </m:r>
                        </m:e>
                        <m:sub>
                          <m:r>
                            <a:rPr lang="zh-CN" altLang="en-US" i="1">
                              <a:latin typeface="Cambria Math" panose="02040503050406030204" pitchFamily="18" charset="0"/>
                            </a:rPr>
                            <m:t>𝑛</m:t>
                          </m:r>
                        </m:sub>
                      </m:sSub>
                      <m:r>
                        <a:rPr lang="zh-CN" altLang="en-US" i="0">
                          <a:latin typeface="Cambria Math" panose="02040503050406030204" pitchFamily="18" charset="0"/>
                        </a:rPr>
                        <m:t>=−</m:t>
                      </m:r>
                      <m:f>
                        <m:fPr>
                          <m:ctrlPr>
                            <a:rPr lang="zh-CN" altLang="en-US" i="1">
                              <a:latin typeface="Cambria Math" panose="02040503050406030204" pitchFamily="18" charset="0"/>
                            </a:rPr>
                          </m:ctrlPr>
                        </m:fPr>
                        <m:num>
                          <m:r>
                            <a:rPr lang="zh-CN" altLang="en-US" i="0">
                              <a:latin typeface="Cambria Math" panose="02040503050406030204" pitchFamily="18" charset="0"/>
                            </a:rPr>
                            <m:t>2.18×</m:t>
                          </m:r>
                          <m:sSup>
                            <m:sSupPr>
                              <m:ctrlPr>
                                <a:rPr lang="zh-CN" altLang="en-US" i="1">
                                  <a:latin typeface="Cambria Math" panose="02040503050406030204" pitchFamily="18" charset="0"/>
                                </a:rPr>
                              </m:ctrlPr>
                            </m:sSupPr>
                            <m:e>
                              <m:r>
                                <a:rPr lang="zh-CN" altLang="en-US" i="0">
                                  <a:latin typeface="Cambria Math" panose="02040503050406030204" pitchFamily="18" charset="0"/>
                                </a:rPr>
                                <m:t>10</m:t>
                              </m:r>
                            </m:e>
                            <m:sup>
                              <m:r>
                                <a:rPr lang="zh-CN" altLang="en-US" i="0">
                                  <a:latin typeface="Cambria Math" panose="02040503050406030204" pitchFamily="18" charset="0"/>
                                </a:rPr>
                                <m:t>−18</m:t>
                              </m:r>
                            </m:sup>
                          </m:sSup>
                        </m:num>
                        <m:den>
                          <m:sSup>
                            <m:sSupPr>
                              <m:ctrlPr>
                                <a:rPr lang="zh-CN" altLang="en-US" i="1">
                                  <a:latin typeface="Cambria Math" panose="02040503050406030204" pitchFamily="18" charset="0"/>
                                </a:rPr>
                              </m:ctrlPr>
                            </m:sSupPr>
                            <m:e>
                              <m:r>
                                <a:rPr lang="zh-CN" altLang="en-US" i="1">
                                  <a:latin typeface="Cambria Math" panose="02040503050406030204" pitchFamily="18" charset="0"/>
                                </a:rPr>
                                <m:t>𝑛</m:t>
                              </m:r>
                            </m:e>
                            <m:sup>
                              <m:r>
                                <a:rPr lang="zh-CN" altLang="en-US" i="0">
                                  <a:latin typeface="Cambria Math" panose="02040503050406030204" pitchFamily="18" charset="0"/>
                                </a:rPr>
                                <m:t>2</m:t>
                              </m:r>
                            </m:sup>
                          </m:sSup>
                        </m:den>
                      </m:f>
                    </m:oMath>
                  </m:oMathPara>
                </a14:m>
                <a:endParaRPr lang="zh-CN" altLang="en-US" dirty="0"/>
              </a:p>
            </p:txBody>
          </p:sp>
        </mc:Choice>
        <mc:Fallback xmlns="">
          <p:sp>
            <p:nvSpPr>
              <p:cNvPr id="12" name="矩形 11"/>
              <p:cNvSpPr>
                <a:spLocks noRot="1" noChangeAspect="1" noMove="1" noResize="1" noEditPoints="1" noAdjustHandles="1" noChangeArrowheads="1" noChangeShapeType="1" noTextEdit="1"/>
              </p:cNvSpPr>
              <p:nvPr/>
            </p:nvSpPr>
            <p:spPr>
              <a:xfrm>
                <a:off x="5703461" y="826662"/>
                <a:ext cx="2299027" cy="648126"/>
              </a:xfrm>
              <a:prstGeom prst="rect">
                <a:avLst/>
              </a:prstGeom>
              <a:blipFill>
                <a:blip r:embed="rId8"/>
                <a:stretch>
                  <a:fillRect/>
                </a:stretch>
              </a:blipFill>
            </p:spPr>
            <p:txBody>
              <a:bodyPr/>
              <a:lstStyle/>
              <a:p>
                <a:r>
                  <a:rPr lang="zh-CN" altLang="en-US">
                    <a:noFill/>
                  </a:rPr>
                  <a:t> </a:t>
                </a:r>
              </a:p>
            </p:txBody>
          </p:sp>
        </mc:Fallback>
      </mc:AlternateContent>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5"/>
                                        </p:tgtEl>
                                        <p:attrNameLst>
                                          <p:attrName>style.visibility</p:attrName>
                                        </p:attrNameLst>
                                      </p:cBhvr>
                                      <p:to>
                                        <p:strVal val="visible"/>
                                      </p:to>
                                    </p:set>
                                  </p:childTnLst>
                                </p:cTn>
                              </p:par>
                              <p:par>
                                <p:cTn id="11" presetID="10" presetClass="entr" presetSubtype="0" fill="hold" grpId="0" nodeType="withEffect">
                                  <p:stCondLst>
                                    <p:cond delay="0"/>
                                  </p:stCondLst>
                                  <p:childTnLst>
                                    <p:set>
                                      <p:cBhvr>
                                        <p:cTn id="12" dur="1" fill="hold">
                                          <p:stCondLst>
                                            <p:cond delay="0"/>
                                          </p:stCondLst>
                                        </p:cTn>
                                        <p:tgtEl>
                                          <p:spTgt spid="90134"/>
                                        </p:tgtEl>
                                        <p:attrNameLst>
                                          <p:attrName>style.visibility</p:attrName>
                                        </p:attrNameLst>
                                      </p:cBhvr>
                                      <p:to>
                                        <p:strVal val="visible"/>
                                      </p:to>
                                    </p:set>
                                    <p:animEffect transition="in" filter="fade">
                                      <p:cBhvr>
                                        <p:cTn id="13" dur="500"/>
                                        <p:tgtEl>
                                          <p:spTgt spid="9013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0133"/>
                                        </p:tgtEl>
                                        <p:attrNameLst>
                                          <p:attrName>style.visibility</p:attrName>
                                        </p:attrNameLst>
                                      </p:cBhvr>
                                      <p:to>
                                        <p:strVal val="visible"/>
                                      </p:to>
                                    </p:set>
                                    <p:animEffect transition="in" filter="fade">
                                      <p:cBhvr>
                                        <p:cTn id="16" dur="500"/>
                                        <p:tgtEl>
                                          <p:spTgt spid="90133"/>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90132"/>
                                        </p:tgtEl>
                                        <p:attrNameLst>
                                          <p:attrName>style.visibility</p:attrName>
                                        </p:attrNameLst>
                                      </p:cBhvr>
                                      <p:to>
                                        <p:strVal val="visible"/>
                                      </p:to>
                                    </p:set>
                                    <p:animEffect transition="in" filter="fade">
                                      <p:cBhvr>
                                        <p:cTn id="19" dur="500"/>
                                        <p:tgtEl>
                                          <p:spTgt spid="9013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90131"/>
                                        </p:tgtEl>
                                        <p:attrNameLst>
                                          <p:attrName>style.visibility</p:attrName>
                                        </p:attrNameLst>
                                      </p:cBhvr>
                                      <p:to>
                                        <p:strVal val="visible"/>
                                      </p:to>
                                    </p:set>
                                    <p:animEffect transition="in" filter="fade">
                                      <p:cBhvr>
                                        <p:cTn id="22" dur="500"/>
                                        <p:tgtEl>
                                          <p:spTgt spid="90131"/>
                                        </p:tgtEl>
                                      </p:cBhvr>
                                    </p:animEffect>
                                  </p:childTnLst>
                                </p:cTn>
                              </p:par>
                              <p:par>
                                <p:cTn id="23" presetID="10" presetClass="entr" presetSubtype="0" fill="hold" nodeType="withEffect">
                                  <p:stCondLst>
                                    <p:cond delay="0"/>
                                  </p:stCondLst>
                                  <p:childTnLst>
                                    <p:set>
                                      <p:cBhvr>
                                        <p:cTn id="24" dur="1" fill="hold">
                                          <p:stCondLst>
                                            <p:cond delay="0"/>
                                          </p:stCondLst>
                                        </p:cTn>
                                        <p:tgtEl>
                                          <p:spTgt spid="90135"/>
                                        </p:tgtEl>
                                        <p:attrNameLst>
                                          <p:attrName>style.visibility</p:attrName>
                                        </p:attrNameLst>
                                      </p:cBhvr>
                                      <p:to>
                                        <p:strVal val="visible"/>
                                      </p:to>
                                    </p:set>
                                    <p:animEffect transition="in" filter="fade">
                                      <p:cBhvr>
                                        <p:cTn id="25" dur="500"/>
                                        <p:tgtEl>
                                          <p:spTgt spid="90135"/>
                                        </p:tgtEl>
                                      </p:cBhvr>
                                    </p:animEffect>
                                  </p:childTnLst>
                                </p:cTn>
                              </p:par>
                              <p:par>
                                <p:cTn id="26" presetID="10" presetClass="entr" presetSubtype="0" fill="hold" nodeType="withEffect">
                                  <p:stCondLst>
                                    <p:cond delay="0"/>
                                  </p:stCondLst>
                                  <p:childTnLst>
                                    <p:set>
                                      <p:cBhvr>
                                        <p:cTn id="27" dur="1" fill="hold">
                                          <p:stCondLst>
                                            <p:cond delay="0"/>
                                          </p:stCondLst>
                                        </p:cTn>
                                        <p:tgtEl>
                                          <p:spTgt spid="90136"/>
                                        </p:tgtEl>
                                        <p:attrNameLst>
                                          <p:attrName>style.visibility</p:attrName>
                                        </p:attrNameLst>
                                      </p:cBhvr>
                                      <p:to>
                                        <p:strVal val="visible"/>
                                      </p:to>
                                    </p:set>
                                    <p:animEffect transition="in" filter="fade">
                                      <p:cBhvr>
                                        <p:cTn id="28" dur="500"/>
                                        <p:tgtEl>
                                          <p:spTgt spid="90136"/>
                                        </p:tgtEl>
                                      </p:cBhvr>
                                    </p:animEffect>
                                  </p:childTnLst>
                                </p:cTn>
                              </p:par>
                              <p:par>
                                <p:cTn id="29" presetID="10" presetClass="entr" presetSubtype="0" fill="hold" nodeType="withEffect">
                                  <p:stCondLst>
                                    <p:cond delay="0"/>
                                  </p:stCondLst>
                                  <p:childTnLst>
                                    <p:set>
                                      <p:cBhvr>
                                        <p:cTn id="30" dur="1" fill="hold">
                                          <p:stCondLst>
                                            <p:cond delay="0"/>
                                          </p:stCondLst>
                                        </p:cTn>
                                        <p:tgtEl>
                                          <p:spTgt spid="90137"/>
                                        </p:tgtEl>
                                        <p:attrNameLst>
                                          <p:attrName>style.visibility</p:attrName>
                                        </p:attrNameLst>
                                      </p:cBhvr>
                                      <p:to>
                                        <p:strVal val="visible"/>
                                      </p:to>
                                    </p:set>
                                    <p:animEffect transition="in" filter="fade">
                                      <p:cBhvr>
                                        <p:cTn id="31" dur="500"/>
                                        <p:tgtEl>
                                          <p:spTgt spid="90137"/>
                                        </p:tgtEl>
                                      </p:cBhvr>
                                    </p:animEffect>
                                  </p:childTnLst>
                                </p:cTn>
                              </p:par>
                              <p:par>
                                <p:cTn id="32" presetID="10" presetClass="entr" presetSubtype="0" fill="hold" nodeType="withEffect">
                                  <p:stCondLst>
                                    <p:cond delay="0"/>
                                  </p:stCondLst>
                                  <p:childTnLst>
                                    <p:set>
                                      <p:cBhvr>
                                        <p:cTn id="33" dur="1" fill="hold">
                                          <p:stCondLst>
                                            <p:cond delay="0"/>
                                          </p:stCondLst>
                                        </p:cTn>
                                        <p:tgtEl>
                                          <p:spTgt spid="90138"/>
                                        </p:tgtEl>
                                        <p:attrNameLst>
                                          <p:attrName>style.visibility</p:attrName>
                                        </p:attrNameLst>
                                      </p:cBhvr>
                                      <p:to>
                                        <p:strVal val="visible"/>
                                      </p:to>
                                    </p:set>
                                    <p:animEffect transition="in" filter="fade">
                                      <p:cBhvr>
                                        <p:cTn id="34" dur="500"/>
                                        <p:tgtEl>
                                          <p:spTgt spid="90138"/>
                                        </p:tgtEl>
                                      </p:cBhvr>
                                    </p:animEffect>
                                  </p:childTnLst>
                                </p:cTn>
                              </p:par>
                              <p:par>
                                <p:cTn id="35" presetID="10" presetClass="entr" presetSubtype="0" fill="hold" nodeType="withEffect">
                                  <p:stCondLst>
                                    <p:cond delay="0"/>
                                  </p:stCondLst>
                                  <p:childTnLst>
                                    <p:set>
                                      <p:cBhvr>
                                        <p:cTn id="36" dur="1" fill="hold">
                                          <p:stCondLst>
                                            <p:cond delay="0"/>
                                          </p:stCondLst>
                                        </p:cTn>
                                        <p:tgtEl>
                                          <p:spTgt spid="90140"/>
                                        </p:tgtEl>
                                        <p:attrNameLst>
                                          <p:attrName>style.visibility</p:attrName>
                                        </p:attrNameLst>
                                      </p:cBhvr>
                                      <p:to>
                                        <p:strVal val="visible"/>
                                      </p:to>
                                    </p:set>
                                    <p:animEffect transition="in" filter="fade">
                                      <p:cBhvr>
                                        <p:cTn id="37" dur="500"/>
                                        <p:tgtEl>
                                          <p:spTgt spid="90140"/>
                                        </p:tgtEl>
                                      </p:cBhvr>
                                    </p:animEffect>
                                  </p:childTnLst>
                                </p:cTn>
                              </p:par>
                              <p:par>
                                <p:cTn id="38" presetID="10" presetClass="entr" presetSubtype="0" fill="hold" nodeType="withEffect">
                                  <p:stCondLst>
                                    <p:cond delay="0"/>
                                  </p:stCondLst>
                                  <p:childTnLst>
                                    <p:set>
                                      <p:cBhvr>
                                        <p:cTn id="39" dur="1" fill="hold">
                                          <p:stCondLst>
                                            <p:cond delay="0"/>
                                          </p:stCondLst>
                                        </p:cTn>
                                        <p:tgtEl>
                                          <p:spTgt spid="90141"/>
                                        </p:tgtEl>
                                        <p:attrNameLst>
                                          <p:attrName>style.visibility</p:attrName>
                                        </p:attrNameLst>
                                      </p:cBhvr>
                                      <p:to>
                                        <p:strVal val="visible"/>
                                      </p:to>
                                    </p:set>
                                    <p:animEffect transition="in" filter="fade">
                                      <p:cBhvr>
                                        <p:cTn id="40" dur="500"/>
                                        <p:tgtEl>
                                          <p:spTgt spid="90141"/>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1" presetClass="entr" presetSubtype="0" fill="hold" nodeType="clickEffect">
                                  <p:stCondLst>
                                    <p:cond delay="0"/>
                                  </p:stCondLst>
                                  <p:childTnLst>
                                    <p:set>
                                      <p:cBhvr>
                                        <p:cTn id="44" dur="1" fill="hold">
                                          <p:stCondLst>
                                            <p:cond delay="0"/>
                                          </p:stCondLst>
                                        </p:cTn>
                                        <p:tgtEl>
                                          <p:spTgt spid="90139"/>
                                        </p:tgtEl>
                                        <p:attrNameLst>
                                          <p:attrName>style.visibility</p:attrName>
                                        </p:attrNameLst>
                                      </p:cBhvr>
                                      <p:to>
                                        <p:strVal val="visible"/>
                                      </p:to>
                                    </p:set>
                                  </p:childTnLst>
                                </p:cTn>
                              </p:par>
                            </p:childTnLst>
                          </p:cTn>
                        </p:par>
                      </p:childTnLst>
                    </p:cTn>
                  </p:par>
                  <p:par>
                    <p:cTn id="45" fill="hold" nodeType="clickPar">
                      <p:stCondLst>
                        <p:cond delay="indefinite"/>
                      </p:stCondLst>
                      <p:childTnLst>
                        <p:par>
                          <p:cTn id="46" fill="hold" nodeType="withGroup">
                            <p:stCondLst>
                              <p:cond delay="0"/>
                            </p:stCondLst>
                            <p:childTnLst>
                              <p:par>
                                <p:cTn id="47" presetID="1" presetClass="entr" presetSubtype="0" fill="hold" nodeType="clickEffect">
                                  <p:stCondLst>
                                    <p:cond delay="0"/>
                                  </p:stCondLst>
                                  <p:childTnLst>
                                    <p:set>
                                      <p:cBhvr>
                                        <p:cTn id="48" dur="1" fill="hold">
                                          <p:stCondLst>
                                            <p:cond delay="0"/>
                                          </p:stCondLst>
                                        </p:cTn>
                                        <p:tgtEl>
                                          <p:spTgt spid="58"/>
                                        </p:tgtEl>
                                        <p:attrNameLst>
                                          <p:attrName>style.visibility</p:attrName>
                                        </p:attrNameLst>
                                      </p:cBhvr>
                                      <p:to>
                                        <p:strVal val="visible"/>
                                      </p:to>
                                    </p:set>
                                  </p:childTnLst>
                                </p:cTn>
                              </p:par>
                            </p:childTnLst>
                          </p:cTn>
                        </p:par>
                      </p:childTnLst>
                    </p:cTn>
                  </p:par>
                  <p:par>
                    <p:cTn id="49" fill="hold" nodeType="clickPar">
                      <p:stCondLst>
                        <p:cond delay="indefinite"/>
                      </p:stCondLst>
                      <p:childTnLst>
                        <p:par>
                          <p:cTn id="50" fill="hold" nodeType="withGroup">
                            <p:stCondLst>
                              <p:cond delay="0"/>
                            </p:stCondLst>
                            <p:childTnLst>
                              <p:par>
                                <p:cTn id="51" presetID="1" presetClass="entr" presetSubtype="0" fill="hold" nodeType="clickEffect">
                                  <p:stCondLst>
                                    <p:cond delay="0"/>
                                  </p:stCondLst>
                                  <p:childTnLst>
                                    <p:set>
                                      <p:cBhvr>
                                        <p:cTn id="52" dur="1" fill="hold">
                                          <p:stCondLst>
                                            <p:cond delay="0"/>
                                          </p:stCondLst>
                                        </p:cTn>
                                        <p:tgtEl>
                                          <p:spTgt spid="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131" grpId="0" animBg="1"/>
      <p:bldP spid="90132" grpId="0" animBg="1"/>
      <p:bldP spid="90133" grpId="0" animBg="1"/>
      <p:bldP spid="90134" grpId="0" animBg="1"/>
      <p:bldP spid="55" grpId="0"/>
      <p:bldP spid="56" grpId="0"/>
    </p:bld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文本框 5"/>
          <p:cNvSpPr txBox="1"/>
          <p:nvPr/>
        </p:nvSpPr>
        <p:spPr>
          <a:xfrm>
            <a:off x="1043756" y="746125"/>
            <a:ext cx="3024188" cy="460375"/>
          </a:xfrm>
          <a:prstGeom prst="rect">
            <a:avLst/>
          </a:prstGeom>
          <a:noFill/>
        </p:spPr>
        <p:txBody>
          <a:bodyPr>
            <a:spAutoFit/>
          </a:bodyPr>
          <a:lstStyle/>
          <a:p>
            <a:pPr marL="342900" indent="-342900">
              <a:buClr>
                <a:schemeClr val="tx1"/>
              </a:buClr>
              <a:buFont typeface="Wingdings" panose="05000000000000000000" pitchFamily="2" charset="2"/>
              <a:buChar char="n"/>
              <a:defRPr/>
            </a:pPr>
            <a:r>
              <a:rPr lang="zh-CN" altLang="en-US" sz="2400" dirty="0">
                <a:solidFill>
                  <a:srgbClr val="FF0000"/>
                </a:solidFill>
                <a:latin typeface="+mn-ea"/>
                <a:ea typeface="+mn-ea"/>
              </a:rPr>
              <a:t>波函数和原子轨道</a:t>
            </a:r>
          </a:p>
        </p:txBody>
      </p:sp>
      <p:pic>
        <p:nvPicPr>
          <p:cNvPr id="4" name="Picture 11" descr="7-06"/>
          <p:cNvPicPr>
            <a:picLocks noChangeAspect="1" noChangeArrowheads="1"/>
          </p:cNvPicPr>
          <p:nvPr/>
        </p:nvPicPr>
        <p:blipFill>
          <a:blip r:embed="rId3">
            <a:extLst>
              <a:ext uri="{28A0092B-C50C-407E-A947-70E740481C1C}">
                <a14:useLocalDpi xmlns:a14="http://schemas.microsoft.com/office/drawing/2010/main" val="0"/>
              </a:ext>
            </a:extLst>
          </a:blip>
          <a:srcRect r="3665" b="6905"/>
          <a:stretch>
            <a:fillRect/>
          </a:stretch>
        </p:blipFill>
        <p:spPr bwMode="auto">
          <a:xfrm>
            <a:off x="859408" y="1471613"/>
            <a:ext cx="3424560" cy="285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 Box 5"/>
          <p:cNvSpPr txBox="1">
            <a:spLocks noChangeArrowheads="1"/>
          </p:cNvSpPr>
          <p:nvPr/>
        </p:nvSpPr>
        <p:spPr bwMode="auto">
          <a:xfrm>
            <a:off x="5364163" y="1050925"/>
            <a:ext cx="2608262" cy="400050"/>
          </a:xfrm>
          <a:prstGeom prst="rect">
            <a:avLst/>
          </a:prstGeom>
          <a:noFill/>
          <a:ln w="9525">
            <a:noFill/>
            <a:miter lim="800000"/>
            <a:headEnd/>
            <a:tailEnd/>
          </a:ln>
          <a:effectLst/>
        </p:spPr>
        <p:txBody>
          <a:bodyPr>
            <a:spAutoFit/>
          </a:bodyPr>
          <a:lstStyle/>
          <a:p>
            <a:pPr>
              <a:defRPr/>
            </a:pPr>
            <a:r>
              <a:rPr lang="zh-CN" altLang="en-US" sz="2000" dirty="0">
                <a:latin typeface="Times New Roman" panose="02020603050405020304" pitchFamily="18" charset="0"/>
                <a:ea typeface="+mn-ea"/>
                <a:cs typeface="Times New Roman" panose="02020603050405020304" pitchFamily="18" charset="0"/>
              </a:rPr>
              <a:t>对于任意单电子体系</a:t>
            </a:r>
          </a:p>
        </p:txBody>
      </p:sp>
      <p:sp>
        <p:nvSpPr>
          <p:cNvPr id="10" name="Text Box 6"/>
          <p:cNvSpPr txBox="1">
            <a:spLocks noChangeArrowheads="1"/>
          </p:cNvSpPr>
          <p:nvPr/>
        </p:nvSpPr>
        <p:spPr bwMode="auto">
          <a:xfrm>
            <a:off x="5428108" y="2616391"/>
            <a:ext cx="2608263" cy="708025"/>
          </a:xfrm>
          <a:prstGeom prst="rect">
            <a:avLst/>
          </a:prstGeom>
          <a:noFill/>
          <a:ln w="9525">
            <a:noFill/>
            <a:miter lim="800000"/>
            <a:headEnd/>
            <a:tailEnd/>
          </a:ln>
          <a:effectLst/>
        </p:spPr>
        <p:txBody>
          <a:bodyPr wrap="none">
            <a:spAutoFit/>
          </a:bodyPr>
          <a:lstStyle/>
          <a:p>
            <a:pPr>
              <a:defRPr/>
            </a:pPr>
            <a:r>
              <a:rPr lang="en-US" altLang="zh-CN" sz="2000" dirty="0">
                <a:latin typeface="Times New Roman" panose="02020603050405020304" pitchFamily="18" charset="0"/>
                <a:ea typeface="+mn-ea"/>
                <a:cs typeface="Times New Roman" panose="02020603050405020304" pitchFamily="18" charset="0"/>
              </a:rPr>
              <a:t>Z </a:t>
            </a:r>
            <a:r>
              <a:rPr lang="zh-CN" altLang="en-US" sz="2000" dirty="0">
                <a:latin typeface="Times New Roman" panose="02020603050405020304" pitchFamily="18" charset="0"/>
                <a:ea typeface="+mn-ea"/>
                <a:cs typeface="Times New Roman" panose="02020603050405020304" pitchFamily="18" charset="0"/>
              </a:rPr>
              <a:t>是原子核电荷数，</a:t>
            </a:r>
          </a:p>
          <a:p>
            <a:pPr>
              <a:defRPr/>
            </a:pPr>
            <a:r>
              <a:rPr lang="en-US" altLang="zh-CN" sz="2000" dirty="0">
                <a:latin typeface="Times New Roman" panose="02020603050405020304" pitchFamily="18" charset="0"/>
                <a:ea typeface="+mn-ea"/>
                <a:cs typeface="Times New Roman" panose="02020603050405020304" pitchFamily="18" charset="0"/>
              </a:rPr>
              <a:t>Z(He</a:t>
            </a:r>
            <a:r>
              <a:rPr lang="en-US" altLang="zh-CN" sz="2000" baseline="30000" dirty="0">
                <a:latin typeface="Times New Roman" panose="02020603050405020304" pitchFamily="18" charset="0"/>
                <a:ea typeface="+mn-ea"/>
                <a:cs typeface="Times New Roman" panose="02020603050405020304" pitchFamily="18" charset="0"/>
              </a:rPr>
              <a:t>+)</a:t>
            </a:r>
            <a:r>
              <a:rPr lang="en-US" altLang="zh-CN" sz="2000" dirty="0">
                <a:latin typeface="Times New Roman" panose="02020603050405020304" pitchFamily="18" charset="0"/>
                <a:ea typeface="+mn-ea"/>
                <a:cs typeface="Times New Roman" panose="02020603050405020304" pitchFamily="18" charset="0"/>
              </a:rPr>
              <a:t>=2, Z(Li</a:t>
            </a:r>
            <a:r>
              <a:rPr lang="en-US" altLang="zh-CN" sz="2000" baseline="30000" dirty="0">
                <a:latin typeface="Times New Roman" panose="02020603050405020304" pitchFamily="18" charset="0"/>
                <a:ea typeface="+mn-ea"/>
                <a:cs typeface="Times New Roman" panose="02020603050405020304" pitchFamily="18" charset="0"/>
              </a:rPr>
              <a:t>2+</a:t>
            </a:r>
            <a:r>
              <a:rPr lang="en-US" altLang="zh-CN" sz="2000" dirty="0">
                <a:latin typeface="Times New Roman" panose="02020603050405020304" pitchFamily="18" charset="0"/>
                <a:ea typeface="+mn-ea"/>
                <a:cs typeface="Times New Roman" panose="02020603050405020304" pitchFamily="18" charset="0"/>
              </a:rPr>
              <a:t>)=3…</a:t>
            </a:r>
          </a:p>
        </p:txBody>
      </p:sp>
      <p:sp>
        <p:nvSpPr>
          <p:cNvPr id="15" name="Text Box 12"/>
          <p:cNvSpPr txBox="1">
            <a:spLocks noChangeArrowheads="1"/>
          </p:cNvSpPr>
          <p:nvPr/>
        </p:nvSpPr>
        <p:spPr bwMode="auto">
          <a:xfrm>
            <a:off x="5098703" y="4543289"/>
            <a:ext cx="163353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dirty="0">
                <a:latin typeface="Times New Roman" panose="02020603050405020304" pitchFamily="18" charset="0"/>
                <a:cs typeface="Times New Roman" panose="02020603050405020304" pitchFamily="18" charset="0"/>
              </a:rPr>
              <a:t>n=3, 4, 5…</a:t>
            </a:r>
          </a:p>
        </p:txBody>
      </p:sp>
      <p:sp>
        <p:nvSpPr>
          <p:cNvPr id="13" name="Text Box 10"/>
          <p:cNvSpPr txBox="1">
            <a:spLocks noChangeArrowheads="1"/>
          </p:cNvSpPr>
          <p:nvPr/>
        </p:nvSpPr>
        <p:spPr bwMode="auto">
          <a:xfrm>
            <a:off x="1455738" y="1119188"/>
            <a:ext cx="20478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a:latin typeface="Times New Roman" panose="02020603050405020304" pitchFamily="18" charset="0"/>
                <a:cs typeface="Times New Roman" panose="02020603050405020304" pitchFamily="18" charset="0"/>
              </a:rPr>
              <a:t>J. J. Balmer (1885)</a:t>
            </a:r>
          </a:p>
        </p:txBody>
      </p:sp>
      <p:sp>
        <p:nvSpPr>
          <p:cNvPr id="16" name="Text Box 55"/>
          <p:cNvSpPr txBox="1">
            <a:spLocks noChangeArrowheads="1"/>
          </p:cNvSpPr>
          <p:nvPr/>
        </p:nvSpPr>
        <p:spPr bwMode="auto">
          <a:xfrm>
            <a:off x="611188" y="268288"/>
            <a:ext cx="5545137"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9" tIns="45709" rIns="91419" bIns="45709">
            <a:spAutoFit/>
          </a:bodyPr>
          <a:lstStyle>
            <a:lvl1pPr>
              <a:defRPr b="1">
                <a:solidFill>
                  <a:schemeClr val="tx1"/>
                </a:solidFill>
                <a:latin typeface="Arial" panose="020B0604020202020204" pitchFamily="34" charset="0"/>
                <a:ea typeface="华文细黑" panose="02010600040101010101" pitchFamily="2" charset="-122"/>
              </a:defRPr>
            </a:lvl1pPr>
            <a:lvl2pPr marL="742950" indent="-285750">
              <a:defRPr b="1">
                <a:solidFill>
                  <a:schemeClr val="tx1"/>
                </a:solidFill>
                <a:latin typeface="Arial" panose="020B0604020202020204" pitchFamily="34" charset="0"/>
                <a:ea typeface="华文细黑" panose="02010600040101010101" pitchFamily="2" charset="-122"/>
              </a:defRPr>
            </a:lvl2pPr>
            <a:lvl3pPr marL="1143000" indent="-228600">
              <a:defRPr b="1">
                <a:solidFill>
                  <a:schemeClr val="tx1"/>
                </a:solidFill>
                <a:latin typeface="Arial" panose="020B0604020202020204" pitchFamily="34" charset="0"/>
                <a:ea typeface="华文细黑" panose="02010600040101010101" pitchFamily="2" charset="-122"/>
              </a:defRPr>
            </a:lvl3pPr>
            <a:lvl4pPr marL="1600200" indent="-228600">
              <a:defRPr b="1">
                <a:solidFill>
                  <a:schemeClr val="tx1"/>
                </a:solidFill>
                <a:latin typeface="Arial" panose="020B0604020202020204" pitchFamily="34" charset="0"/>
                <a:ea typeface="华文细黑" panose="02010600040101010101" pitchFamily="2" charset="-122"/>
              </a:defRPr>
            </a:lvl4pPr>
            <a:lvl5pPr marL="2057400" indent="-228600">
              <a:defRPr b="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9pPr>
          </a:lstStyle>
          <a:p>
            <a:pPr eaLnBrk="1" hangingPunct="1">
              <a:defRPr/>
            </a:pPr>
            <a:r>
              <a:rPr lang="en-US" altLang="zh-CN" sz="2400" dirty="0">
                <a:latin typeface="微软雅黑" panose="020B0503020204020204" pitchFamily="34" charset="-122"/>
                <a:ea typeface="微软雅黑" panose="020B0503020204020204" pitchFamily="34" charset="-122"/>
              </a:rPr>
              <a:t>1.2.2 </a:t>
            </a:r>
            <a:r>
              <a:rPr lang="zh-CN" altLang="en-US" sz="2400" dirty="0">
                <a:latin typeface="Times New Roman" panose="02020603050405020304" pitchFamily="18" charset="0"/>
                <a:ea typeface="+mn-ea"/>
                <a:cs typeface="Times New Roman" panose="02020603050405020304" pitchFamily="18" charset="0"/>
              </a:rPr>
              <a:t>氢原子的量子力学模型</a:t>
            </a:r>
          </a:p>
        </p:txBody>
      </p:sp>
      <mc:AlternateContent xmlns:mc="http://schemas.openxmlformats.org/markup-compatibility/2006" xmlns:a14="http://schemas.microsoft.com/office/drawing/2010/main">
        <mc:Choice Requires="a14">
          <p:sp>
            <p:nvSpPr>
              <p:cNvPr id="2" name="矩形 1"/>
              <p:cNvSpPr/>
              <p:nvPr/>
            </p:nvSpPr>
            <p:spPr>
              <a:xfrm>
                <a:off x="5220072" y="1723292"/>
                <a:ext cx="3024336" cy="64812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en-US" i="1">
                              <a:latin typeface="Cambria Math" panose="02040503050406030204" pitchFamily="18" charset="0"/>
                            </a:rPr>
                          </m:ctrlPr>
                        </m:sSubPr>
                        <m:e>
                          <m:r>
                            <a:rPr lang="zh-CN" altLang="en-US" i="1">
                              <a:latin typeface="Cambria Math" panose="02040503050406030204" pitchFamily="18" charset="0"/>
                            </a:rPr>
                            <m:t>𝐸</m:t>
                          </m:r>
                        </m:e>
                        <m:sub>
                          <m:r>
                            <a:rPr lang="zh-CN" altLang="en-US" i="1">
                              <a:latin typeface="Cambria Math" panose="02040503050406030204" pitchFamily="18" charset="0"/>
                            </a:rPr>
                            <m:t>𝑛</m:t>
                          </m:r>
                        </m:sub>
                      </m:sSub>
                      <m:r>
                        <a:rPr lang="zh-CN" altLang="en-US" i="0">
                          <a:latin typeface="Cambria Math" panose="02040503050406030204" pitchFamily="18" charset="0"/>
                        </a:rPr>
                        <m:t>=−</m:t>
                      </m:r>
                      <m:f>
                        <m:fPr>
                          <m:ctrlPr>
                            <a:rPr lang="zh-CN" altLang="en-US" i="1">
                              <a:latin typeface="Cambria Math" panose="02040503050406030204" pitchFamily="18" charset="0"/>
                            </a:rPr>
                          </m:ctrlPr>
                        </m:fPr>
                        <m:num>
                          <m:r>
                            <a:rPr lang="zh-CN" altLang="en-US" i="0">
                              <a:latin typeface="Cambria Math" panose="02040503050406030204" pitchFamily="18" charset="0"/>
                            </a:rPr>
                            <m:t>2.18×</m:t>
                          </m:r>
                          <m:sSup>
                            <m:sSupPr>
                              <m:ctrlPr>
                                <a:rPr lang="zh-CN" altLang="en-US" i="1">
                                  <a:latin typeface="Cambria Math" panose="02040503050406030204" pitchFamily="18" charset="0"/>
                                </a:rPr>
                              </m:ctrlPr>
                            </m:sSupPr>
                            <m:e>
                              <m:r>
                                <a:rPr lang="zh-CN" altLang="en-US" i="0">
                                  <a:latin typeface="Cambria Math" panose="02040503050406030204" pitchFamily="18" charset="0"/>
                                </a:rPr>
                                <m:t>10</m:t>
                              </m:r>
                            </m:e>
                            <m:sup>
                              <m:r>
                                <a:rPr lang="zh-CN" altLang="en-US" i="0">
                                  <a:latin typeface="Cambria Math" panose="02040503050406030204" pitchFamily="18" charset="0"/>
                                </a:rPr>
                                <m:t>−18</m:t>
                              </m:r>
                            </m:sup>
                          </m:sSup>
                          <m:sSup>
                            <m:sSupPr>
                              <m:ctrlPr>
                                <a:rPr lang="zh-CN" altLang="en-US" i="1">
                                  <a:latin typeface="Cambria Math" panose="02040503050406030204" pitchFamily="18" charset="0"/>
                                </a:rPr>
                              </m:ctrlPr>
                            </m:sSupPr>
                            <m:e>
                              <m:r>
                                <a:rPr lang="zh-CN" altLang="en-US" i="1">
                                  <a:latin typeface="Cambria Math" panose="02040503050406030204" pitchFamily="18" charset="0"/>
                                </a:rPr>
                                <m:t>𝑍</m:t>
                              </m:r>
                            </m:e>
                            <m:sup>
                              <m:r>
                                <a:rPr lang="zh-CN" altLang="en-US" i="0">
                                  <a:latin typeface="Cambria Math" panose="02040503050406030204" pitchFamily="18" charset="0"/>
                                </a:rPr>
                                <m:t>2</m:t>
                              </m:r>
                            </m:sup>
                          </m:sSup>
                        </m:num>
                        <m:den>
                          <m:sSup>
                            <m:sSupPr>
                              <m:ctrlPr>
                                <a:rPr lang="zh-CN" altLang="en-US" i="1">
                                  <a:latin typeface="Cambria Math" panose="02040503050406030204" pitchFamily="18" charset="0"/>
                                </a:rPr>
                              </m:ctrlPr>
                            </m:sSupPr>
                            <m:e>
                              <m:r>
                                <a:rPr lang="zh-CN" altLang="en-US" i="1">
                                  <a:latin typeface="Cambria Math" panose="02040503050406030204" pitchFamily="18" charset="0"/>
                                </a:rPr>
                                <m:t>𝑛</m:t>
                              </m:r>
                            </m:e>
                            <m:sup>
                              <m:r>
                                <a:rPr lang="zh-CN" altLang="en-US" i="0">
                                  <a:latin typeface="Cambria Math" panose="02040503050406030204" pitchFamily="18" charset="0"/>
                                </a:rPr>
                                <m:t>2</m:t>
                              </m:r>
                            </m:sup>
                          </m:sSup>
                        </m:den>
                      </m:f>
                    </m:oMath>
                  </m:oMathPara>
                </a14:m>
                <a:endParaRPr lang="zh-CN" altLang="en-US" dirty="0"/>
              </a:p>
            </p:txBody>
          </p:sp>
        </mc:Choice>
        <mc:Fallback xmlns="">
          <p:sp>
            <p:nvSpPr>
              <p:cNvPr id="2" name="矩形 1"/>
              <p:cNvSpPr>
                <a:spLocks noRot="1" noChangeAspect="1" noMove="1" noResize="1" noEditPoints="1" noAdjustHandles="1" noChangeArrowheads="1" noChangeShapeType="1" noTextEdit="1"/>
              </p:cNvSpPr>
              <p:nvPr/>
            </p:nvSpPr>
            <p:spPr>
              <a:xfrm>
                <a:off x="5220072" y="1723292"/>
                <a:ext cx="3024336" cy="648126"/>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矩形 2"/>
              <p:cNvSpPr/>
              <p:nvPr/>
            </p:nvSpPr>
            <p:spPr>
              <a:xfrm>
                <a:off x="5413127" y="3602295"/>
                <a:ext cx="2880320" cy="621324"/>
              </a:xfrm>
              <a:prstGeom prst="rect">
                <a:avLst/>
              </a:prstGeom>
            </p:spPr>
            <p:txBody>
              <a:bodyPr wrap="square">
                <a:spAutoFit/>
              </a:bodyPr>
              <a:lstStyle/>
              <a:p>
                <a:r>
                  <a:rPr lang="en-US" altLang="zh-CN" i="1" dirty="0">
                    <a:sym typeface="Symbol" panose="05050102010706020507" pitchFamily="18" charset="2"/>
                  </a:rPr>
                  <a:t></a:t>
                </a:r>
                <a14:m>
                  <m:oMath xmlns:m="http://schemas.openxmlformats.org/officeDocument/2006/math">
                    <m:d>
                      <m:dPr>
                        <m:begChr m:val=""/>
                        <m:endChr m:val="]"/>
                        <m:ctrlPr>
                          <a:rPr lang="zh-CN" altLang="en-US" i="1">
                            <a:latin typeface="Cambria Math" panose="02040503050406030204" pitchFamily="18" charset="0"/>
                          </a:rPr>
                        </m:ctrlPr>
                      </m:dPr>
                      <m:e>
                        <m:r>
                          <a:rPr lang="zh-CN" altLang="en-US">
                            <a:latin typeface="Cambria Math" panose="02040503050406030204" pitchFamily="18" charset="0"/>
                          </a:rPr>
                          <m:t>=</m:t>
                        </m:r>
                        <m:r>
                          <a:rPr lang="zh-CN" altLang="en-US" i="0">
                            <a:latin typeface="Cambria Math" panose="02040503050406030204" pitchFamily="18" charset="0"/>
                          </a:rPr>
                          <m:t>−</m:t>
                        </m:r>
                        <m:f>
                          <m:fPr>
                            <m:ctrlPr>
                              <a:rPr lang="zh-CN" altLang="en-US" i="1">
                                <a:latin typeface="Cambria Math" panose="02040503050406030204" pitchFamily="18" charset="0"/>
                              </a:rPr>
                            </m:ctrlPr>
                          </m:fPr>
                          <m:num>
                            <m:r>
                              <a:rPr lang="zh-CN" altLang="en-US" i="0">
                                <a:latin typeface="Cambria Math" panose="02040503050406030204" pitchFamily="18" charset="0"/>
                              </a:rPr>
                              <m:t>2.18×</m:t>
                            </m:r>
                            <m:sSup>
                              <m:sSupPr>
                                <m:ctrlPr>
                                  <a:rPr lang="zh-CN" altLang="en-US" i="1">
                                    <a:latin typeface="Cambria Math" panose="02040503050406030204" pitchFamily="18" charset="0"/>
                                  </a:rPr>
                                </m:ctrlPr>
                              </m:sSupPr>
                              <m:e>
                                <m:r>
                                  <a:rPr lang="zh-CN" altLang="en-US" i="0">
                                    <a:latin typeface="Cambria Math" panose="02040503050406030204" pitchFamily="18" charset="0"/>
                                  </a:rPr>
                                  <m:t>10</m:t>
                                </m:r>
                              </m:e>
                              <m:sup>
                                <m:r>
                                  <a:rPr lang="zh-CN" altLang="en-US" i="0">
                                    <a:latin typeface="Cambria Math" panose="02040503050406030204" pitchFamily="18" charset="0"/>
                                  </a:rPr>
                                  <m:t>−18</m:t>
                                </m:r>
                              </m:sup>
                            </m:sSup>
                            <m:sSup>
                              <m:sSupPr>
                                <m:ctrlPr>
                                  <a:rPr lang="zh-CN" altLang="en-US" i="1">
                                    <a:latin typeface="Cambria Math" panose="02040503050406030204" pitchFamily="18" charset="0"/>
                                  </a:rPr>
                                </m:ctrlPr>
                              </m:sSupPr>
                              <m:e>
                                <m:r>
                                  <a:rPr lang="zh-CN" altLang="en-US" i="1">
                                    <a:latin typeface="Cambria Math" panose="02040503050406030204" pitchFamily="18" charset="0"/>
                                  </a:rPr>
                                  <m:t>𝑍</m:t>
                                </m:r>
                              </m:e>
                              <m:sup>
                                <m:r>
                                  <a:rPr lang="zh-CN" altLang="en-US" i="0">
                                    <a:latin typeface="Cambria Math" panose="02040503050406030204" pitchFamily="18" charset="0"/>
                                  </a:rPr>
                                  <m:t>2</m:t>
                                </m:r>
                              </m:sup>
                            </m:sSup>
                          </m:num>
                          <m:den>
                            <m:r>
                              <a:rPr lang="zh-CN" altLang="en-US" i="1">
                                <a:latin typeface="Cambria Math" panose="02040503050406030204" pitchFamily="18" charset="0"/>
                              </a:rPr>
                              <m:t>h</m:t>
                            </m:r>
                          </m:den>
                        </m:f>
                        <m:r>
                          <a:rPr lang="zh-CN" altLang="en-US" i="0">
                            <a:latin typeface="Cambria Math" panose="02040503050406030204" pitchFamily="18" charset="0"/>
                          </a:rPr>
                          <m:t>[</m:t>
                        </m:r>
                        <m:f>
                          <m:fPr>
                            <m:ctrlPr>
                              <a:rPr lang="zh-CN" altLang="en-US" i="1">
                                <a:latin typeface="Cambria Math" panose="02040503050406030204" pitchFamily="18" charset="0"/>
                              </a:rPr>
                            </m:ctrlPr>
                          </m:fPr>
                          <m:num>
                            <m:r>
                              <a:rPr lang="zh-CN" altLang="en-US" i="0">
                                <a:latin typeface="Cambria Math" panose="02040503050406030204" pitchFamily="18" charset="0"/>
                              </a:rPr>
                              <m:t>1</m:t>
                            </m:r>
                          </m:num>
                          <m:den>
                            <m:sSubSup>
                              <m:sSubSupPr>
                                <m:ctrlPr>
                                  <a:rPr lang="zh-CN" altLang="en-US" i="1">
                                    <a:latin typeface="Cambria Math" panose="02040503050406030204" pitchFamily="18" charset="0"/>
                                  </a:rPr>
                                </m:ctrlPr>
                              </m:sSubSupPr>
                              <m:e>
                                <m:r>
                                  <a:rPr lang="zh-CN" altLang="en-US" i="1">
                                    <a:latin typeface="Cambria Math" panose="02040503050406030204" pitchFamily="18" charset="0"/>
                                  </a:rPr>
                                  <m:t>𝑛</m:t>
                                </m:r>
                              </m:e>
                              <m:sub>
                                <m:r>
                                  <a:rPr lang="zh-CN" altLang="en-US" i="1">
                                    <a:latin typeface="Cambria Math" panose="02040503050406030204" pitchFamily="18" charset="0"/>
                                  </a:rPr>
                                  <m:t>𝑓</m:t>
                                </m:r>
                              </m:sub>
                              <m:sup>
                                <m:r>
                                  <a:rPr lang="zh-CN" altLang="en-US" i="0">
                                    <a:latin typeface="Cambria Math" panose="02040503050406030204" pitchFamily="18" charset="0"/>
                                  </a:rPr>
                                  <m:t>2</m:t>
                                </m:r>
                              </m:sup>
                            </m:sSubSup>
                          </m:den>
                        </m:f>
                        <m:r>
                          <a:rPr lang="zh-CN" altLang="en-US" i="0">
                            <a:latin typeface="Cambria Math" panose="02040503050406030204" pitchFamily="18" charset="0"/>
                          </a:rPr>
                          <m:t>−</m:t>
                        </m:r>
                        <m:f>
                          <m:fPr>
                            <m:ctrlPr>
                              <a:rPr lang="zh-CN" altLang="en-US" i="1">
                                <a:latin typeface="Cambria Math" panose="02040503050406030204" pitchFamily="18" charset="0"/>
                              </a:rPr>
                            </m:ctrlPr>
                          </m:fPr>
                          <m:num>
                            <m:r>
                              <a:rPr lang="zh-CN" altLang="en-US" i="0">
                                <a:latin typeface="Cambria Math" panose="02040503050406030204" pitchFamily="18" charset="0"/>
                              </a:rPr>
                              <m:t>1</m:t>
                            </m:r>
                          </m:num>
                          <m:den>
                            <m:sSubSup>
                              <m:sSubSupPr>
                                <m:ctrlPr>
                                  <a:rPr lang="zh-CN" altLang="en-US" i="1">
                                    <a:latin typeface="Cambria Math" panose="02040503050406030204" pitchFamily="18" charset="0"/>
                                  </a:rPr>
                                </m:ctrlPr>
                              </m:sSubSupPr>
                              <m:e>
                                <m:r>
                                  <a:rPr lang="zh-CN" altLang="en-US" i="1">
                                    <a:latin typeface="Cambria Math" panose="02040503050406030204" pitchFamily="18" charset="0"/>
                                  </a:rPr>
                                  <m:t>𝑛</m:t>
                                </m:r>
                              </m:e>
                              <m:sub>
                                <m:r>
                                  <a:rPr lang="zh-CN" altLang="en-US" i="1">
                                    <a:latin typeface="Cambria Math" panose="02040503050406030204" pitchFamily="18" charset="0"/>
                                  </a:rPr>
                                  <m:t>𝑖</m:t>
                                </m:r>
                              </m:sub>
                              <m:sup>
                                <m:r>
                                  <a:rPr lang="zh-CN" altLang="en-US" i="0">
                                    <a:latin typeface="Cambria Math" panose="02040503050406030204" pitchFamily="18" charset="0"/>
                                  </a:rPr>
                                  <m:t>2</m:t>
                                </m:r>
                              </m:sup>
                            </m:sSubSup>
                          </m:den>
                        </m:f>
                      </m:e>
                    </m:d>
                  </m:oMath>
                </a14:m>
                <a:endParaRPr lang="zh-CN" altLang="en-US" dirty="0"/>
              </a:p>
            </p:txBody>
          </p:sp>
        </mc:Choice>
        <mc:Fallback xmlns="">
          <p:sp>
            <p:nvSpPr>
              <p:cNvPr id="3" name="矩形 2"/>
              <p:cNvSpPr>
                <a:spLocks noRot="1" noChangeAspect="1" noMove="1" noResize="1" noEditPoints="1" noAdjustHandles="1" noChangeArrowheads="1" noChangeShapeType="1" noTextEdit="1"/>
              </p:cNvSpPr>
              <p:nvPr/>
            </p:nvSpPr>
            <p:spPr>
              <a:xfrm>
                <a:off x="5413127" y="3602295"/>
                <a:ext cx="2880320" cy="621324"/>
              </a:xfrm>
              <a:prstGeom prst="rect">
                <a:avLst/>
              </a:prstGeom>
              <a:blipFill>
                <a:blip r:embed="rId5"/>
                <a:stretch>
                  <a:fillRect l="-190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p:cNvSpPr/>
              <p:nvPr/>
            </p:nvSpPr>
            <p:spPr>
              <a:xfrm>
                <a:off x="465046" y="4371950"/>
                <a:ext cx="4394986" cy="71256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nor/>
                        </m:rPr>
                        <a:rPr lang="en-US" altLang="zh-CN" i="1">
                          <a:sym typeface="Symbol" panose="05050102010706020507" pitchFamily="18" charset="2"/>
                        </a:rPr>
                        <m:t></m:t>
                      </m:r>
                      <m:r>
                        <a:rPr lang="zh-CN" altLang="en-US">
                          <a:latin typeface="Cambria Math" panose="02040503050406030204" pitchFamily="18" charset="0"/>
                        </a:rPr>
                        <m:t>=</m:t>
                      </m:r>
                      <m:r>
                        <a:rPr lang="zh-CN" altLang="en-US" i="0">
                          <a:latin typeface="Cambria Math" panose="02040503050406030204" pitchFamily="18" charset="0"/>
                        </a:rPr>
                        <m:t>−3.29×</m:t>
                      </m:r>
                      <m:sSup>
                        <m:sSupPr>
                          <m:ctrlPr>
                            <a:rPr lang="zh-CN" altLang="en-US" i="1">
                              <a:latin typeface="Cambria Math" panose="02040503050406030204" pitchFamily="18" charset="0"/>
                            </a:rPr>
                          </m:ctrlPr>
                        </m:sSupPr>
                        <m:e>
                          <m:r>
                            <a:rPr lang="zh-CN" altLang="en-US" i="0">
                              <a:latin typeface="Cambria Math" panose="02040503050406030204" pitchFamily="18" charset="0"/>
                            </a:rPr>
                            <m:t>10</m:t>
                          </m:r>
                        </m:e>
                        <m:sup>
                          <m:r>
                            <a:rPr lang="zh-CN" altLang="en-US" i="0">
                              <a:latin typeface="Cambria Math" panose="02040503050406030204" pitchFamily="18" charset="0"/>
                            </a:rPr>
                            <m:t>15</m:t>
                          </m:r>
                        </m:sup>
                      </m:sSup>
                      <m:d>
                        <m:dPr>
                          <m:begChr m:val="["/>
                          <m:endChr m:val="]"/>
                          <m:ctrlPr>
                            <a:rPr lang="zh-CN" altLang="en-US" i="1">
                              <a:latin typeface="Cambria Math" panose="02040503050406030204" pitchFamily="18" charset="0"/>
                            </a:rPr>
                          </m:ctrlPr>
                        </m:dPr>
                        <m:e>
                          <m:f>
                            <m:fPr>
                              <m:ctrlPr>
                                <a:rPr lang="zh-CN" altLang="en-US" i="1">
                                  <a:latin typeface="Cambria Math" panose="02040503050406030204" pitchFamily="18" charset="0"/>
                                </a:rPr>
                              </m:ctrlPr>
                            </m:fPr>
                            <m:num>
                              <m:r>
                                <a:rPr lang="zh-CN" altLang="en-US" i="0">
                                  <a:latin typeface="Cambria Math" panose="02040503050406030204" pitchFamily="18" charset="0"/>
                                </a:rPr>
                                <m:t>1</m:t>
                              </m:r>
                            </m:num>
                            <m:den>
                              <m:r>
                                <a:rPr lang="zh-CN" altLang="en-US" i="0">
                                  <a:latin typeface="Cambria Math" panose="02040503050406030204" pitchFamily="18" charset="0"/>
                                </a:rPr>
                                <m:t>4</m:t>
                              </m:r>
                            </m:den>
                          </m:f>
                          <m:r>
                            <a:rPr lang="zh-CN" altLang="en-US" i="0">
                              <a:latin typeface="Cambria Math" panose="02040503050406030204" pitchFamily="18" charset="0"/>
                            </a:rPr>
                            <m:t>−</m:t>
                          </m:r>
                          <m:f>
                            <m:fPr>
                              <m:ctrlPr>
                                <a:rPr lang="zh-CN" altLang="en-US" i="1">
                                  <a:latin typeface="Cambria Math" panose="02040503050406030204" pitchFamily="18" charset="0"/>
                                </a:rPr>
                              </m:ctrlPr>
                            </m:fPr>
                            <m:num>
                              <m:r>
                                <a:rPr lang="zh-CN" altLang="en-US" i="0">
                                  <a:latin typeface="Cambria Math" panose="02040503050406030204" pitchFamily="18" charset="0"/>
                                </a:rPr>
                                <m:t>1</m:t>
                              </m:r>
                            </m:num>
                            <m:den>
                              <m:sSubSup>
                                <m:sSubSupPr>
                                  <m:ctrlPr>
                                    <a:rPr lang="zh-CN" altLang="en-US" i="1">
                                      <a:latin typeface="Cambria Math" panose="02040503050406030204" pitchFamily="18" charset="0"/>
                                    </a:rPr>
                                  </m:ctrlPr>
                                </m:sSubSupPr>
                                <m:e>
                                  <m:r>
                                    <a:rPr lang="zh-CN" altLang="en-US" i="1">
                                      <a:latin typeface="Cambria Math" panose="02040503050406030204" pitchFamily="18" charset="0"/>
                                    </a:rPr>
                                    <m:t>𝑛</m:t>
                                  </m:r>
                                </m:e>
                                <m:sub>
                                  <m:r>
                                    <a:rPr lang="zh-CN" altLang="en-US" i="1">
                                      <a:latin typeface="Cambria Math" panose="02040503050406030204" pitchFamily="18" charset="0"/>
                                    </a:rPr>
                                    <m:t>𝑖</m:t>
                                  </m:r>
                                </m:sub>
                                <m:sup>
                                  <m:r>
                                    <a:rPr lang="zh-CN" altLang="en-US" i="0">
                                      <a:latin typeface="Cambria Math" panose="02040503050406030204" pitchFamily="18" charset="0"/>
                                    </a:rPr>
                                    <m:t>2</m:t>
                                  </m:r>
                                </m:sup>
                              </m:sSubSup>
                            </m:den>
                          </m:f>
                        </m:e>
                      </m:d>
                      <m:r>
                        <a:rPr lang="zh-CN" altLang="en-US" i="0">
                          <a:latin typeface="Cambria Math" panose="02040503050406030204" pitchFamily="18" charset="0"/>
                        </a:rPr>
                        <m:t>=−</m:t>
                      </m:r>
                      <m:f>
                        <m:fPr>
                          <m:ctrlPr>
                            <a:rPr lang="zh-CN" altLang="en-US" i="1">
                              <a:latin typeface="Cambria Math" panose="02040503050406030204" pitchFamily="18" charset="0"/>
                            </a:rPr>
                          </m:ctrlPr>
                        </m:fPr>
                        <m:num>
                          <m:r>
                            <a:rPr lang="zh-CN" altLang="en-US" i="1">
                              <a:latin typeface="Cambria Math" panose="02040503050406030204" pitchFamily="18" charset="0"/>
                            </a:rPr>
                            <m:t>𝐸</m:t>
                          </m:r>
                        </m:num>
                        <m:den>
                          <m:r>
                            <a:rPr lang="zh-CN" altLang="en-US" i="1">
                              <a:latin typeface="Cambria Math" panose="02040503050406030204" pitchFamily="18" charset="0"/>
                            </a:rPr>
                            <m:t>h</m:t>
                          </m:r>
                        </m:den>
                      </m:f>
                      <m:d>
                        <m:dPr>
                          <m:begChr m:val="["/>
                          <m:endChr m:val="]"/>
                          <m:ctrlPr>
                            <a:rPr lang="zh-CN" altLang="en-US" i="1">
                              <a:latin typeface="Cambria Math" panose="02040503050406030204" pitchFamily="18" charset="0"/>
                            </a:rPr>
                          </m:ctrlPr>
                        </m:dPr>
                        <m:e>
                          <m:f>
                            <m:fPr>
                              <m:ctrlPr>
                                <a:rPr lang="zh-CN" altLang="en-US" i="1">
                                  <a:latin typeface="Cambria Math" panose="02040503050406030204" pitchFamily="18" charset="0"/>
                                </a:rPr>
                              </m:ctrlPr>
                            </m:fPr>
                            <m:num>
                              <m:r>
                                <a:rPr lang="zh-CN" altLang="en-US" i="0">
                                  <a:latin typeface="Cambria Math" panose="02040503050406030204" pitchFamily="18" charset="0"/>
                                </a:rPr>
                                <m:t>1</m:t>
                              </m:r>
                            </m:num>
                            <m:den>
                              <m:r>
                                <a:rPr lang="zh-CN" altLang="en-US" i="0">
                                  <a:latin typeface="Cambria Math" panose="02040503050406030204" pitchFamily="18" charset="0"/>
                                </a:rPr>
                                <m:t>4</m:t>
                              </m:r>
                            </m:den>
                          </m:f>
                          <m:r>
                            <a:rPr lang="zh-CN" altLang="en-US" i="0">
                              <a:latin typeface="Cambria Math" panose="02040503050406030204" pitchFamily="18" charset="0"/>
                            </a:rPr>
                            <m:t>−</m:t>
                          </m:r>
                          <m:f>
                            <m:fPr>
                              <m:ctrlPr>
                                <a:rPr lang="zh-CN" altLang="en-US" i="1">
                                  <a:latin typeface="Cambria Math" panose="02040503050406030204" pitchFamily="18" charset="0"/>
                                </a:rPr>
                              </m:ctrlPr>
                            </m:fPr>
                            <m:num>
                              <m:r>
                                <a:rPr lang="zh-CN" altLang="en-US" i="0">
                                  <a:latin typeface="Cambria Math" panose="02040503050406030204" pitchFamily="18" charset="0"/>
                                </a:rPr>
                                <m:t>1</m:t>
                              </m:r>
                            </m:num>
                            <m:den>
                              <m:sSubSup>
                                <m:sSubSupPr>
                                  <m:ctrlPr>
                                    <a:rPr lang="zh-CN" altLang="en-US" i="1">
                                      <a:latin typeface="Cambria Math" panose="02040503050406030204" pitchFamily="18" charset="0"/>
                                    </a:rPr>
                                  </m:ctrlPr>
                                </m:sSubSupPr>
                                <m:e>
                                  <m:r>
                                    <a:rPr lang="zh-CN" altLang="en-US" i="1">
                                      <a:latin typeface="Cambria Math" panose="02040503050406030204" pitchFamily="18" charset="0"/>
                                    </a:rPr>
                                    <m:t>𝑛</m:t>
                                  </m:r>
                                </m:e>
                                <m:sub>
                                  <m:r>
                                    <a:rPr lang="zh-CN" altLang="en-US" i="1">
                                      <a:latin typeface="Cambria Math" panose="02040503050406030204" pitchFamily="18" charset="0"/>
                                    </a:rPr>
                                    <m:t>𝑖</m:t>
                                  </m:r>
                                </m:sub>
                                <m:sup>
                                  <m:r>
                                    <a:rPr lang="zh-CN" altLang="en-US" i="0">
                                      <a:latin typeface="Cambria Math" panose="02040503050406030204" pitchFamily="18" charset="0"/>
                                    </a:rPr>
                                    <m:t>2</m:t>
                                  </m:r>
                                </m:sup>
                              </m:sSubSup>
                            </m:den>
                          </m:f>
                        </m:e>
                      </m:d>
                    </m:oMath>
                  </m:oMathPara>
                </a14:m>
                <a:endParaRPr lang="zh-CN" altLang="en-US" dirty="0"/>
              </a:p>
            </p:txBody>
          </p:sp>
        </mc:Choice>
        <mc:Fallback xmlns="">
          <p:sp>
            <p:nvSpPr>
              <p:cNvPr id="5" name="矩形 4"/>
              <p:cNvSpPr>
                <a:spLocks noRot="1" noChangeAspect="1" noMove="1" noResize="1" noEditPoints="1" noAdjustHandles="1" noChangeArrowheads="1" noChangeShapeType="1" noTextEdit="1"/>
              </p:cNvSpPr>
              <p:nvPr/>
            </p:nvSpPr>
            <p:spPr>
              <a:xfrm>
                <a:off x="465046" y="4371950"/>
                <a:ext cx="4394986" cy="712567"/>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Text Box 12"/>
              <p:cNvSpPr txBox="1">
                <a:spLocks noChangeArrowheads="1"/>
              </p:cNvSpPr>
              <p:nvPr/>
            </p:nvSpPr>
            <p:spPr bwMode="auto">
              <a:xfrm>
                <a:off x="6444208" y="4543845"/>
                <a:ext cx="2167604" cy="369332"/>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p>
                <a:r>
                  <a:rPr lang="en-US" altLang="zh-CN" i="1" dirty="0">
                    <a:latin typeface="Times New Roman" panose="02020603050405020304" pitchFamily="18" charset="0"/>
                    <a:cs typeface="Times New Roman" panose="02020603050405020304" pitchFamily="18" charset="0"/>
                  </a:rPr>
                  <a:t>E</a:t>
                </a:r>
                <a:r>
                  <a:rPr lang="en-US" altLang="zh-CN" dirty="0">
                    <a:latin typeface="Times New Roman" panose="02020603050405020304" pitchFamily="18" charset="0"/>
                    <a:cs typeface="Times New Roman" panose="02020603050405020304" pitchFamily="18" charset="0"/>
                  </a:rPr>
                  <a:t>=</a:t>
                </a:r>
                <a14:m>
                  <m:oMath xmlns:m="http://schemas.openxmlformats.org/officeDocument/2006/math">
                    <m:r>
                      <a:rPr lang="zh-CN" altLang="en-US">
                        <a:latin typeface="Cambria Math" panose="02040503050406030204" pitchFamily="18" charset="0"/>
                      </a:rPr>
                      <m:t>2.18×</m:t>
                    </m:r>
                    <m:sSup>
                      <m:sSupPr>
                        <m:ctrlPr>
                          <a:rPr lang="zh-CN" altLang="en-US" i="1">
                            <a:latin typeface="Cambria Math" panose="02040503050406030204" pitchFamily="18" charset="0"/>
                          </a:rPr>
                        </m:ctrlPr>
                      </m:sSupPr>
                      <m:e>
                        <m:r>
                          <a:rPr lang="zh-CN" altLang="en-US">
                            <a:latin typeface="Cambria Math" panose="02040503050406030204" pitchFamily="18" charset="0"/>
                          </a:rPr>
                          <m:t>10</m:t>
                        </m:r>
                      </m:e>
                      <m:sup>
                        <m:r>
                          <a:rPr lang="zh-CN" altLang="en-US">
                            <a:latin typeface="Cambria Math" panose="02040503050406030204" pitchFamily="18" charset="0"/>
                          </a:rPr>
                          <m:t>−18</m:t>
                        </m:r>
                      </m:sup>
                    </m:sSup>
                  </m:oMath>
                </a14:m>
                <a:r>
                  <a:rPr lang="en-US" altLang="zh-CN" dirty="0">
                    <a:latin typeface="Times New Roman" panose="02020603050405020304" pitchFamily="18" charset="0"/>
                    <a:cs typeface="Times New Roman" panose="02020603050405020304" pitchFamily="18" charset="0"/>
                  </a:rPr>
                  <a:t> J</a:t>
                </a:r>
              </a:p>
            </p:txBody>
          </p:sp>
        </mc:Choice>
        <mc:Fallback xmlns="">
          <p:sp>
            <p:nvSpPr>
              <p:cNvPr id="18" name="Text Box 12"/>
              <p:cNvSpPr txBox="1">
                <a:spLocks noRot="1" noChangeAspect="1" noMove="1" noResize="1" noEditPoints="1" noAdjustHandles="1" noChangeArrowheads="1" noChangeShapeType="1" noTextEdit="1"/>
              </p:cNvSpPr>
              <p:nvPr/>
            </p:nvSpPr>
            <p:spPr bwMode="auto">
              <a:xfrm>
                <a:off x="6444208" y="4543845"/>
                <a:ext cx="2167604" cy="369332"/>
              </a:xfrm>
              <a:prstGeom prst="rect">
                <a:avLst/>
              </a:prstGeom>
              <a:blipFill>
                <a:blip r:embed="rId7"/>
                <a:stretch>
                  <a:fillRect l="-2247" t="-8197" b="-24590"/>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5" grpId="0"/>
      <p:bldP spid="13" grpId="0"/>
      <p:bldP spid="18" grpId="0"/>
    </p:bldLst>
  </p:timing>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4211" name="组合 6"/>
          <p:cNvGrpSpPr>
            <a:grpSpLocks/>
          </p:cNvGrpSpPr>
          <p:nvPr/>
        </p:nvGrpSpPr>
        <p:grpSpPr bwMode="auto">
          <a:xfrm>
            <a:off x="395288" y="823913"/>
            <a:ext cx="4322762" cy="2614612"/>
            <a:chOff x="2124074" y="915566"/>
            <a:chExt cx="4500178" cy="2572483"/>
          </a:xfrm>
        </p:grpSpPr>
        <p:sp>
          <p:nvSpPr>
            <p:cNvPr id="2" name="文本框 1"/>
            <p:cNvSpPr txBox="1"/>
            <p:nvPr/>
          </p:nvSpPr>
          <p:spPr>
            <a:xfrm>
              <a:off x="2129031" y="1201397"/>
              <a:ext cx="2611194" cy="2213242"/>
            </a:xfrm>
            <a:prstGeom prst="rect">
              <a:avLst/>
            </a:prstGeom>
            <a:noFill/>
          </p:spPr>
          <p:txBody>
            <a:bodyPr>
              <a:spAutoFit/>
            </a:bodyPr>
            <a:lstStyle/>
            <a:p>
              <a:pPr>
                <a:spcAft>
                  <a:spcPts val="600"/>
                </a:spcAft>
                <a:defRPr/>
              </a:pPr>
              <a:r>
                <a:rPr lang="zh-CN" altLang="en-US" sz="1200" dirty="0">
                  <a:solidFill>
                    <a:srgbClr val="0000CC"/>
                  </a:solidFill>
                  <a:latin typeface="+mn-ea"/>
                  <a:ea typeface="+mn-ea"/>
                  <a:cs typeface="Times New Roman" panose="02020603050405020304" pitchFamily="18" charset="0"/>
                </a:rPr>
                <a:t>薛定谔的猫毒气实验：</a:t>
              </a:r>
            </a:p>
            <a:p>
              <a:pPr>
                <a:defRPr/>
              </a:pPr>
              <a:r>
                <a:rPr lang="zh-CN" altLang="en-US" sz="1200" dirty="0">
                  <a:latin typeface="+mn-ea"/>
                  <a:ea typeface="+mn-ea"/>
                  <a:cs typeface="Times New Roman" panose="02020603050405020304" pitchFamily="18" charset="0"/>
                </a:rPr>
                <a:t>在一个铁箱中关进一只猫和一个毒气装置。在毒气装置中有一个盖革计数器和一点儿放射性物质。放射性物质每个小时衰变的原子个数为半个原子</a:t>
              </a:r>
              <a:r>
                <a:rPr lang="en-US" altLang="zh-CN" sz="1200" dirty="0">
                  <a:latin typeface="+mn-ea"/>
                  <a:ea typeface="+mn-ea"/>
                  <a:cs typeface="Times New Roman" panose="02020603050405020304" pitchFamily="18" charset="0"/>
                </a:rPr>
                <a:t>(</a:t>
              </a:r>
              <a:r>
                <a:rPr lang="zh-CN" altLang="en-US" sz="1200" dirty="0">
                  <a:latin typeface="+mn-ea"/>
                  <a:ea typeface="+mn-ea"/>
                  <a:cs typeface="Times New Roman" panose="02020603050405020304" pitchFamily="18" charset="0"/>
                </a:rPr>
                <a:t>我们知道这是一个几率</a:t>
              </a:r>
              <a:r>
                <a:rPr lang="en-US" altLang="zh-CN" sz="1200" dirty="0">
                  <a:latin typeface="+mn-ea"/>
                  <a:ea typeface="+mn-ea"/>
                  <a:cs typeface="Times New Roman" panose="02020603050405020304" pitchFamily="18" charset="0"/>
                </a:rPr>
                <a:t>)</a:t>
              </a:r>
              <a:r>
                <a:rPr lang="zh-CN" altLang="en-US" sz="1200" dirty="0">
                  <a:latin typeface="+mn-ea"/>
                  <a:ea typeface="+mn-ea"/>
                  <a:cs typeface="Times New Roman" panose="02020603050405020304" pitchFamily="18" charset="0"/>
                </a:rPr>
                <a:t>。如果一个小时内发生原子衰变，那么盖革计数器连接的电阻装置就会发出信号使一个铁锤落下，砸碎一个装满氰氢酸的玻璃瓶，那么猫将被毒死；反之，猫则仍然活着。</a:t>
              </a:r>
            </a:p>
          </p:txBody>
        </p:sp>
        <p:sp>
          <p:nvSpPr>
            <p:cNvPr id="12" name="矩形 11"/>
            <p:cNvSpPr/>
            <p:nvPr/>
          </p:nvSpPr>
          <p:spPr bwMode="auto">
            <a:xfrm>
              <a:off x="2124074" y="915566"/>
              <a:ext cx="4500178" cy="2572483"/>
            </a:xfrm>
            <a:prstGeom prst="rect">
              <a:avLst/>
            </a:prstGeom>
            <a:noFill/>
            <a:ln w="12700">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altLang="zh-CN" dirty="0">
                <a:solidFill>
                  <a:schemeClr val="tx1"/>
                </a:solidFill>
                <a:latin typeface="微软雅黑" panose="020B0503020204020204" pitchFamily="34" charset="-122"/>
              </a:endParaRPr>
            </a:p>
            <a:p>
              <a:pPr>
                <a:defRPr/>
              </a:pPr>
              <a:endParaRPr lang="en-US" altLang="zh-CN" dirty="0">
                <a:solidFill>
                  <a:schemeClr val="tx1"/>
                </a:solidFill>
                <a:latin typeface="微软雅黑" panose="020B0503020204020204" pitchFamily="34" charset="-122"/>
              </a:endParaRPr>
            </a:p>
            <a:p>
              <a:pPr>
                <a:defRPr/>
              </a:pPr>
              <a:endParaRPr lang="en-US" altLang="zh-CN" dirty="0">
                <a:solidFill>
                  <a:schemeClr val="tx1"/>
                </a:solidFill>
                <a:latin typeface="微软雅黑" panose="020B0503020204020204" pitchFamily="34" charset="-122"/>
              </a:endParaRPr>
            </a:p>
            <a:p>
              <a:pPr>
                <a:defRPr/>
              </a:pPr>
              <a:endParaRPr lang="en-US" altLang="zh-CN" dirty="0">
                <a:solidFill>
                  <a:schemeClr val="tx1"/>
                </a:solidFill>
                <a:latin typeface="微软雅黑" panose="020B0503020204020204" pitchFamily="34" charset="-122"/>
              </a:endParaRPr>
            </a:p>
            <a:p>
              <a:pPr>
                <a:defRPr/>
              </a:pPr>
              <a:endParaRPr lang="zh-CN" altLang="en-US" dirty="0">
                <a:solidFill>
                  <a:schemeClr val="tx1"/>
                </a:solidFill>
                <a:latin typeface="微软雅黑" panose="020B0503020204020204" pitchFamily="34" charset="-122"/>
              </a:endParaRPr>
            </a:p>
          </p:txBody>
        </p:sp>
        <p:sp>
          <p:nvSpPr>
            <p:cNvPr id="3" name="矩形 2"/>
            <p:cNvSpPr/>
            <p:nvPr/>
          </p:nvSpPr>
          <p:spPr>
            <a:xfrm>
              <a:off x="2571943" y="928061"/>
              <a:ext cx="3364805" cy="306136"/>
            </a:xfrm>
            <a:prstGeom prst="rect">
              <a:avLst/>
            </a:prstGeom>
          </p:spPr>
          <p:txBody>
            <a:bodyPr wrap="none">
              <a:spAutoFit/>
            </a:bodyPr>
            <a:lstStyle/>
            <a:p>
              <a:pPr>
                <a:defRPr/>
              </a:pPr>
              <a:r>
                <a:rPr lang="zh-CN" altLang="en-US" sz="1400" dirty="0">
                  <a:latin typeface="Times New Roman" panose="02020603050405020304" pitchFamily="18" charset="0"/>
                  <a:ea typeface="+mn-ea"/>
                  <a:cs typeface="Times New Roman" panose="02020603050405020304" pitchFamily="18" charset="0"/>
                </a:rPr>
                <a:t>薛定谔猫</a:t>
              </a:r>
              <a:r>
                <a:rPr lang="en-US" altLang="zh-CN" sz="1400" dirty="0">
                  <a:latin typeface="Times New Roman" panose="02020603050405020304" pitchFamily="18" charset="0"/>
                  <a:ea typeface="+mn-ea"/>
                  <a:cs typeface="Times New Roman" panose="02020603050405020304" pitchFamily="18" charset="0"/>
                </a:rPr>
                <a:t>(</a:t>
              </a:r>
              <a:r>
                <a:rPr lang="en-US" altLang="zh-CN" sz="1400" kern="0" dirty="0" err="1">
                  <a:latin typeface="Times New Roman" panose="02020603050405020304" pitchFamily="18" charset="0"/>
                  <a:ea typeface="+mn-ea"/>
                  <a:cs typeface="Times New Roman" panose="02020603050405020304" pitchFamily="18" charset="0"/>
                </a:rPr>
                <a:t>SchrÖdinger</a:t>
              </a:r>
              <a:r>
                <a:rPr lang="en-US" altLang="zh-CN" sz="1400" kern="0" dirty="0">
                  <a:latin typeface="Times New Roman" panose="02020603050405020304" pitchFamily="18" charset="0"/>
                  <a:ea typeface="+mn-ea"/>
                  <a:cs typeface="Times New Roman" panose="02020603050405020304" pitchFamily="18" charset="0"/>
                </a:rPr>
                <a:t> Cat</a:t>
              </a:r>
              <a:r>
                <a:rPr lang="en-US" altLang="zh-CN" sz="1400" dirty="0">
                  <a:latin typeface="Times New Roman" panose="02020603050405020304" pitchFamily="18" charset="0"/>
                  <a:ea typeface="+mn-ea"/>
                  <a:cs typeface="Times New Roman" panose="02020603050405020304" pitchFamily="18" charset="0"/>
                </a:rPr>
                <a:t>)</a:t>
              </a:r>
              <a:r>
                <a:rPr lang="zh-CN" altLang="en-US" sz="1400" dirty="0">
                  <a:latin typeface="Times New Roman" panose="02020603050405020304" pitchFamily="18" charset="0"/>
                  <a:ea typeface="+mn-ea"/>
                  <a:cs typeface="Times New Roman" panose="02020603050405020304" pitchFamily="18" charset="0"/>
                </a:rPr>
                <a:t>与量子测量</a:t>
              </a:r>
              <a:endParaRPr lang="en-US" altLang="zh-CN" sz="1400" dirty="0">
                <a:latin typeface="Times New Roman" panose="02020603050405020304" pitchFamily="18" charset="0"/>
                <a:ea typeface="+mn-ea"/>
                <a:cs typeface="Times New Roman" panose="02020603050405020304" pitchFamily="18" charset="0"/>
              </a:endParaRPr>
            </a:p>
          </p:txBody>
        </p:sp>
        <p:sp>
          <p:nvSpPr>
            <p:cNvPr id="4" name="文本框 3"/>
            <p:cNvSpPr txBox="1"/>
            <p:nvPr/>
          </p:nvSpPr>
          <p:spPr>
            <a:xfrm>
              <a:off x="4680730" y="2201026"/>
              <a:ext cx="1943522" cy="1190184"/>
            </a:xfrm>
            <a:prstGeom prst="rect">
              <a:avLst/>
            </a:prstGeom>
            <a:noFill/>
          </p:spPr>
          <p:txBody>
            <a:bodyPr>
              <a:spAutoFit/>
            </a:bodyPr>
            <a:lstStyle/>
            <a:p>
              <a:pPr>
                <a:defRPr/>
              </a:pPr>
              <a:r>
                <a:rPr lang="zh-CN" altLang="en-US" sz="1200" dirty="0">
                  <a:latin typeface="Times New Roman" panose="02020603050405020304" pitchFamily="18" charset="0"/>
                  <a:ea typeface="+mn-ea"/>
                  <a:cs typeface="Times New Roman" panose="02020603050405020304" pitchFamily="18" charset="0"/>
                </a:rPr>
                <a:t>因此，描述上述状态的波函数由猫死和猫没有死两种可能性组成，二者共同构成一个完整的描述函数。一个小时内，薛定谔猫被毒死的几率为</a:t>
              </a:r>
              <a:r>
                <a:rPr lang="en-US" altLang="zh-CN" sz="1200" dirty="0">
                  <a:latin typeface="Times New Roman" panose="02020603050405020304" pitchFamily="18" charset="0"/>
                  <a:ea typeface="+mn-ea"/>
                  <a:cs typeface="Times New Roman" panose="02020603050405020304" pitchFamily="18" charset="0"/>
                </a:rPr>
                <a:t>0.5</a:t>
              </a:r>
              <a:r>
                <a:rPr lang="zh-CN" altLang="en-US" sz="1200" dirty="0">
                  <a:latin typeface="Times New Roman" panose="02020603050405020304" pitchFamily="18" charset="0"/>
                  <a:ea typeface="+mn-ea"/>
                  <a:cs typeface="Times New Roman" panose="02020603050405020304" pitchFamily="18" charset="0"/>
                </a:rPr>
                <a:t>。</a:t>
              </a:r>
            </a:p>
          </p:txBody>
        </p:sp>
        <p:pic>
          <p:nvPicPr>
            <p:cNvPr id="94228" name="图片 4"/>
            <p:cNvPicPr>
              <a:picLocks/>
            </p:cNvPicPr>
            <p:nvPr/>
          </p:nvPicPr>
          <p:blipFill>
            <a:blip r:embed="rId3">
              <a:extLst>
                <a:ext uri="{28A0092B-C50C-407E-A947-70E740481C1C}">
                  <a14:useLocalDpi xmlns:a14="http://schemas.microsoft.com/office/drawing/2010/main" val="0"/>
                </a:ext>
              </a:extLst>
            </a:blip>
            <a:srcRect/>
            <a:stretch>
              <a:fillRect/>
            </a:stretch>
          </p:blipFill>
          <p:spPr bwMode="auto">
            <a:xfrm>
              <a:off x="4815643" y="1266196"/>
              <a:ext cx="1682019" cy="8927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94212" name="组合 16"/>
          <p:cNvGrpSpPr>
            <a:grpSpLocks/>
          </p:cNvGrpSpPr>
          <p:nvPr/>
        </p:nvGrpSpPr>
        <p:grpSpPr bwMode="auto">
          <a:xfrm>
            <a:off x="323850" y="3449638"/>
            <a:ext cx="5111750" cy="1619250"/>
            <a:chOff x="2103213" y="915566"/>
            <a:chExt cx="3885335" cy="1815713"/>
          </a:xfrm>
        </p:grpSpPr>
        <p:sp>
          <p:nvSpPr>
            <p:cNvPr id="18" name="文本框 17"/>
            <p:cNvSpPr txBox="1"/>
            <p:nvPr/>
          </p:nvSpPr>
          <p:spPr>
            <a:xfrm>
              <a:off x="2103213" y="1200384"/>
              <a:ext cx="3885335" cy="1518434"/>
            </a:xfrm>
            <a:prstGeom prst="rect">
              <a:avLst/>
            </a:prstGeom>
            <a:noFill/>
            <a:ln>
              <a:noFill/>
            </a:ln>
          </p:spPr>
          <p:txBody>
            <a:bodyPr>
              <a:spAutoFit/>
            </a:bodyPr>
            <a:lstStyle/>
            <a:p>
              <a:pPr>
                <a:spcAft>
                  <a:spcPts val="600"/>
                </a:spcAft>
                <a:defRPr/>
              </a:pPr>
              <a:r>
                <a:rPr lang="zh-CN" altLang="en-US" sz="1200" dirty="0">
                  <a:latin typeface="+mn-ea"/>
                  <a:ea typeface="+mn-ea"/>
                  <a:cs typeface="Times New Roman" panose="02020603050405020304" pitchFamily="18" charset="0"/>
                </a:rPr>
                <a:t>“量子力学的确令人印象深刻。但是我心中有一个声音告诉我：</a:t>
              </a:r>
              <a:r>
                <a:rPr lang="zh-CN" altLang="en-US" sz="1200" dirty="0">
                  <a:solidFill>
                    <a:srgbClr val="0000CC"/>
                  </a:solidFill>
                  <a:latin typeface="+mn-ea"/>
                  <a:ea typeface="+mn-ea"/>
                  <a:cs typeface="Times New Roman" panose="02020603050405020304" pitchFamily="18" charset="0"/>
                </a:rPr>
                <a:t>这还不是事情真相</a:t>
              </a:r>
              <a:r>
                <a:rPr lang="zh-CN" altLang="en-US" sz="1200" dirty="0">
                  <a:latin typeface="+mn-ea"/>
                  <a:ea typeface="+mn-ea"/>
                  <a:cs typeface="Times New Roman" panose="02020603050405020304" pitchFamily="18" charset="0"/>
                </a:rPr>
                <a:t>。这个理论有很多成就，但是还不能超越原有的物理理论。在任何时候我都相信：</a:t>
              </a:r>
              <a:r>
                <a:rPr lang="zh-CN" altLang="en-US" sz="1200" dirty="0">
                  <a:solidFill>
                    <a:srgbClr val="FF0000"/>
                  </a:solidFill>
                  <a:latin typeface="+mn-ea"/>
                  <a:ea typeface="+mn-ea"/>
                  <a:cs typeface="Times New Roman" panose="02020603050405020304" pitchFamily="18" charset="0"/>
                </a:rPr>
                <a:t>上帝不会掷骰子</a:t>
              </a:r>
              <a:r>
                <a:rPr lang="zh-CN" altLang="en-US" sz="1200" dirty="0">
                  <a:latin typeface="+mn-ea"/>
                  <a:ea typeface="+mn-ea"/>
                  <a:cs typeface="Times New Roman" panose="02020603050405020304" pitchFamily="18" charset="0"/>
                </a:rPr>
                <a:t>。”</a:t>
              </a:r>
              <a:endParaRPr lang="en-US" altLang="zh-CN" sz="1200" dirty="0">
                <a:latin typeface="+mn-ea"/>
                <a:ea typeface="+mn-ea"/>
                <a:cs typeface="Times New Roman" panose="02020603050405020304" pitchFamily="18" charset="0"/>
              </a:endParaRPr>
            </a:p>
            <a:p>
              <a:pPr>
                <a:spcAft>
                  <a:spcPts val="600"/>
                </a:spcAft>
                <a:defRPr/>
              </a:pPr>
              <a:r>
                <a:rPr lang="zh-CN" altLang="en-US" sz="1200" dirty="0">
                  <a:latin typeface="+mn-ea"/>
                  <a:ea typeface="+mn-ea"/>
                  <a:cs typeface="Times New Roman" panose="02020603050405020304" pitchFamily="18" charset="0"/>
                </a:rPr>
                <a:t>“你信奉一个掷骰子的上帝，而我则完全信仰一个客观存在的世界，</a:t>
              </a:r>
              <a:r>
                <a:rPr lang="zh-CN" altLang="en-US" sz="1200" dirty="0">
                  <a:solidFill>
                    <a:srgbClr val="FF0000"/>
                  </a:solidFill>
                  <a:latin typeface="+mn-ea"/>
                  <a:ea typeface="+mn-ea"/>
                  <a:cs typeface="Times New Roman" panose="02020603050405020304" pitchFamily="18" charset="0"/>
                </a:rPr>
                <a:t>量子论一开始就获得了巨大的成功，但这并不能使我相信这种掷骰子游戏</a:t>
              </a:r>
              <a:r>
                <a:rPr lang="zh-CN" altLang="en-US" sz="1200" dirty="0">
                  <a:latin typeface="+mn-ea"/>
                  <a:ea typeface="+mn-ea"/>
                  <a:cs typeface="Times New Roman" panose="02020603050405020304" pitchFamily="18" charset="0"/>
                </a:rPr>
                <a:t>。”</a:t>
              </a:r>
              <a:endParaRPr lang="en-US" altLang="zh-CN" sz="1200" dirty="0">
                <a:latin typeface="+mn-ea"/>
                <a:ea typeface="+mn-ea"/>
                <a:cs typeface="Times New Roman" panose="02020603050405020304" pitchFamily="18" charset="0"/>
              </a:endParaRPr>
            </a:p>
            <a:p>
              <a:pPr algn="r">
                <a:spcAft>
                  <a:spcPts val="600"/>
                </a:spcAft>
                <a:defRPr/>
              </a:pPr>
              <a:r>
                <a:rPr lang="zh-CN" altLang="en-US" sz="1200" dirty="0">
                  <a:latin typeface="+mn-ea"/>
                  <a:ea typeface="+mn-ea"/>
                  <a:cs typeface="Times New Roman" panose="02020603050405020304" pitchFamily="18" charset="0"/>
                </a:rPr>
                <a:t>爱因斯坦致玻尔的信</a:t>
              </a:r>
            </a:p>
          </p:txBody>
        </p:sp>
        <p:sp>
          <p:nvSpPr>
            <p:cNvPr id="19" name="矩形 18"/>
            <p:cNvSpPr/>
            <p:nvPr/>
          </p:nvSpPr>
          <p:spPr bwMode="auto">
            <a:xfrm>
              <a:off x="2123726" y="915566"/>
              <a:ext cx="3809317" cy="1815713"/>
            </a:xfrm>
            <a:prstGeom prst="rect">
              <a:avLst/>
            </a:prstGeom>
            <a:noFill/>
            <a:ln w="12700">
              <a:noFill/>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altLang="zh-CN" dirty="0">
                <a:solidFill>
                  <a:schemeClr val="tx1"/>
                </a:solidFill>
                <a:latin typeface="微软雅黑" panose="020B0503020204020204" pitchFamily="34" charset="-122"/>
              </a:endParaRPr>
            </a:p>
            <a:p>
              <a:pPr>
                <a:defRPr/>
              </a:pPr>
              <a:endParaRPr lang="en-US" altLang="zh-CN" dirty="0">
                <a:solidFill>
                  <a:schemeClr val="tx1"/>
                </a:solidFill>
                <a:latin typeface="微软雅黑" panose="020B0503020204020204" pitchFamily="34" charset="-122"/>
              </a:endParaRPr>
            </a:p>
            <a:p>
              <a:pPr>
                <a:defRPr/>
              </a:pPr>
              <a:endParaRPr lang="en-US" altLang="zh-CN" dirty="0">
                <a:solidFill>
                  <a:schemeClr val="tx1"/>
                </a:solidFill>
                <a:latin typeface="微软雅黑" panose="020B0503020204020204" pitchFamily="34" charset="-122"/>
              </a:endParaRPr>
            </a:p>
            <a:p>
              <a:pPr>
                <a:defRPr/>
              </a:pPr>
              <a:endParaRPr lang="en-US" altLang="zh-CN" dirty="0">
                <a:solidFill>
                  <a:schemeClr val="tx1"/>
                </a:solidFill>
                <a:latin typeface="微软雅黑" panose="020B0503020204020204" pitchFamily="34" charset="-122"/>
              </a:endParaRPr>
            </a:p>
            <a:p>
              <a:pPr>
                <a:defRPr/>
              </a:pPr>
              <a:endParaRPr lang="zh-CN" altLang="en-US" dirty="0">
                <a:solidFill>
                  <a:schemeClr val="tx1"/>
                </a:solidFill>
                <a:latin typeface="微软雅黑" panose="020B0503020204020204" pitchFamily="34" charset="-122"/>
              </a:endParaRPr>
            </a:p>
          </p:txBody>
        </p:sp>
        <p:sp>
          <p:nvSpPr>
            <p:cNvPr id="20" name="矩形 19"/>
            <p:cNvSpPr/>
            <p:nvPr/>
          </p:nvSpPr>
          <p:spPr>
            <a:xfrm>
              <a:off x="2118900" y="915566"/>
              <a:ext cx="1496216" cy="306179"/>
            </a:xfrm>
            <a:prstGeom prst="rect">
              <a:avLst/>
            </a:prstGeom>
            <a:ln>
              <a:noFill/>
            </a:ln>
          </p:spPr>
          <p:txBody>
            <a:bodyPr wrap="none">
              <a:spAutoFit/>
            </a:bodyPr>
            <a:lstStyle/>
            <a:p>
              <a:pPr>
                <a:defRPr/>
              </a:pPr>
              <a:r>
                <a:rPr lang="zh-CN" altLang="en-US" sz="1400" dirty="0">
                  <a:latin typeface="Times New Roman" panose="02020603050405020304" pitchFamily="18" charset="0"/>
                  <a:ea typeface="+mn-ea"/>
                  <a:cs typeface="Times New Roman" panose="02020603050405020304" pitchFamily="18" charset="0"/>
                </a:rPr>
                <a:t>爱因斯坦的质疑</a:t>
              </a:r>
              <a:endParaRPr lang="en-US" altLang="zh-CN" sz="1400" dirty="0">
                <a:latin typeface="Times New Roman" panose="02020603050405020304" pitchFamily="18" charset="0"/>
                <a:ea typeface="+mn-ea"/>
                <a:cs typeface="Times New Roman" panose="02020603050405020304" pitchFamily="18" charset="0"/>
              </a:endParaRPr>
            </a:p>
          </p:txBody>
        </p:sp>
      </p:grpSp>
      <p:grpSp>
        <p:nvGrpSpPr>
          <p:cNvPr id="94213" name="组合 20"/>
          <p:cNvGrpSpPr>
            <a:grpSpLocks/>
          </p:cNvGrpSpPr>
          <p:nvPr/>
        </p:nvGrpSpPr>
        <p:grpSpPr bwMode="auto">
          <a:xfrm>
            <a:off x="5435600" y="3716338"/>
            <a:ext cx="3529013" cy="1279525"/>
            <a:chOff x="4716015" y="1075820"/>
            <a:chExt cx="3672409" cy="1279906"/>
          </a:xfrm>
        </p:grpSpPr>
        <p:sp>
          <p:nvSpPr>
            <p:cNvPr id="22" name="矩形 21"/>
            <p:cNvSpPr/>
            <p:nvPr/>
          </p:nvSpPr>
          <p:spPr bwMode="auto">
            <a:xfrm>
              <a:off x="4716015" y="1075820"/>
              <a:ext cx="3672409" cy="1279906"/>
            </a:xfrm>
            <a:prstGeom prst="rect">
              <a:avLst/>
            </a:prstGeom>
            <a:noFill/>
            <a:ln w="12700">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altLang="zh-CN" dirty="0">
                <a:solidFill>
                  <a:schemeClr val="tx1"/>
                </a:solidFill>
                <a:latin typeface="微软雅黑" panose="020B0503020204020204" pitchFamily="34" charset="-122"/>
              </a:endParaRPr>
            </a:p>
            <a:p>
              <a:pPr>
                <a:defRPr/>
              </a:pPr>
              <a:endParaRPr lang="en-US" altLang="zh-CN" dirty="0">
                <a:solidFill>
                  <a:schemeClr val="tx1"/>
                </a:solidFill>
                <a:latin typeface="微软雅黑" panose="020B0503020204020204" pitchFamily="34" charset="-122"/>
              </a:endParaRPr>
            </a:p>
            <a:p>
              <a:pPr>
                <a:defRPr/>
              </a:pPr>
              <a:endParaRPr lang="en-US" altLang="zh-CN" dirty="0">
                <a:solidFill>
                  <a:schemeClr val="tx1"/>
                </a:solidFill>
                <a:latin typeface="微软雅黑" panose="020B0503020204020204" pitchFamily="34" charset="-122"/>
              </a:endParaRPr>
            </a:p>
            <a:p>
              <a:pPr>
                <a:defRPr/>
              </a:pPr>
              <a:endParaRPr lang="en-US" altLang="zh-CN" dirty="0">
                <a:solidFill>
                  <a:schemeClr val="tx1"/>
                </a:solidFill>
                <a:latin typeface="微软雅黑" panose="020B0503020204020204" pitchFamily="34" charset="-122"/>
              </a:endParaRPr>
            </a:p>
            <a:p>
              <a:pPr>
                <a:defRPr/>
              </a:pPr>
              <a:endParaRPr lang="zh-CN" altLang="en-US" dirty="0">
                <a:solidFill>
                  <a:schemeClr val="tx1"/>
                </a:solidFill>
                <a:latin typeface="微软雅黑" panose="020B0503020204020204" pitchFamily="34" charset="-122"/>
              </a:endParaRPr>
            </a:p>
          </p:txBody>
        </p:sp>
        <p:sp>
          <p:nvSpPr>
            <p:cNvPr id="23" name="矩形 22"/>
            <p:cNvSpPr/>
            <p:nvPr/>
          </p:nvSpPr>
          <p:spPr>
            <a:xfrm>
              <a:off x="4716015" y="1112343"/>
              <a:ext cx="1082064" cy="308067"/>
            </a:xfrm>
            <a:prstGeom prst="rect">
              <a:avLst/>
            </a:prstGeom>
          </p:spPr>
          <p:txBody>
            <a:bodyPr wrap="none">
              <a:spAutoFit/>
            </a:bodyPr>
            <a:lstStyle/>
            <a:p>
              <a:pPr>
                <a:defRPr/>
              </a:pPr>
              <a:r>
                <a:rPr lang="zh-CN" altLang="en-US" sz="1400" dirty="0">
                  <a:latin typeface="Times New Roman" panose="02020603050405020304" pitchFamily="18" charset="0"/>
                  <a:ea typeface="+mn-ea"/>
                  <a:cs typeface="Times New Roman" panose="02020603050405020304" pitchFamily="18" charset="0"/>
                </a:rPr>
                <a:t>玻尔的回答</a:t>
              </a:r>
              <a:endParaRPr lang="en-US" altLang="zh-CN" sz="1400" dirty="0">
                <a:latin typeface="Times New Roman" panose="02020603050405020304" pitchFamily="18" charset="0"/>
                <a:ea typeface="+mn-ea"/>
                <a:cs typeface="Times New Roman" panose="02020603050405020304" pitchFamily="18" charset="0"/>
              </a:endParaRPr>
            </a:p>
          </p:txBody>
        </p:sp>
        <p:sp>
          <p:nvSpPr>
            <p:cNvPr id="24" name="文本框 23"/>
            <p:cNvSpPr txBox="1"/>
            <p:nvPr/>
          </p:nvSpPr>
          <p:spPr>
            <a:xfrm>
              <a:off x="4720972" y="1347363"/>
              <a:ext cx="3667452" cy="984543"/>
            </a:xfrm>
            <a:prstGeom prst="rect">
              <a:avLst/>
            </a:prstGeom>
            <a:noFill/>
          </p:spPr>
          <p:txBody>
            <a:bodyPr>
              <a:spAutoFit/>
            </a:bodyPr>
            <a:lstStyle/>
            <a:p>
              <a:pPr>
                <a:spcAft>
                  <a:spcPts val="600"/>
                </a:spcAft>
                <a:defRPr/>
              </a:pPr>
              <a:r>
                <a:rPr lang="zh-CN" altLang="en-US" sz="1200" dirty="0">
                  <a:latin typeface="+mn-ea"/>
                  <a:ea typeface="+mn-ea"/>
                  <a:cs typeface="Times New Roman" panose="02020603050405020304" pitchFamily="18" charset="0"/>
                </a:rPr>
                <a:t>“那种认为物理学的任务是发现自然规律的想法是错误的。物理学只关注如何去表达自然。”</a:t>
              </a:r>
              <a:endParaRPr lang="en-US" altLang="zh-CN" sz="1200" dirty="0">
                <a:latin typeface="+mn-ea"/>
                <a:ea typeface="+mn-ea"/>
                <a:cs typeface="Times New Roman" panose="02020603050405020304" pitchFamily="18" charset="0"/>
              </a:endParaRPr>
            </a:p>
            <a:p>
              <a:pPr algn="r">
                <a:spcAft>
                  <a:spcPts val="600"/>
                </a:spcAft>
                <a:defRPr/>
              </a:pPr>
              <a:r>
                <a:rPr lang="en-US" altLang="zh-CN" sz="1200" dirty="0">
                  <a:latin typeface="+mn-ea"/>
                  <a:ea typeface="+mn-ea"/>
                  <a:cs typeface="Times New Roman" panose="02020603050405020304" pitchFamily="18" charset="0"/>
                </a:rPr>
                <a:t>Niels Bohr</a:t>
              </a:r>
            </a:p>
            <a:p>
              <a:pPr algn="r">
                <a:spcAft>
                  <a:spcPts val="600"/>
                </a:spcAft>
                <a:defRPr/>
              </a:pPr>
              <a:r>
                <a:rPr lang="en-US" altLang="zh-CN" sz="1200" dirty="0">
                  <a:latin typeface="+mn-ea"/>
                  <a:ea typeface="+mn-ea"/>
                  <a:cs typeface="Times New Roman" panose="02020603050405020304" pitchFamily="18" charset="0"/>
                </a:rPr>
                <a:t>in </a:t>
              </a:r>
              <a:r>
                <a:rPr lang="en-US" altLang="zh-CN" sz="1200" i="1" dirty="0">
                  <a:latin typeface="+mn-ea"/>
                  <a:ea typeface="+mn-ea"/>
                  <a:cs typeface="Times New Roman" panose="02020603050405020304" pitchFamily="18" charset="0"/>
                </a:rPr>
                <a:t>Quantum and Measurement , </a:t>
              </a:r>
              <a:r>
                <a:rPr lang="en-US" altLang="zh-CN" sz="1200" dirty="0">
                  <a:latin typeface="+mn-ea"/>
                  <a:ea typeface="+mn-ea"/>
                  <a:cs typeface="Times New Roman" panose="02020603050405020304" pitchFamily="18" charset="0"/>
                </a:rPr>
                <a:t>1983</a:t>
              </a:r>
              <a:endParaRPr lang="zh-CN" altLang="en-US" sz="1200" dirty="0">
                <a:latin typeface="+mn-ea"/>
                <a:ea typeface="+mn-ea"/>
                <a:cs typeface="Times New Roman" panose="02020603050405020304" pitchFamily="18" charset="0"/>
              </a:endParaRPr>
            </a:p>
          </p:txBody>
        </p:sp>
      </p:grpSp>
      <p:grpSp>
        <p:nvGrpSpPr>
          <p:cNvPr id="94214" name="组合 28"/>
          <p:cNvGrpSpPr>
            <a:grpSpLocks/>
          </p:cNvGrpSpPr>
          <p:nvPr/>
        </p:nvGrpSpPr>
        <p:grpSpPr bwMode="auto">
          <a:xfrm>
            <a:off x="4751388" y="771525"/>
            <a:ext cx="4398962" cy="2909888"/>
            <a:chOff x="2124075" y="885616"/>
            <a:chExt cx="3863392" cy="3226792"/>
          </a:xfrm>
        </p:grpSpPr>
        <p:sp>
          <p:nvSpPr>
            <p:cNvPr id="30" name="文本框 29"/>
            <p:cNvSpPr txBox="1"/>
            <p:nvPr/>
          </p:nvSpPr>
          <p:spPr>
            <a:xfrm>
              <a:off x="2129652" y="1200726"/>
              <a:ext cx="3758826" cy="2834225"/>
            </a:xfrm>
            <a:prstGeom prst="rect">
              <a:avLst/>
            </a:prstGeom>
            <a:noFill/>
          </p:spPr>
          <p:txBody>
            <a:bodyPr>
              <a:spAutoFit/>
            </a:bodyPr>
            <a:lstStyle/>
            <a:p>
              <a:pPr marL="171450" indent="-171450">
                <a:lnSpc>
                  <a:spcPts val="1500"/>
                </a:lnSpc>
                <a:spcAft>
                  <a:spcPts val="600"/>
                </a:spcAft>
                <a:buClr>
                  <a:srgbClr val="0000CC"/>
                </a:buClr>
                <a:buFont typeface="Arial" panose="020B0604020202020204" pitchFamily="34" charset="0"/>
                <a:buChar char="•"/>
                <a:defRPr/>
              </a:pPr>
              <a:r>
                <a:rPr lang="en-US" altLang="zh-CN" sz="1200" dirty="0">
                  <a:latin typeface="+mn-ea"/>
                  <a:ea typeface="+mn-ea"/>
                  <a:cs typeface="Times New Roman" panose="02020603050405020304" pitchFamily="18" charset="0"/>
                </a:rPr>
                <a:t>2010</a:t>
              </a:r>
              <a:r>
                <a:rPr lang="zh-CN" altLang="en-US" sz="1200" dirty="0">
                  <a:latin typeface="+mn-ea"/>
                  <a:ea typeface="+mn-ea"/>
                  <a:cs typeface="Times New Roman" panose="02020603050405020304" pitchFamily="18" charset="0"/>
                </a:rPr>
                <a:t>年</a:t>
              </a:r>
              <a:r>
                <a:rPr lang="en-US" altLang="zh-CN" sz="1200" dirty="0">
                  <a:latin typeface="+mn-ea"/>
                  <a:ea typeface="+mn-ea"/>
                  <a:cs typeface="Times New Roman" panose="02020603050405020304" pitchFamily="18" charset="0"/>
                </a:rPr>
                <a:t>10</a:t>
              </a:r>
              <a:r>
                <a:rPr lang="zh-CN" altLang="en-US" sz="1200" dirty="0">
                  <a:latin typeface="+mn-ea"/>
                  <a:ea typeface="+mn-ea"/>
                  <a:cs typeface="Times New Roman" panose="02020603050405020304" pitchFamily="18" charset="0"/>
                </a:rPr>
                <a:t>月，</a:t>
              </a:r>
              <a:r>
                <a:rPr lang="en-US" altLang="zh-CN" sz="1200" dirty="0">
                  <a:latin typeface="+mn-ea"/>
                  <a:ea typeface="+mn-ea"/>
                  <a:cs typeface="Times New Roman" panose="02020603050405020304" pitchFamily="18" charset="0"/>
                </a:rPr>
                <a:t>Nature </a:t>
              </a:r>
              <a:r>
                <a:rPr lang="zh-CN" altLang="en-US" sz="1200" dirty="0">
                  <a:latin typeface="+mn-ea"/>
                  <a:ea typeface="+mn-ea"/>
                  <a:cs typeface="Times New Roman" panose="02020603050405020304" pitchFamily="18" charset="0"/>
                </a:rPr>
                <a:t>刊登了一篇短篇科幻小说，标题是</a:t>
              </a:r>
              <a:r>
                <a:rPr lang="zh-CN" altLang="en-US" sz="1200" dirty="0">
                  <a:solidFill>
                    <a:srgbClr val="0000CC"/>
                  </a:solidFill>
                  <a:latin typeface="+mn-ea"/>
                  <a:ea typeface="+mn-ea"/>
                  <a:cs typeface="Times New Roman" panose="02020603050405020304" pitchFamily="18" charset="0"/>
                </a:rPr>
                <a:t>“伟大的科幻小说”</a:t>
              </a:r>
              <a:r>
                <a:rPr lang="zh-CN" altLang="en-US" sz="1200" dirty="0">
                  <a:latin typeface="+mn-ea"/>
                  <a:ea typeface="+mn-ea"/>
                  <a:cs typeface="Times New Roman" panose="02020603050405020304" pitchFamily="18" charset="0"/>
                </a:rPr>
                <a:t>。</a:t>
              </a:r>
              <a:endParaRPr lang="en-US" altLang="zh-CN" sz="1200" dirty="0">
                <a:latin typeface="+mn-ea"/>
                <a:ea typeface="+mn-ea"/>
                <a:cs typeface="Times New Roman" panose="02020603050405020304" pitchFamily="18" charset="0"/>
              </a:endParaRPr>
            </a:p>
            <a:p>
              <a:pPr marL="171450" indent="-171450">
                <a:lnSpc>
                  <a:spcPts val="1500"/>
                </a:lnSpc>
                <a:spcAft>
                  <a:spcPts val="600"/>
                </a:spcAft>
                <a:buClr>
                  <a:srgbClr val="0000CC"/>
                </a:buClr>
                <a:buFont typeface="Arial" panose="020B0604020202020204" pitchFamily="34" charset="0"/>
                <a:buChar char="•"/>
                <a:defRPr/>
              </a:pPr>
              <a:r>
                <a:rPr lang="zh-CN" altLang="en-US" sz="1200" dirty="0">
                  <a:latin typeface="+mn-ea"/>
                  <a:ea typeface="+mn-ea"/>
                  <a:cs typeface="Times New Roman" panose="02020603050405020304" pitchFamily="18" charset="0"/>
                </a:rPr>
                <a:t>小说是一位科幻作家的投稿故事。主人公投稿屡次被拒，他的搞量子线路的朋友</a:t>
              </a:r>
              <a:r>
                <a:rPr lang="en-US" altLang="zh-CN" sz="1200" dirty="0">
                  <a:latin typeface="+mn-ea"/>
                  <a:ea typeface="+mn-ea"/>
                  <a:cs typeface="Times New Roman" panose="02020603050405020304" pitchFamily="18" charset="0"/>
                </a:rPr>
                <a:t>Caleb</a:t>
              </a:r>
              <a:r>
                <a:rPr lang="zh-CN" altLang="en-US" sz="1200" dirty="0">
                  <a:latin typeface="+mn-ea"/>
                  <a:ea typeface="+mn-ea"/>
                  <a:cs typeface="Times New Roman" panose="02020603050405020304" pitchFamily="18" charset="0"/>
                </a:rPr>
                <a:t>想帮他，于是设计了一套量子计算程序，构造了一个量子波函数。这个波函数的关键之处在于：这本书具备自适应能力。当某位读者一看到书的时候，它就自动把内容转变为该读者喜欢的故事。换言之，</a:t>
              </a:r>
              <a:r>
                <a:rPr lang="zh-CN" altLang="en-US" sz="1200" dirty="0">
                  <a:solidFill>
                    <a:srgbClr val="0000CC"/>
                  </a:solidFill>
                  <a:latin typeface="+mn-ea"/>
                  <a:ea typeface="+mn-ea"/>
                  <a:cs typeface="Times New Roman" panose="02020603050405020304" pitchFamily="18" charset="0"/>
                </a:rPr>
                <a:t>当你观察的时候，波函数坍缩了</a:t>
              </a:r>
              <a:r>
                <a:rPr lang="zh-CN" altLang="en-US" sz="1200" dirty="0">
                  <a:latin typeface="+mn-ea"/>
                  <a:ea typeface="+mn-ea"/>
                  <a:cs typeface="Times New Roman" panose="02020603050405020304" pitchFamily="18" charset="0"/>
                </a:rPr>
                <a:t>。</a:t>
              </a:r>
              <a:endParaRPr lang="en-US" altLang="zh-CN" sz="1200" dirty="0">
                <a:latin typeface="+mn-ea"/>
                <a:ea typeface="+mn-ea"/>
                <a:cs typeface="Times New Roman" panose="02020603050405020304" pitchFamily="18" charset="0"/>
              </a:endParaRPr>
            </a:p>
            <a:p>
              <a:pPr marL="171450" indent="-171450">
                <a:lnSpc>
                  <a:spcPts val="1500"/>
                </a:lnSpc>
                <a:spcAft>
                  <a:spcPts val="600"/>
                </a:spcAft>
                <a:buClr>
                  <a:srgbClr val="0000CC"/>
                </a:buClr>
                <a:buFont typeface="Arial" panose="020B0604020202020204" pitchFamily="34" charset="0"/>
                <a:buChar char="•"/>
                <a:defRPr/>
              </a:pPr>
              <a:r>
                <a:rPr lang="zh-CN" altLang="en-US" sz="1200" dirty="0">
                  <a:latin typeface="+mn-ea"/>
                  <a:ea typeface="+mn-ea"/>
                  <a:cs typeface="Times New Roman" panose="02020603050405020304" pitchFamily="18" charset="0"/>
                </a:rPr>
                <a:t>当主人公再次投稿时，再次被拒。编辑给出的理由是：“这是有史以来最伟大的科幻小说</a:t>
              </a:r>
              <a:r>
                <a:rPr lang="en-US" altLang="zh-CN" sz="1200" dirty="0">
                  <a:latin typeface="+mn-ea"/>
                  <a:ea typeface="+mn-ea"/>
                  <a:cs typeface="Times New Roman" panose="02020603050405020304" pitchFamily="18" charset="0"/>
                </a:rPr>
                <a:t>……</a:t>
              </a:r>
              <a:r>
                <a:rPr lang="zh-CN" altLang="en-US" sz="1200" dirty="0">
                  <a:latin typeface="+mn-ea"/>
                  <a:ea typeface="+mn-ea"/>
                  <a:cs typeface="Times New Roman" panose="02020603050405020304" pitchFamily="18" charset="0"/>
                </a:rPr>
                <a:t>可是什么让你以为一字不动地把</a:t>
              </a:r>
              <a:r>
                <a:rPr lang="zh-CN" altLang="en-US" sz="1200" dirty="0">
                  <a:solidFill>
                    <a:srgbClr val="0000CC"/>
                  </a:solidFill>
                  <a:latin typeface="+mn-ea"/>
                  <a:ea typeface="+mn-ea"/>
                  <a:cs typeface="Times New Roman" panose="02020603050405020304" pitchFamily="18" charset="0"/>
                </a:rPr>
                <a:t>阿西莫夫的</a:t>
              </a:r>
              <a:r>
                <a:rPr lang="en-US" altLang="zh-CN" sz="1200" dirty="0">
                  <a:solidFill>
                    <a:srgbClr val="0000CC"/>
                  </a:solidFill>
                  <a:latin typeface="+mn-ea"/>
                  <a:ea typeface="+mn-ea"/>
                  <a:cs typeface="Times New Roman" panose="02020603050405020304" pitchFamily="18" charset="0"/>
                </a:rPr>
                <a:t>《</a:t>
              </a:r>
              <a:r>
                <a:rPr lang="zh-CN" altLang="en-US" sz="1200" dirty="0">
                  <a:solidFill>
                    <a:srgbClr val="0000CC"/>
                  </a:solidFill>
                  <a:latin typeface="+mn-ea"/>
                  <a:ea typeface="+mn-ea"/>
                  <a:cs typeface="Times New Roman" panose="02020603050405020304" pitchFamily="18" charset="0"/>
                </a:rPr>
                <a:t>日暮</a:t>
              </a:r>
              <a:r>
                <a:rPr lang="en-US" altLang="zh-CN" sz="1200" dirty="0">
                  <a:solidFill>
                    <a:srgbClr val="0000CC"/>
                  </a:solidFill>
                  <a:latin typeface="+mn-ea"/>
                  <a:ea typeface="+mn-ea"/>
                  <a:cs typeface="Times New Roman" panose="02020603050405020304" pitchFamily="18" charset="0"/>
                </a:rPr>
                <a:t>》</a:t>
              </a:r>
              <a:r>
                <a:rPr lang="zh-CN" altLang="en-US" sz="1200" dirty="0">
                  <a:latin typeface="+mn-ea"/>
                  <a:ea typeface="+mn-ea"/>
                  <a:cs typeface="Times New Roman" panose="02020603050405020304" pitchFamily="18" charset="0"/>
                </a:rPr>
                <a:t>照抄过来还能不被发现呢？”                </a:t>
              </a:r>
              <a:r>
                <a:rPr lang="en-US" altLang="zh-CN" sz="1000" dirty="0">
                  <a:latin typeface="+mn-ea"/>
                  <a:ea typeface="+mn-ea"/>
                  <a:cs typeface="Times New Roman" panose="02020603050405020304" pitchFamily="18" charset="0"/>
                </a:rPr>
                <a:t>Eric James, </a:t>
              </a:r>
              <a:r>
                <a:rPr lang="en-US" altLang="zh-CN" sz="1000" i="1" dirty="0">
                  <a:solidFill>
                    <a:srgbClr val="0000CC"/>
                  </a:solidFill>
                  <a:latin typeface="+mn-ea"/>
                  <a:ea typeface="+mn-ea"/>
                  <a:cs typeface="Times New Roman" panose="02020603050405020304" pitchFamily="18" charset="0"/>
                </a:rPr>
                <a:t>Nature</a:t>
              </a:r>
              <a:r>
                <a:rPr lang="en-US" altLang="zh-CN" sz="1000" dirty="0">
                  <a:solidFill>
                    <a:srgbClr val="0000CC"/>
                  </a:solidFill>
                  <a:latin typeface="+mn-ea"/>
                  <a:ea typeface="+mn-ea"/>
                  <a:cs typeface="Times New Roman" panose="02020603050405020304" pitchFamily="18" charset="0"/>
                </a:rPr>
                <a:t> </a:t>
              </a:r>
              <a:r>
                <a:rPr lang="en-US" altLang="zh-CN" sz="1000" dirty="0">
                  <a:latin typeface="+mn-ea"/>
                  <a:ea typeface="+mn-ea"/>
                  <a:cs typeface="Times New Roman" panose="02020603050405020304" pitchFamily="18" charset="0"/>
                </a:rPr>
                <a:t>2010,467,1146</a:t>
              </a:r>
              <a:endParaRPr lang="zh-CN" altLang="en-US" sz="1000" dirty="0">
                <a:latin typeface="+mn-ea"/>
                <a:ea typeface="+mn-ea"/>
                <a:cs typeface="Times New Roman" panose="02020603050405020304" pitchFamily="18" charset="0"/>
              </a:endParaRPr>
            </a:p>
          </p:txBody>
        </p:sp>
        <p:sp>
          <p:nvSpPr>
            <p:cNvPr id="31" name="矩形 30"/>
            <p:cNvSpPr/>
            <p:nvPr/>
          </p:nvSpPr>
          <p:spPr bwMode="auto">
            <a:xfrm>
              <a:off x="2124075" y="915543"/>
              <a:ext cx="3813200" cy="3196865"/>
            </a:xfrm>
            <a:prstGeom prst="rect">
              <a:avLst/>
            </a:prstGeom>
            <a:noFill/>
            <a:ln w="12700">
              <a:noFill/>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altLang="zh-CN" dirty="0">
                <a:solidFill>
                  <a:schemeClr val="tx1"/>
                </a:solidFill>
                <a:latin typeface="微软雅黑" panose="020B0503020204020204" pitchFamily="34" charset="-122"/>
              </a:endParaRPr>
            </a:p>
            <a:p>
              <a:pPr>
                <a:defRPr/>
              </a:pPr>
              <a:endParaRPr lang="en-US" altLang="zh-CN" dirty="0">
                <a:solidFill>
                  <a:schemeClr val="tx1"/>
                </a:solidFill>
                <a:latin typeface="微软雅黑" panose="020B0503020204020204" pitchFamily="34" charset="-122"/>
              </a:endParaRPr>
            </a:p>
            <a:p>
              <a:pPr>
                <a:defRPr/>
              </a:pPr>
              <a:endParaRPr lang="en-US" altLang="zh-CN" dirty="0">
                <a:solidFill>
                  <a:schemeClr val="tx1"/>
                </a:solidFill>
                <a:latin typeface="微软雅黑" panose="020B0503020204020204" pitchFamily="34" charset="-122"/>
              </a:endParaRPr>
            </a:p>
            <a:p>
              <a:pPr>
                <a:defRPr/>
              </a:pPr>
              <a:endParaRPr lang="en-US" altLang="zh-CN" dirty="0">
                <a:solidFill>
                  <a:schemeClr val="tx1"/>
                </a:solidFill>
                <a:latin typeface="微软雅黑" panose="020B0503020204020204" pitchFamily="34" charset="-122"/>
              </a:endParaRPr>
            </a:p>
            <a:p>
              <a:pPr>
                <a:defRPr/>
              </a:pPr>
              <a:endParaRPr lang="zh-CN" altLang="en-US" dirty="0">
                <a:solidFill>
                  <a:schemeClr val="tx1"/>
                </a:solidFill>
                <a:latin typeface="微软雅黑" panose="020B0503020204020204" pitchFamily="34" charset="-122"/>
              </a:endParaRPr>
            </a:p>
          </p:txBody>
        </p:sp>
        <p:sp>
          <p:nvSpPr>
            <p:cNvPr id="35" name="矩形 34"/>
            <p:cNvSpPr/>
            <p:nvPr/>
          </p:nvSpPr>
          <p:spPr>
            <a:xfrm>
              <a:off x="2124075" y="885616"/>
              <a:ext cx="3863392" cy="304548"/>
            </a:xfrm>
            <a:prstGeom prst="rect">
              <a:avLst/>
            </a:prstGeom>
          </p:spPr>
          <p:txBody>
            <a:bodyPr wrap="none">
              <a:spAutoFit/>
            </a:bodyPr>
            <a:lstStyle/>
            <a:p>
              <a:pPr>
                <a:defRPr/>
              </a:pPr>
              <a:r>
                <a:rPr lang="en-US" altLang="zh-CN" sz="1400" dirty="0">
                  <a:latin typeface="Times New Roman" panose="02020603050405020304" pitchFamily="18" charset="0"/>
                  <a:ea typeface="+mn-ea"/>
                  <a:cs typeface="Times New Roman" panose="02020603050405020304" pitchFamily="18" charset="0"/>
                </a:rPr>
                <a:t>The greatest science-fiction story ever written </a:t>
              </a:r>
            </a:p>
          </p:txBody>
        </p:sp>
      </p:grpSp>
      <p:sp>
        <p:nvSpPr>
          <p:cNvPr id="21" name="Text Box 55"/>
          <p:cNvSpPr txBox="1">
            <a:spLocks noChangeArrowheads="1"/>
          </p:cNvSpPr>
          <p:nvPr/>
        </p:nvSpPr>
        <p:spPr bwMode="auto">
          <a:xfrm>
            <a:off x="611188" y="268288"/>
            <a:ext cx="5545137"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9" tIns="45709" rIns="91419" bIns="45709">
            <a:spAutoFit/>
          </a:bodyPr>
          <a:lstStyle>
            <a:lvl1pPr>
              <a:defRPr b="1">
                <a:solidFill>
                  <a:schemeClr val="tx1"/>
                </a:solidFill>
                <a:latin typeface="Arial" panose="020B0604020202020204" pitchFamily="34" charset="0"/>
                <a:ea typeface="华文细黑" panose="02010600040101010101" pitchFamily="2" charset="-122"/>
              </a:defRPr>
            </a:lvl1pPr>
            <a:lvl2pPr marL="742950" indent="-285750">
              <a:defRPr b="1">
                <a:solidFill>
                  <a:schemeClr val="tx1"/>
                </a:solidFill>
                <a:latin typeface="Arial" panose="020B0604020202020204" pitchFamily="34" charset="0"/>
                <a:ea typeface="华文细黑" panose="02010600040101010101" pitchFamily="2" charset="-122"/>
              </a:defRPr>
            </a:lvl2pPr>
            <a:lvl3pPr marL="1143000" indent="-228600">
              <a:defRPr b="1">
                <a:solidFill>
                  <a:schemeClr val="tx1"/>
                </a:solidFill>
                <a:latin typeface="Arial" panose="020B0604020202020204" pitchFamily="34" charset="0"/>
                <a:ea typeface="华文细黑" panose="02010600040101010101" pitchFamily="2" charset="-122"/>
              </a:defRPr>
            </a:lvl3pPr>
            <a:lvl4pPr marL="1600200" indent="-228600">
              <a:defRPr b="1">
                <a:solidFill>
                  <a:schemeClr val="tx1"/>
                </a:solidFill>
                <a:latin typeface="Arial" panose="020B0604020202020204" pitchFamily="34" charset="0"/>
                <a:ea typeface="华文细黑" panose="02010600040101010101" pitchFamily="2" charset="-122"/>
              </a:defRPr>
            </a:lvl4pPr>
            <a:lvl5pPr marL="2057400" indent="-228600">
              <a:defRPr b="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9pPr>
          </a:lstStyle>
          <a:p>
            <a:pPr eaLnBrk="1" hangingPunct="1">
              <a:defRPr/>
            </a:pPr>
            <a:r>
              <a:rPr lang="en-US" altLang="zh-CN" sz="2400" dirty="0">
                <a:latin typeface="微软雅黑" panose="020B0503020204020204" pitchFamily="34" charset="-122"/>
                <a:ea typeface="微软雅黑" panose="020B0503020204020204" pitchFamily="34" charset="-122"/>
              </a:rPr>
              <a:t>1.2.2 </a:t>
            </a:r>
            <a:r>
              <a:rPr lang="zh-CN" altLang="en-US" sz="2400" dirty="0">
                <a:latin typeface="Times New Roman" panose="02020603050405020304" pitchFamily="18" charset="0"/>
                <a:ea typeface="+mn-ea"/>
                <a:cs typeface="Times New Roman" panose="02020603050405020304" pitchFamily="18" charset="0"/>
              </a:rPr>
              <a:t>氢原子的量子力学模型</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94211"/>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94214"/>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94212"/>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942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5650" y="771525"/>
            <a:ext cx="7907338" cy="4106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图片 20"/>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073150" y="771525"/>
            <a:ext cx="7272338" cy="431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Box 55"/>
          <p:cNvSpPr txBox="1">
            <a:spLocks noChangeArrowheads="1"/>
          </p:cNvSpPr>
          <p:nvPr/>
        </p:nvSpPr>
        <p:spPr bwMode="auto">
          <a:xfrm>
            <a:off x="611188" y="268288"/>
            <a:ext cx="5545137"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9" tIns="45709" rIns="91419" bIns="45709">
            <a:spAutoFit/>
          </a:bodyPr>
          <a:lstStyle>
            <a:lvl1pPr>
              <a:defRPr b="1">
                <a:solidFill>
                  <a:schemeClr val="tx1"/>
                </a:solidFill>
                <a:latin typeface="Arial" panose="020B0604020202020204" pitchFamily="34" charset="0"/>
                <a:ea typeface="华文细黑" panose="02010600040101010101" pitchFamily="2" charset="-122"/>
              </a:defRPr>
            </a:lvl1pPr>
            <a:lvl2pPr marL="742950" indent="-285750">
              <a:defRPr b="1">
                <a:solidFill>
                  <a:schemeClr val="tx1"/>
                </a:solidFill>
                <a:latin typeface="Arial" panose="020B0604020202020204" pitchFamily="34" charset="0"/>
                <a:ea typeface="华文细黑" panose="02010600040101010101" pitchFamily="2" charset="-122"/>
              </a:defRPr>
            </a:lvl2pPr>
            <a:lvl3pPr marL="1143000" indent="-228600">
              <a:defRPr b="1">
                <a:solidFill>
                  <a:schemeClr val="tx1"/>
                </a:solidFill>
                <a:latin typeface="Arial" panose="020B0604020202020204" pitchFamily="34" charset="0"/>
                <a:ea typeface="华文细黑" panose="02010600040101010101" pitchFamily="2" charset="-122"/>
              </a:defRPr>
            </a:lvl3pPr>
            <a:lvl4pPr marL="1600200" indent="-228600">
              <a:defRPr b="1">
                <a:solidFill>
                  <a:schemeClr val="tx1"/>
                </a:solidFill>
                <a:latin typeface="Arial" panose="020B0604020202020204" pitchFamily="34" charset="0"/>
                <a:ea typeface="华文细黑" panose="02010600040101010101" pitchFamily="2" charset="-122"/>
              </a:defRPr>
            </a:lvl4pPr>
            <a:lvl5pPr marL="2057400" indent="-228600">
              <a:defRPr b="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9pPr>
          </a:lstStyle>
          <a:p>
            <a:pPr eaLnBrk="1" hangingPunct="1">
              <a:defRPr/>
            </a:pPr>
            <a:r>
              <a:rPr lang="en-US" altLang="zh-CN" sz="2400" dirty="0">
                <a:latin typeface="微软雅黑" panose="020B0503020204020204" pitchFamily="34" charset="-122"/>
                <a:ea typeface="微软雅黑" panose="020B0503020204020204" pitchFamily="34" charset="-122"/>
              </a:rPr>
              <a:t>1.2.2 </a:t>
            </a:r>
            <a:r>
              <a:rPr lang="zh-CN" altLang="en-US" sz="2400" dirty="0">
                <a:latin typeface="Times New Roman" panose="02020603050405020304" pitchFamily="18" charset="0"/>
                <a:ea typeface="+mn-ea"/>
                <a:cs typeface="Times New Roman" panose="02020603050405020304" pitchFamily="18" charset="0"/>
              </a:rPr>
              <a:t>氢原子的量子力学模型</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5"/>
          <p:cNvSpPr>
            <a:spLocks/>
          </p:cNvSpPr>
          <p:nvPr/>
        </p:nvSpPr>
        <p:spPr bwMode="auto">
          <a:xfrm>
            <a:off x="4216400" y="1477963"/>
            <a:ext cx="1090613" cy="833437"/>
          </a:xfrm>
          <a:custGeom>
            <a:avLst/>
            <a:gdLst>
              <a:gd name="T0" fmla="*/ 179 w 486"/>
              <a:gd name="T1" fmla="*/ 194 h 372"/>
              <a:gd name="T2" fmla="*/ 13 w 486"/>
              <a:gd name="T3" fmla="*/ 363 h 372"/>
              <a:gd name="T4" fmla="*/ 7 w 486"/>
              <a:gd name="T5" fmla="*/ 362 h 372"/>
              <a:gd name="T6" fmla="*/ 7 w 486"/>
              <a:gd name="T7" fmla="*/ 328 h 372"/>
              <a:gd name="T8" fmla="*/ 11 w 486"/>
              <a:gd name="T9" fmla="*/ 241 h 372"/>
              <a:gd name="T10" fmla="*/ 70 w 486"/>
              <a:gd name="T11" fmla="*/ 177 h 372"/>
              <a:gd name="T12" fmla="*/ 119 w 486"/>
              <a:gd name="T13" fmla="*/ 131 h 372"/>
              <a:gd name="T14" fmla="*/ 110 w 486"/>
              <a:gd name="T15" fmla="*/ 114 h 372"/>
              <a:gd name="T16" fmla="*/ 130 w 486"/>
              <a:gd name="T17" fmla="*/ 22 h 372"/>
              <a:gd name="T18" fmla="*/ 223 w 486"/>
              <a:gd name="T19" fmla="*/ 20 h 372"/>
              <a:gd name="T20" fmla="*/ 247 w 486"/>
              <a:gd name="T21" fmla="*/ 110 h 372"/>
              <a:gd name="T22" fmla="*/ 252 w 486"/>
              <a:gd name="T23" fmla="*/ 138 h 372"/>
              <a:gd name="T24" fmla="*/ 466 w 486"/>
              <a:gd name="T25" fmla="*/ 351 h 372"/>
              <a:gd name="T26" fmla="*/ 486 w 486"/>
              <a:gd name="T27" fmla="*/ 361 h 372"/>
              <a:gd name="T28" fmla="*/ 479 w 486"/>
              <a:gd name="T29" fmla="*/ 371 h 372"/>
              <a:gd name="T30" fmla="*/ 361 w 486"/>
              <a:gd name="T31" fmla="*/ 370 h 372"/>
              <a:gd name="T32" fmla="*/ 342 w 486"/>
              <a:gd name="T33" fmla="*/ 357 h 372"/>
              <a:gd name="T34" fmla="*/ 179 w 486"/>
              <a:gd name="T35" fmla="*/ 194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86" h="372">
                <a:moveTo>
                  <a:pt x="179" y="194"/>
                </a:moveTo>
                <a:cubicBezTo>
                  <a:pt x="122" y="251"/>
                  <a:pt x="68" y="307"/>
                  <a:pt x="13" y="363"/>
                </a:cubicBezTo>
                <a:cubicBezTo>
                  <a:pt x="11" y="362"/>
                  <a:pt x="9" y="362"/>
                  <a:pt x="7" y="362"/>
                </a:cubicBezTo>
                <a:cubicBezTo>
                  <a:pt x="7" y="351"/>
                  <a:pt x="7" y="339"/>
                  <a:pt x="7" y="328"/>
                </a:cubicBezTo>
                <a:cubicBezTo>
                  <a:pt x="8" y="299"/>
                  <a:pt x="0" y="266"/>
                  <a:pt x="11" y="241"/>
                </a:cubicBezTo>
                <a:cubicBezTo>
                  <a:pt x="21" y="216"/>
                  <a:pt x="49" y="198"/>
                  <a:pt x="70" y="177"/>
                </a:cubicBezTo>
                <a:cubicBezTo>
                  <a:pt x="86" y="162"/>
                  <a:pt x="103" y="146"/>
                  <a:pt x="119" y="131"/>
                </a:cubicBezTo>
                <a:cubicBezTo>
                  <a:pt x="115" y="124"/>
                  <a:pt x="112" y="119"/>
                  <a:pt x="110" y="114"/>
                </a:cubicBezTo>
                <a:cubicBezTo>
                  <a:pt x="95" y="82"/>
                  <a:pt x="103" y="45"/>
                  <a:pt x="130" y="22"/>
                </a:cubicBezTo>
                <a:cubicBezTo>
                  <a:pt x="156" y="1"/>
                  <a:pt x="195" y="0"/>
                  <a:pt x="223" y="20"/>
                </a:cubicBezTo>
                <a:cubicBezTo>
                  <a:pt x="250" y="41"/>
                  <a:pt x="261" y="78"/>
                  <a:pt x="247" y="110"/>
                </a:cubicBezTo>
                <a:cubicBezTo>
                  <a:pt x="241" y="122"/>
                  <a:pt x="243" y="129"/>
                  <a:pt x="252" y="138"/>
                </a:cubicBezTo>
                <a:cubicBezTo>
                  <a:pt x="324" y="209"/>
                  <a:pt x="395" y="280"/>
                  <a:pt x="466" y="351"/>
                </a:cubicBezTo>
                <a:cubicBezTo>
                  <a:pt x="471" y="356"/>
                  <a:pt x="479" y="358"/>
                  <a:pt x="486" y="361"/>
                </a:cubicBezTo>
                <a:cubicBezTo>
                  <a:pt x="484" y="365"/>
                  <a:pt x="481" y="368"/>
                  <a:pt x="479" y="371"/>
                </a:cubicBezTo>
                <a:cubicBezTo>
                  <a:pt x="440" y="371"/>
                  <a:pt x="400" y="372"/>
                  <a:pt x="361" y="370"/>
                </a:cubicBezTo>
                <a:cubicBezTo>
                  <a:pt x="354" y="370"/>
                  <a:pt x="348" y="362"/>
                  <a:pt x="342" y="357"/>
                </a:cubicBezTo>
                <a:cubicBezTo>
                  <a:pt x="289" y="304"/>
                  <a:pt x="236" y="251"/>
                  <a:pt x="179" y="194"/>
                </a:cubicBezTo>
                <a:close/>
              </a:path>
            </a:pathLst>
          </a:custGeom>
          <a:solidFill>
            <a:srgbClr val="FC587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cs typeface="+mn-ea"/>
              <a:sym typeface="+mn-lt"/>
            </a:endParaRPr>
          </a:p>
        </p:txBody>
      </p:sp>
      <p:sp>
        <p:nvSpPr>
          <p:cNvPr id="13" name="Freeform 6"/>
          <p:cNvSpPr>
            <a:spLocks/>
          </p:cNvSpPr>
          <p:nvPr/>
        </p:nvSpPr>
        <p:spPr bwMode="auto">
          <a:xfrm>
            <a:off x="3449638" y="2049463"/>
            <a:ext cx="779462" cy="1035050"/>
          </a:xfrm>
          <a:custGeom>
            <a:avLst/>
            <a:gdLst>
              <a:gd name="T0" fmla="*/ 338 w 348"/>
              <a:gd name="T1" fmla="*/ 6 h 462"/>
              <a:gd name="T2" fmla="*/ 338 w 348"/>
              <a:gd name="T3" fmla="*/ 116 h 462"/>
              <a:gd name="T4" fmla="*/ 325 w 348"/>
              <a:gd name="T5" fmla="*/ 137 h 462"/>
              <a:gd name="T6" fmla="*/ 191 w 348"/>
              <a:gd name="T7" fmla="*/ 270 h 462"/>
              <a:gd name="T8" fmla="*/ 174 w 348"/>
              <a:gd name="T9" fmla="*/ 288 h 462"/>
              <a:gd name="T10" fmla="*/ 348 w 348"/>
              <a:gd name="T11" fmla="*/ 455 h 462"/>
              <a:gd name="T12" fmla="*/ 344 w 348"/>
              <a:gd name="T13" fmla="*/ 462 h 462"/>
              <a:gd name="T14" fmla="*/ 229 w 348"/>
              <a:gd name="T15" fmla="*/ 461 h 462"/>
              <a:gd name="T16" fmla="*/ 213 w 348"/>
              <a:gd name="T17" fmla="*/ 451 h 462"/>
              <a:gd name="T18" fmla="*/ 126 w 348"/>
              <a:gd name="T19" fmla="*/ 365 h 462"/>
              <a:gd name="T20" fmla="*/ 93 w 348"/>
              <a:gd name="T21" fmla="*/ 354 h 462"/>
              <a:gd name="T22" fmla="*/ 15 w 348"/>
              <a:gd name="T23" fmla="*/ 319 h 462"/>
              <a:gd name="T24" fmla="*/ 20 w 348"/>
              <a:gd name="T25" fmla="*/ 236 h 462"/>
              <a:gd name="T26" fmla="*/ 103 w 348"/>
              <a:gd name="T27" fmla="*/ 212 h 462"/>
              <a:gd name="T28" fmla="*/ 132 w 348"/>
              <a:gd name="T29" fmla="*/ 205 h 462"/>
              <a:gd name="T30" fmla="*/ 313 w 348"/>
              <a:gd name="T31" fmla="*/ 23 h 462"/>
              <a:gd name="T32" fmla="*/ 330 w 348"/>
              <a:gd name="T33" fmla="*/ 0 h 462"/>
              <a:gd name="T34" fmla="*/ 338 w 348"/>
              <a:gd name="T35" fmla="*/ 6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8" h="462">
                <a:moveTo>
                  <a:pt x="338" y="6"/>
                </a:moveTo>
                <a:cubicBezTo>
                  <a:pt x="338" y="42"/>
                  <a:pt x="339" y="79"/>
                  <a:pt x="338" y="116"/>
                </a:cubicBezTo>
                <a:cubicBezTo>
                  <a:pt x="337" y="123"/>
                  <a:pt x="331" y="131"/>
                  <a:pt x="325" y="137"/>
                </a:cubicBezTo>
                <a:cubicBezTo>
                  <a:pt x="281" y="182"/>
                  <a:pt x="236" y="226"/>
                  <a:pt x="191" y="270"/>
                </a:cubicBezTo>
                <a:cubicBezTo>
                  <a:pt x="186" y="275"/>
                  <a:pt x="182" y="280"/>
                  <a:pt x="174" y="288"/>
                </a:cubicBezTo>
                <a:cubicBezTo>
                  <a:pt x="232" y="344"/>
                  <a:pt x="290" y="400"/>
                  <a:pt x="348" y="455"/>
                </a:cubicBezTo>
                <a:cubicBezTo>
                  <a:pt x="347" y="457"/>
                  <a:pt x="345" y="459"/>
                  <a:pt x="344" y="462"/>
                </a:cubicBezTo>
                <a:cubicBezTo>
                  <a:pt x="305" y="462"/>
                  <a:pt x="267" y="462"/>
                  <a:pt x="229" y="461"/>
                </a:cubicBezTo>
                <a:cubicBezTo>
                  <a:pt x="223" y="461"/>
                  <a:pt x="217" y="455"/>
                  <a:pt x="213" y="451"/>
                </a:cubicBezTo>
                <a:cubicBezTo>
                  <a:pt x="184" y="422"/>
                  <a:pt x="155" y="394"/>
                  <a:pt x="126" y="365"/>
                </a:cubicBezTo>
                <a:cubicBezTo>
                  <a:pt x="117" y="355"/>
                  <a:pt x="108" y="351"/>
                  <a:pt x="93" y="354"/>
                </a:cubicBezTo>
                <a:cubicBezTo>
                  <a:pt x="61" y="361"/>
                  <a:pt x="31" y="347"/>
                  <a:pt x="15" y="319"/>
                </a:cubicBezTo>
                <a:cubicBezTo>
                  <a:pt x="0" y="294"/>
                  <a:pt x="2" y="260"/>
                  <a:pt x="20" y="236"/>
                </a:cubicBezTo>
                <a:cubicBezTo>
                  <a:pt x="39" y="212"/>
                  <a:pt x="72" y="202"/>
                  <a:pt x="103" y="212"/>
                </a:cubicBezTo>
                <a:cubicBezTo>
                  <a:pt x="116" y="217"/>
                  <a:pt x="123" y="214"/>
                  <a:pt x="132" y="205"/>
                </a:cubicBezTo>
                <a:cubicBezTo>
                  <a:pt x="192" y="144"/>
                  <a:pt x="253" y="84"/>
                  <a:pt x="313" y="23"/>
                </a:cubicBezTo>
                <a:cubicBezTo>
                  <a:pt x="320" y="16"/>
                  <a:pt x="324" y="7"/>
                  <a:pt x="330" y="0"/>
                </a:cubicBezTo>
                <a:cubicBezTo>
                  <a:pt x="333" y="2"/>
                  <a:pt x="336" y="4"/>
                  <a:pt x="338" y="6"/>
                </a:cubicBezTo>
                <a:close/>
              </a:path>
            </a:pathLst>
          </a:custGeom>
          <a:solidFill>
            <a:srgbClr val="0000C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0000CC"/>
              </a:solidFill>
              <a:cs typeface="+mn-ea"/>
              <a:sym typeface="+mn-lt"/>
            </a:endParaRPr>
          </a:p>
        </p:txBody>
      </p:sp>
      <p:sp>
        <p:nvSpPr>
          <p:cNvPr id="14" name="Freeform 7"/>
          <p:cNvSpPr>
            <a:spLocks/>
          </p:cNvSpPr>
          <p:nvPr/>
        </p:nvSpPr>
        <p:spPr bwMode="auto">
          <a:xfrm>
            <a:off x="5013325" y="2335213"/>
            <a:ext cx="782638" cy="1027112"/>
          </a:xfrm>
          <a:custGeom>
            <a:avLst/>
            <a:gdLst>
              <a:gd name="T0" fmla="*/ 18 w 349"/>
              <a:gd name="T1" fmla="*/ 0 h 459"/>
              <a:gd name="T2" fmla="*/ 133 w 349"/>
              <a:gd name="T3" fmla="*/ 0 h 459"/>
              <a:gd name="T4" fmla="*/ 149 w 349"/>
              <a:gd name="T5" fmla="*/ 10 h 459"/>
              <a:gd name="T6" fmla="*/ 218 w 349"/>
              <a:gd name="T7" fmla="*/ 79 h 459"/>
              <a:gd name="T8" fmla="*/ 243 w 349"/>
              <a:gd name="T9" fmla="*/ 85 h 459"/>
              <a:gd name="T10" fmla="*/ 327 w 349"/>
              <a:gd name="T11" fmla="*/ 108 h 459"/>
              <a:gd name="T12" fmla="*/ 333 w 349"/>
              <a:gd name="T13" fmla="*/ 194 h 459"/>
              <a:gd name="T14" fmla="*/ 252 w 349"/>
              <a:gd name="T15" fmla="*/ 228 h 459"/>
              <a:gd name="T16" fmla="*/ 222 w 349"/>
              <a:gd name="T17" fmla="*/ 238 h 459"/>
              <a:gd name="T18" fmla="*/ 18 w 349"/>
              <a:gd name="T19" fmla="*/ 443 h 459"/>
              <a:gd name="T20" fmla="*/ 1 w 349"/>
              <a:gd name="T21" fmla="*/ 459 h 459"/>
              <a:gd name="T22" fmla="*/ 1 w 349"/>
              <a:gd name="T23" fmla="*/ 338 h 459"/>
              <a:gd name="T24" fmla="*/ 15 w 349"/>
              <a:gd name="T25" fmla="*/ 319 h 459"/>
              <a:gd name="T26" fmla="*/ 173 w 349"/>
              <a:gd name="T27" fmla="*/ 163 h 459"/>
              <a:gd name="T28" fmla="*/ 13 w 349"/>
              <a:gd name="T29" fmla="*/ 8 h 459"/>
              <a:gd name="T30" fmla="*/ 18 w 349"/>
              <a:gd name="T31" fmla="*/ 0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49" h="459">
                <a:moveTo>
                  <a:pt x="18" y="0"/>
                </a:moveTo>
                <a:cubicBezTo>
                  <a:pt x="56" y="0"/>
                  <a:pt x="94" y="0"/>
                  <a:pt x="133" y="0"/>
                </a:cubicBezTo>
                <a:cubicBezTo>
                  <a:pt x="138" y="0"/>
                  <a:pt x="145" y="6"/>
                  <a:pt x="149" y="10"/>
                </a:cubicBezTo>
                <a:cubicBezTo>
                  <a:pt x="173" y="33"/>
                  <a:pt x="196" y="56"/>
                  <a:pt x="218" y="79"/>
                </a:cubicBezTo>
                <a:cubicBezTo>
                  <a:pt x="226" y="87"/>
                  <a:pt x="232" y="88"/>
                  <a:pt x="243" y="85"/>
                </a:cubicBezTo>
                <a:cubicBezTo>
                  <a:pt x="275" y="73"/>
                  <a:pt x="307" y="83"/>
                  <a:pt x="327" y="108"/>
                </a:cubicBezTo>
                <a:cubicBezTo>
                  <a:pt x="347" y="132"/>
                  <a:pt x="349" y="168"/>
                  <a:pt x="333" y="194"/>
                </a:cubicBezTo>
                <a:cubicBezTo>
                  <a:pt x="316" y="221"/>
                  <a:pt x="284" y="236"/>
                  <a:pt x="252" y="228"/>
                </a:cubicBezTo>
                <a:cubicBezTo>
                  <a:pt x="238" y="225"/>
                  <a:pt x="231" y="229"/>
                  <a:pt x="222" y="238"/>
                </a:cubicBezTo>
                <a:cubicBezTo>
                  <a:pt x="154" y="306"/>
                  <a:pt x="86" y="375"/>
                  <a:pt x="18" y="443"/>
                </a:cubicBezTo>
                <a:cubicBezTo>
                  <a:pt x="13" y="447"/>
                  <a:pt x="9" y="451"/>
                  <a:pt x="1" y="459"/>
                </a:cubicBezTo>
                <a:cubicBezTo>
                  <a:pt x="1" y="416"/>
                  <a:pt x="0" y="377"/>
                  <a:pt x="1" y="338"/>
                </a:cubicBezTo>
                <a:cubicBezTo>
                  <a:pt x="1" y="331"/>
                  <a:pt x="9" y="324"/>
                  <a:pt x="15" y="319"/>
                </a:cubicBezTo>
                <a:cubicBezTo>
                  <a:pt x="67" y="268"/>
                  <a:pt x="119" y="216"/>
                  <a:pt x="173" y="163"/>
                </a:cubicBezTo>
                <a:cubicBezTo>
                  <a:pt x="118" y="110"/>
                  <a:pt x="65" y="59"/>
                  <a:pt x="13" y="8"/>
                </a:cubicBezTo>
                <a:cubicBezTo>
                  <a:pt x="14" y="5"/>
                  <a:pt x="16" y="3"/>
                  <a:pt x="18" y="0"/>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cs typeface="+mn-ea"/>
              <a:sym typeface="+mn-lt"/>
            </a:endParaRPr>
          </a:p>
        </p:txBody>
      </p:sp>
      <p:sp>
        <p:nvSpPr>
          <p:cNvPr id="15" name="Freeform 8"/>
          <p:cNvSpPr>
            <a:spLocks/>
          </p:cNvSpPr>
          <p:nvPr/>
        </p:nvSpPr>
        <p:spPr bwMode="auto">
          <a:xfrm>
            <a:off x="3979863" y="3113088"/>
            <a:ext cx="1016000" cy="736600"/>
          </a:xfrm>
          <a:custGeom>
            <a:avLst/>
            <a:gdLst>
              <a:gd name="T0" fmla="*/ 285 w 453"/>
              <a:gd name="T1" fmla="*/ 163 h 328"/>
              <a:gd name="T2" fmla="*/ 447 w 453"/>
              <a:gd name="T3" fmla="*/ 5 h 328"/>
              <a:gd name="T4" fmla="*/ 452 w 453"/>
              <a:gd name="T5" fmla="*/ 7 h 328"/>
              <a:gd name="T6" fmla="*/ 452 w 453"/>
              <a:gd name="T7" fmla="*/ 120 h 328"/>
              <a:gd name="T8" fmla="*/ 440 w 453"/>
              <a:gd name="T9" fmla="*/ 136 h 328"/>
              <a:gd name="T10" fmla="*/ 360 w 453"/>
              <a:gd name="T11" fmla="*/ 217 h 328"/>
              <a:gd name="T12" fmla="*/ 352 w 453"/>
              <a:gd name="T13" fmla="*/ 241 h 328"/>
              <a:gd name="T14" fmla="*/ 312 w 453"/>
              <a:gd name="T15" fmla="*/ 313 h 328"/>
              <a:gd name="T16" fmla="*/ 231 w 453"/>
              <a:gd name="T17" fmla="*/ 307 h 328"/>
              <a:gd name="T18" fmla="*/ 204 w 453"/>
              <a:gd name="T19" fmla="*/ 231 h 328"/>
              <a:gd name="T20" fmla="*/ 194 w 453"/>
              <a:gd name="T21" fmla="*/ 200 h 328"/>
              <a:gd name="T22" fmla="*/ 15 w 453"/>
              <a:gd name="T23" fmla="*/ 17 h 328"/>
              <a:gd name="T24" fmla="*/ 0 w 453"/>
              <a:gd name="T25" fmla="*/ 0 h 328"/>
              <a:gd name="T26" fmla="*/ 119 w 453"/>
              <a:gd name="T27" fmla="*/ 1 h 328"/>
              <a:gd name="T28" fmla="*/ 134 w 453"/>
              <a:gd name="T29" fmla="*/ 12 h 328"/>
              <a:gd name="T30" fmla="*/ 285 w 453"/>
              <a:gd name="T31" fmla="*/ 163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53" h="328">
                <a:moveTo>
                  <a:pt x="285" y="163"/>
                </a:moveTo>
                <a:cubicBezTo>
                  <a:pt x="340" y="109"/>
                  <a:pt x="394" y="57"/>
                  <a:pt x="447" y="5"/>
                </a:cubicBezTo>
                <a:cubicBezTo>
                  <a:pt x="449" y="6"/>
                  <a:pt x="451" y="7"/>
                  <a:pt x="452" y="7"/>
                </a:cubicBezTo>
                <a:cubicBezTo>
                  <a:pt x="452" y="45"/>
                  <a:pt x="453" y="83"/>
                  <a:pt x="452" y="120"/>
                </a:cubicBezTo>
                <a:cubicBezTo>
                  <a:pt x="452" y="125"/>
                  <a:pt x="445" y="131"/>
                  <a:pt x="440" y="136"/>
                </a:cubicBezTo>
                <a:cubicBezTo>
                  <a:pt x="414" y="163"/>
                  <a:pt x="386" y="189"/>
                  <a:pt x="360" y="217"/>
                </a:cubicBezTo>
                <a:cubicBezTo>
                  <a:pt x="355" y="223"/>
                  <a:pt x="351" y="233"/>
                  <a:pt x="352" y="241"/>
                </a:cubicBezTo>
                <a:cubicBezTo>
                  <a:pt x="352" y="273"/>
                  <a:pt x="340" y="298"/>
                  <a:pt x="312" y="313"/>
                </a:cubicBezTo>
                <a:cubicBezTo>
                  <a:pt x="284" y="328"/>
                  <a:pt x="256" y="326"/>
                  <a:pt x="231" y="307"/>
                </a:cubicBezTo>
                <a:cubicBezTo>
                  <a:pt x="206" y="288"/>
                  <a:pt x="195" y="261"/>
                  <a:pt x="204" y="231"/>
                </a:cubicBezTo>
                <a:cubicBezTo>
                  <a:pt x="207" y="217"/>
                  <a:pt x="203" y="209"/>
                  <a:pt x="194" y="200"/>
                </a:cubicBezTo>
                <a:cubicBezTo>
                  <a:pt x="134" y="139"/>
                  <a:pt x="74" y="78"/>
                  <a:pt x="15" y="17"/>
                </a:cubicBezTo>
                <a:cubicBezTo>
                  <a:pt x="11" y="13"/>
                  <a:pt x="7" y="9"/>
                  <a:pt x="0" y="0"/>
                </a:cubicBezTo>
                <a:cubicBezTo>
                  <a:pt x="42" y="0"/>
                  <a:pt x="81" y="0"/>
                  <a:pt x="119" y="1"/>
                </a:cubicBezTo>
                <a:cubicBezTo>
                  <a:pt x="124" y="1"/>
                  <a:pt x="130" y="8"/>
                  <a:pt x="134" y="12"/>
                </a:cubicBezTo>
                <a:cubicBezTo>
                  <a:pt x="184" y="62"/>
                  <a:pt x="233" y="111"/>
                  <a:pt x="285" y="163"/>
                </a:cubicBezTo>
                <a:close/>
              </a:path>
            </a:pathLst>
          </a:cu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cs typeface="+mn-ea"/>
              <a:sym typeface="+mn-lt"/>
            </a:endParaRPr>
          </a:p>
        </p:txBody>
      </p:sp>
      <p:sp>
        <p:nvSpPr>
          <p:cNvPr id="5126" name="文本框 17"/>
          <p:cNvSpPr txBox="1">
            <a:spLocks noChangeArrowheads="1"/>
          </p:cNvSpPr>
          <p:nvPr/>
        </p:nvSpPr>
        <p:spPr bwMode="auto">
          <a:xfrm>
            <a:off x="3114179" y="1838325"/>
            <a:ext cx="569913"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700" i="1">
                <a:solidFill>
                  <a:srgbClr val="0000CC"/>
                </a:solidFill>
                <a:ea typeface="微软雅黑" panose="020B0503020204020204" pitchFamily="34" charset="-122"/>
                <a:sym typeface="+mn-lt"/>
              </a:rPr>
              <a:t>01</a:t>
            </a:r>
            <a:endParaRPr lang="zh-CN" altLang="en-US" sz="2700" i="1">
              <a:solidFill>
                <a:srgbClr val="0000CC"/>
              </a:solidFill>
              <a:ea typeface="微软雅黑" panose="020B0503020204020204" pitchFamily="34" charset="-122"/>
              <a:sym typeface="+mn-lt"/>
            </a:endParaRPr>
          </a:p>
        </p:txBody>
      </p:sp>
      <p:sp>
        <p:nvSpPr>
          <p:cNvPr id="5127" name="文本框 22"/>
          <p:cNvSpPr txBox="1">
            <a:spLocks noChangeArrowheads="1"/>
          </p:cNvSpPr>
          <p:nvPr/>
        </p:nvSpPr>
        <p:spPr bwMode="auto">
          <a:xfrm>
            <a:off x="5724128" y="1809750"/>
            <a:ext cx="569912"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700" i="1" dirty="0">
                <a:solidFill>
                  <a:srgbClr val="FC5874"/>
                </a:solidFill>
                <a:ea typeface="微软雅黑" panose="020B0503020204020204" pitchFamily="34" charset="-122"/>
                <a:sym typeface="+mn-lt"/>
              </a:rPr>
              <a:t>02</a:t>
            </a:r>
            <a:endParaRPr lang="zh-CN" altLang="en-US" sz="2700" i="1" dirty="0">
              <a:solidFill>
                <a:srgbClr val="FC5874"/>
              </a:solidFill>
              <a:ea typeface="微软雅黑" panose="020B0503020204020204" pitchFamily="34" charset="-122"/>
              <a:sym typeface="+mn-lt"/>
            </a:endParaRPr>
          </a:p>
        </p:txBody>
      </p:sp>
      <p:sp>
        <p:nvSpPr>
          <p:cNvPr id="5128" name="文本框 27"/>
          <p:cNvSpPr txBox="1">
            <a:spLocks noChangeArrowheads="1"/>
          </p:cNvSpPr>
          <p:nvPr/>
        </p:nvSpPr>
        <p:spPr bwMode="auto">
          <a:xfrm>
            <a:off x="3137992" y="3397250"/>
            <a:ext cx="569912"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700" i="1">
                <a:solidFill>
                  <a:srgbClr val="33CCFF"/>
                </a:solidFill>
                <a:ea typeface="微软雅黑" panose="020B0503020204020204" pitchFamily="34" charset="-122"/>
                <a:sym typeface="+mn-lt"/>
              </a:rPr>
              <a:t>03</a:t>
            </a:r>
            <a:endParaRPr lang="zh-CN" altLang="en-US" sz="2700" i="1">
              <a:solidFill>
                <a:srgbClr val="33CCFF"/>
              </a:solidFill>
              <a:ea typeface="微软雅黑" panose="020B0503020204020204" pitchFamily="34" charset="-122"/>
              <a:sym typeface="+mn-lt"/>
            </a:endParaRPr>
          </a:p>
        </p:txBody>
      </p:sp>
      <p:sp>
        <p:nvSpPr>
          <p:cNvPr id="5129" name="文本框 32"/>
          <p:cNvSpPr txBox="1">
            <a:spLocks noChangeArrowheads="1"/>
          </p:cNvSpPr>
          <p:nvPr/>
        </p:nvSpPr>
        <p:spPr bwMode="auto">
          <a:xfrm>
            <a:off x="5724128" y="3438525"/>
            <a:ext cx="569912" cy="506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700" i="1">
                <a:solidFill>
                  <a:srgbClr val="00CC00"/>
                </a:solidFill>
                <a:ea typeface="微软雅黑" panose="020B0503020204020204" pitchFamily="34" charset="-122"/>
                <a:sym typeface="+mn-lt"/>
              </a:rPr>
              <a:t>04</a:t>
            </a:r>
            <a:endParaRPr lang="zh-CN" altLang="en-US" sz="2700" i="1">
              <a:solidFill>
                <a:srgbClr val="00CC00"/>
              </a:solidFill>
              <a:ea typeface="微软雅黑" panose="020B0503020204020204" pitchFamily="34" charset="-122"/>
              <a:sym typeface="+mn-lt"/>
            </a:endParaRPr>
          </a:p>
        </p:txBody>
      </p:sp>
      <p:grpSp>
        <p:nvGrpSpPr>
          <p:cNvPr id="36" name="组合 35"/>
          <p:cNvGrpSpPr>
            <a:grpSpLocks noChangeAspect="1"/>
          </p:cNvGrpSpPr>
          <p:nvPr/>
        </p:nvGrpSpPr>
        <p:grpSpPr>
          <a:xfrm>
            <a:off x="4352183" y="2467888"/>
            <a:ext cx="541734" cy="460946"/>
            <a:chOff x="7909299" y="3772690"/>
            <a:chExt cx="667095" cy="567616"/>
          </a:xfrm>
          <a:solidFill>
            <a:schemeClr val="bg1"/>
          </a:solidFill>
        </p:grpSpPr>
        <p:sp>
          <p:nvSpPr>
            <p:cNvPr id="37" name="Freeform 16"/>
            <p:cNvSpPr>
              <a:spLocks noEditPoints="1"/>
            </p:cNvSpPr>
            <p:nvPr/>
          </p:nvSpPr>
          <p:spPr bwMode="auto">
            <a:xfrm>
              <a:off x="7909299" y="3772690"/>
              <a:ext cx="623207" cy="567616"/>
            </a:xfrm>
            <a:custGeom>
              <a:avLst/>
              <a:gdLst>
                <a:gd name="T0" fmla="*/ 499 w 721"/>
                <a:gd name="T1" fmla="*/ 196 h 657"/>
                <a:gd name="T2" fmla="*/ 637 w 721"/>
                <a:gd name="T3" fmla="*/ 322 h 657"/>
                <a:gd name="T4" fmla="*/ 646 w 721"/>
                <a:gd name="T5" fmla="*/ 329 h 657"/>
                <a:gd name="T6" fmla="*/ 672 w 721"/>
                <a:gd name="T7" fmla="*/ 353 h 657"/>
                <a:gd name="T8" fmla="*/ 686 w 721"/>
                <a:gd name="T9" fmla="*/ 367 h 657"/>
                <a:gd name="T10" fmla="*/ 669 w 721"/>
                <a:gd name="T11" fmla="*/ 472 h 657"/>
                <a:gd name="T12" fmla="*/ 611 w 721"/>
                <a:gd name="T13" fmla="*/ 550 h 657"/>
                <a:gd name="T14" fmla="*/ 539 w 721"/>
                <a:gd name="T15" fmla="*/ 598 h 657"/>
                <a:gd name="T16" fmla="*/ 439 w 721"/>
                <a:gd name="T17" fmla="*/ 633 h 657"/>
                <a:gd name="T18" fmla="*/ 433 w 721"/>
                <a:gd name="T19" fmla="*/ 629 h 657"/>
                <a:gd name="T20" fmla="*/ 449 w 721"/>
                <a:gd name="T21" fmla="*/ 594 h 657"/>
                <a:gd name="T22" fmla="*/ 481 w 721"/>
                <a:gd name="T23" fmla="*/ 606 h 657"/>
                <a:gd name="T24" fmla="*/ 501 w 721"/>
                <a:gd name="T25" fmla="*/ 591 h 657"/>
                <a:gd name="T26" fmla="*/ 501 w 721"/>
                <a:gd name="T27" fmla="*/ 577 h 657"/>
                <a:gd name="T28" fmla="*/ 452 w 721"/>
                <a:gd name="T29" fmla="*/ 538 h 657"/>
                <a:gd name="T30" fmla="*/ 449 w 721"/>
                <a:gd name="T31" fmla="*/ 511 h 657"/>
                <a:gd name="T32" fmla="*/ 475 w 721"/>
                <a:gd name="T33" fmla="*/ 508 h 657"/>
                <a:gd name="T34" fmla="*/ 530 w 721"/>
                <a:gd name="T35" fmla="*/ 551 h 657"/>
                <a:gd name="T36" fmla="*/ 567 w 721"/>
                <a:gd name="T37" fmla="*/ 557 h 657"/>
                <a:gd name="T38" fmla="*/ 572 w 721"/>
                <a:gd name="T39" fmla="*/ 549 h 657"/>
                <a:gd name="T40" fmla="*/ 570 w 721"/>
                <a:gd name="T41" fmla="*/ 532 h 657"/>
                <a:gd name="T42" fmla="*/ 506 w 721"/>
                <a:gd name="T43" fmla="*/ 481 h 657"/>
                <a:gd name="T44" fmla="*/ 503 w 721"/>
                <a:gd name="T45" fmla="*/ 455 h 657"/>
                <a:gd name="T46" fmla="*/ 529 w 721"/>
                <a:gd name="T47" fmla="*/ 451 h 657"/>
                <a:gd name="T48" fmla="*/ 596 w 721"/>
                <a:gd name="T49" fmla="*/ 504 h 657"/>
                <a:gd name="T50" fmla="*/ 598 w 721"/>
                <a:gd name="T51" fmla="*/ 505 h 657"/>
                <a:gd name="T52" fmla="*/ 620 w 721"/>
                <a:gd name="T53" fmla="*/ 467 h 657"/>
                <a:gd name="T54" fmla="*/ 549 w 721"/>
                <a:gd name="T55" fmla="*/ 414 h 657"/>
                <a:gd name="T56" fmla="*/ 546 w 721"/>
                <a:gd name="T57" fmla="*/ 388 h 657"/>
                <a:gd name="T58" fmla="*/ 572 w 721"/>
                <a:gd name="T59" fmla="*/ 384 h 657"/>
                <a:gd name="T60" fmla="*/ 642 w 721"/>
                <a:gd name="T61" fmla="*/ 437 h 657"/>
                <a:gd name="T62" fmla="*/ 663 w 721"/>
                <a:gd name="T63" fmla="*/ 429 h 657"/>
                <a:gd name="T64" fmla="*/ 659 w 721"/>
                <a:gd name="T65" fmla="*/ 394 h 657"/>
                <a:gd name="T66" fmla="*/ 645 w 721"/>
                <a:gd name="T67" fmla="*/ 379 h 657"/>
                <a:gd name="T68" fmla="*/ 457 w 721"/>
                <a:gd name="T69" fmla="*/ 209 h 657"/>
                <a:gd name="T70" fmla="*/ 462 w 721"/>
                <a:gd name="T71" fmla="*/ 198 h 657"/>
                <a:gd name="T72" fmla="*/ 496 w 721"/>
                <a:gd name="T73" fmla="*/ 196 h 657"/>
                <a:gd name="T74" fmla="*/ 499 w 721"/>
                <a:gd name="T75" fmla="*/ 196 h 657"/>
                <a:gd name="T76" fmla="*/ 86 w 721"/>
                <a:gd name="T77" fmla="*/ 355 h 657"/>
                <a:gd name="T78" fmla="*/ 59 w 721"/>
                <a:gd name="T79" fmla="*/ 262 h 657"/>
                <a:gd name="T80" fmla="*/ 35 w 721"/>
                <a:gd name="T81" fmla="*/ 239 h 657"/>
                <a:gd name="T82" fmla="*/ 0 w 721"/>
                <a:gd name="T83" fmla="*/ 176 h 657"/>
                <a:gd name="T84" fmla="*/ 16 w 721"/>
                <a:gd name="T85" fmla="*/ 135 h 657"/>
                <a:gd name="T86" fmla="*/ 116 w 721"/>
                <a:gd name="T87" fmla="*/ 27 h 657"/>
                <a:gd name="T88" fmla="*/ 199 w 721"/>
                <a:gd name="T89" fmla="*/ 20 h 657"/>
                <a:gd name="T90" fmla="*/ 242 w 721"/>
                <a:gd name="T91" fmla="*/ 46 h 657"/>
                <a:gd name="T92" fmla="*/ 254 w 721"/>
                <a:gd name="T93" fmla="*/ 50 h 657"/>
                <a:gd name="T94" fmla="*/ 350 w 721"/>
                <a:gd name="T95" fmla="*/ 33 h 657"/>
                <a:gd name="T96" fmla="*/ 284 w 721"/>
                <a:gd name="T97" fmla="*/ 82 h 657"/>
                <a:gd name="T98" fmla="*/ 260 w 721"/>
                <a:gd name="T99" fmla="*/ 87 h 657"/>
                <a:gd name="T100" fmla="*/ 195 w 721"/>
                <a:gd name="T101" fmla="*/ 64 h 657"/>
                <a:gd name="T102" fmla="*/ 176 w 721"/>
                <a:gd name="T103" fmla="*/ 50 h 657"/>
                <a:gd name="T104" fmla="*/ 144 w 721"/>
                <a:gd name="T105" fmla="*/ 53 h 657"/>
                <a:gd name="T106" fmla="*/ 44 w 721"/>
                <a:gd name="T107" fmla="*/ 161 h 657"/>
                <a:gd name="T108" fmla="*/ 44 w 721"/>
                <a:gd name="T109" fmla="*/ 193 h 657"/>
                <a:gd name="T110" fmla="*/ 69 w 721"/>
                <a:gd name="T111" fmla="*/ 220 h 657"/>
                <a:gd name="T112" fmla="*/ 97 w 721"/>
                <a:gd name="T113" fmla="*/ 257 h 657"/>
                <a:gd name="T114" fmla="*/ 115 w 721"/>
                <a:gd name="T115" fmla="*/ 330 h 657"/>
                <a:gd name="T116" fmla="*/ 86 w 721"/>
                <a:gd name="T117" fmla="*/ 355 h 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21" h="657">
                  <a:moveTo>
                    <a:pt x="499" y="196"/>
                  </a:moveTo>
                  <a:cubicBezTo>
                    <a:pt x="545" y="237"/>
                    <a:pt x="592" y="279"/>
                    <a:pt x="637" y="322"/>
                  </a:cubicBezTo>
                  <a:cubicBezTo>
                    <a:pt x="640" y="325"/>
                    <a:pt x="643" y="327"/>
                    <a:pt x="646" y="329"/>
                  </a:cubicBezTo>
                  <a:cubicBezTo>
                    <a:pt x="672" y="353"/>
                    <a:pt x="672" y="353"/>
                    <a:pt x="672" y="353"/>
                  </a:cubicBezTo>
                  <a:cubicBezTo>
                    <a:pt x="686" y="367"/>
                    <a:pt x="686" y="367"/>
                    <a:pt x="686" y="367"/>
                  </a:cubicBezTo>
                  <a:cubicBezTo>
                    <a:pt x="721" y="403"/>
                    <a:pt x="707" y="456"/>
                    <a:pt x="669" y="472"/>
                  </a:cubicBezTo>
                  <a:cubicBezTo>
                    <a:pt x="685" y="513"/>
                    <a:pt x="652" y="552"/>
                    <a:pt x="611" y="550"/>
                  </a:cubicBezTo>
                  <a:cubicBezTo>
                    <a:pt x="606" y="584"/>
                    <a:pt x="574" y="607"/>
                    <a:pt x="539" y="598"/>
                  </a:cubicBezTo>
                  <a:cubicBezTo>
                    <a:pt x="529" y="641"/>
                    <a:pt x="479" y="657"/>
                    <a:pt x="439" y="633"/>
                  </a:cubicBezTo>
                  <a:cubicBezTo>
                    <a:pt x="433" y="629"/>
                    <a:pt x="433" y="629"/>
                    <a:pt x="433" y="629"/>
                  </a:cubicBezTo>
                  <a:cubicBezTo>
                    <a:pt x="441" y="619"/>
                    <a:pt x="446" y="607"/>
                    <a:pt x="449" y="594"/>
                  </a:cubicBezTo>
                  <a:cubicBezTo>
                    <a:pt x="460" y="601"/>
                    <a:pt x="468" y="607"/>
                    <a:pt x="481" y="606"/>
                  </a:cubicBezTo>
                  <a:cubicBezTo>
                    <a:pt x="490" y="605"/>
                    <a:pt x="499" y="600"/>
                    <a:pt x="501" y="591"/>
                  </a:cubicBezTo>
                  <a:cubicBezTo>
                    <a:pt x="502" y="587"/>
                    <a:pt x="502" y="583"/>
                    <a:pt x="501" y="577"/>
                  </a:cubicBezTo>
                  <a:cubicBezTo>
                    <a:pt x="452" y="538"/>
                    <a:pt x="452" y="538"/>
                    <a:pt x="452" y="538"/>
                  </a:cubicBezTo>
                  <a:cubicBezTo>
                    <a:pt x="444" y="531"/>
                    <a:pt x="442" y="519"/>
                    <a:pt x="449" y="511"/>
                  </a:cubicBezTo>
                  <a:cubicBezTo>
                    <a:pt x="455" y="503"/>
                    <a:pt x="467" y="502"/>
                    <a:pt x="475" y="508"/>
                  </a:cubicBezTo>
                  <a:cubicBezTo>
                    <a:pt x="530" y="551"/>
                    <a:pt x="530" y="551"/>
                    <a:pt x="530" y="551"/>
                  </a:cubicBezTo>
                  <a:cubicBezTo>
                    <a:pt x="543" y="562"/>
                    <a:pt x="556" y="566"/>
                    <a:pt x="567" y="557"/>
                  </a:cubicBezTo>
                  <a:cubicBezTo>
                    <a:pt x="569" y="555"/>
                    <a:pt x="571" y="552"/>
                    <a:pt x="572" y="549"/>
                  </a:cubicBezTo>
                  <a:cubicBezTo>
                    <a:pt x="574" y="544"/>
                    <a:pt x="576" y="536"/>
                    <a:pt x="570" y="532"/>
                  </a:cubicBezTo>
                  <a:cubicBezTo>
                    <a:pt x="506" y="481"/>
                    <a:pt x="506" y="481"/>
                    <a:pt x="506" y="481"/>
                  </a:cubicBezTo>
                  <a:cubicBezTo>
                    <a:pt x="498" y="475"/>
                    <a:pt x="496" y="463"/>
                    <a:pt x="503" y="455"/>
                  </a:cubicBezTo>
                  <a:cubicBezTo>
                    <a:pt x="509" y="446"/>
                    <a:pt x="521" y="445"/>
                    <a:pt x="529" y="451"/>
                  </a:cubicBezTo>
                  <a:cubicBezTo>
                    <a:pt x="596" y="504"/>
                    <a:pt x="596" y="504"/>
                    <a:pt x="596" y="504"/>
                  </a:cubicBezTo>
                  <a:cubicBezTo>
                    <a:pt x="597" y="504"/>
                    <a:pt x="597" y="505"/>
                    <a:pt x="598" y="505"/>
                  </a:cubicBezTo>
                  <a:cubicBezTo>
                    <a:pt x="620" y="525"/>
                    <a:pt x="656" y="496"/>
                    <a:pt x="620" y="467"/>
                  </a:cubicBezTo>
                  <a:cubicBezTo>
                    <a:pt x="549" y="414"/>
                    <a:pt x="549" y="414"/>
                    <a:pt x="549" y="414"/>
                  </a:cubicBezTo>
                  <a:cubicBezTo>
                    <a:pt x="541" y="408"/>
                    <a:pt x="539" y="396"/>
                    <a:pt x="546" y="388"/>
                  </a:cubicBezTo>
                  <a:cubicBezTo>
                    <a:pt x="552" y="379"/>
                    <a:pt x="564" y="378"/>
                    <a:pt x="572" y="384"/>
                  </a:cubicBezTo>
                  <a:cubicBezTo>
                    <a:pt x="642" y="437"/>
                    <a:pt x="642" y="437"/>
                    <a:pt x="642" y="437"/>
                  </a:cubicBezTo>
                  <a:cubicBezTo>
                    <a:pt x="649" y="441"/>
                    <a:pt x="659" y="436"/>
                    <a:pt x="663" y="429"/>
                  </a:cubicBezTo>
                  <a:cubicBezTo>
                    <a:pt x="671" y="419"/>
                    <a:pt x="670" y="405"/>
                    <a:pt x="659" y="394"/>
                  </a:cubicBezTo>
                  <a:cubicBezTo>
                    <a:pt x="645" y="379"/>
                    <a:pt x="645" y="379"/>
                    <a:pt x="645" y="379"/>
                  </a:cubicBezTo>
                  <a:cubicBezTo>
                    <a:pt x="457" y="209"/>
                    <a:pt x="457" y="209"/>
                    <a:pt x="457" y="209"/>
                  </a:cubicBezTo>
                  <a:cubicBezTo>
                    <a:pt x="453" y="205"/>
                    <a:pt x="456" y="198"/>
                    <a:pt x="462" y="198"/>
                  </a:cubicBezTo>
                  <a:cubicBezTo>
                    <a:pt x="473" y="198"/>
                    <a:pt x="485" y="198"/>
                    <a:pt x="496" y="196"/>
                  </a:cubicBezTo>
                  <a:cubicBezTo>
                    <a:pt x="497" y="196"/>
                    <a:pt x="498" y="196"/>
                    <a:pt x="499" y="196"/>
                  </a:cubicBezTo>
                  <a:close/>
                  <a:moveTo>
                    <a:pt x="86" y="355"/>
                  </a:moveTo>
                  <a:cubicBezTo>
                    <a:pt x="66" y="330"/>
                    <a:pt x="64" y="295"/>
                    <a:pt x="59" y="262"/>
                  </a:cubicBezTo>
                  <a:cubicBezTo>
                    <a:pt x="35" y="239"/>
                    <a:pt x="35" y="239"/>
                    <a:pt x="35" y="239"/>
                  </a:cubicBezTo>
                  <a:cubicBezTo>
                    <a:pt x="17" y="219"/>
                    <a:pt x="0" y="205"/>
                    <a:pt x="0" y="176"/>
                  </a:cubicBezTo>
                  <a:cubicBezTo>
                    <a:pt x="0" y="161"/>
                    <a:pt x="6" y="147"/>
                    <a:pt x="16" y="135"/>
                  </a:cubicBezTo>
                  <a:cubicBezTo>
                    <a:pt x="116" y="27"/>
                    <a:pt x="116" y="27"/>
                    <a:pt x="116" y="27"/>
                  </a:cubicBezTo>
                  <a:cubicBezTo>
                    <a:pt x="138" y="3"/>
                    <a:pt x="174" y="0"/>
                    <a:pt x="199" y="20"/>
                  </a:cubicBezTo>
                  <a:cubicBezTo>
                    <a:pt x="215" y="31"/>
                    <a:pt x="221" y="38"/>
                    <a:pt x="242" y="46"/>
                  </a:cubicBezTo>
                  <a:cubicBezTo>
                    <a:pt x="248" y="48"/>
                    <a:pt x="253" y="50"/>
                    <a:pt x="254" y="50"/>
                  </a:cubicBezTo>
                  <a:cubicBezTo>
                    <a:pt x="284" y="46"/>
                    <a:pt x="316" y="32"/>
                    <a:pt x="350" y="33"/>
                  </a:cubicBezTo>
                  <a:cubicBezTo>
                    <a:pt x="337" y="42"/>
                    <a:pt x="286" y="82"/>
                    <a:pt x="284" y="82"/>
                  </a:cubicBezTo>
                  <a:cubicBezTo>
                    <a:pt x="276" y="84"/>
                    <a:pt x="268" y="86"/>
                    <a:pt x="260" y="87"/>
                  </a:cubicBezTo>
                  <a:cubicBezTo>
                    <a:pt x="241" y="90"/>
                    <a:pt x="208" y="74"/>
                    <a:pt x="195" y="64"/>
                  </a:cubicBezTo>
                  <a:cubicBezTo>
                    <a:pt x="176" y="50"/>
                    <a:pt x="176" y="50"/>
                    <a:pt x="176" y="50"/>
                  </a:cubicBezTo>
                  <a:cubicBezTo>
                    <a:pt x="166" y="42"/>
                    <a:pt x="152" y="44"/>
                    <a:pt x="144" y="53"/>
                  </a:cubicBezTo>
                  <a:cubicBezTo>
                    <a:pt x="44" y="161"/>
                    <a:pt x="44" y="161"/>
                    <a:pt x="44" y="161"/>
                  </a:cubicBezTo>
                  <a:cubicBezTo>
                    <a:pt x="36" y="170"/>
                    <a:pt x="36" y="184"/>
                    <a:pt x="44" y="193"/>
                  </a:cubicBezTo>
                  <a:cubicBezTo>
                    <a:pt x="53" y="203"/>
                    <a:pt x="59" y="210"/>
                    <a:pt x="69" y="220"/>
                  </a:cubicBezTo>
                  <a:cubicBezTo>
                    <a:pt x="80" y="230"/>
                    <a:pt x="95" y="244"/>
                    <a:pt x="97" y="257"/>
                  </a:cubicBezTo>
                  <a:cubicBezTo>
                    <a:pt x="100" y="280"/>
                    <a:pt x="102" y="313"/>
                    <a:pt x="115" y="330"/>
                  </a:cubicBezTo>
                  <a:cubicBezTo>
                    <a:pt x="102" y="337"/>
                    <a:pt x="95" y="344"/>
                    <a:pt x="86" y="355"/>
                  </a:cubicBezTo>
                  <a:close/>
                </a:path>
              </a:pathLst>
            </a:custGeom>
            <a:solidFill>
              <a:schemeClr val="bg1">
                <a:lumMod val="85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cs typeface="+mn-ea"/>
                <a:sym typeface="+mn-lt"/>
              </a:endParaRPr>
            </a:p>
          </p:txBody>
        </p:sp>
        <p:sp>
          <p:nvSpPr>
            <p:cNvPr id="38" name="Freeform 17"/>
            <p:cNvSpPr>
              <a:spLocks noEditPoints="1"/>
            </p:cNvSpPr>
            <p:nvPr/>
          </p:nvSpPr>
          <p:spPr bwMode="auto">
            <a:xfrm>
              <a:off x="7980982" y="3772690"/>
              <a:ext cx="595412" cy="551158"/>
            </a:xfrm>
            <a:custGeom>
              <a:avLst/>
              <a:gdLst>
                <a:gd name="T0" fmla="*/ 319 w 689"/>
                <a:gd name="T1" fmla="*/ 543 h 638"/>
                <a:gd name="T2" fmla="*/ 262 w 689"/>
                <a:gd name="T3" fmla="*/ 538 h 638"/>
                <a:gd name="T4" fmla="*/ 258 w 689"/>
                <a:gd name="T5" fmla="*/ 538 h 638"/>
                <a:gd name="T6" fmla="*/ 257 w 689"/>
                <a:gd name="T7" fmla="*/ 535 h 638"/>
                <a:gd name="T8" fmla="*/ 241 w 689"/>
                <a:gd name="T9" fmla="*/ 489 h 638"/>
                <a:gd name="T10" fmla="*/ 241 w 689"/>
                <a:gd name="T11" fmla="*/ 489 h 638"/>
                <a:gd name="T12" fmla="*/ 185 w 689"/>
                <a:gd name="T13" fmla="*/ 484 h 638"/>
                <a:gd name="T14" fmla="*/ 181 w 689"/>
                <a:gd name="T15" fmla="*/ 484 h 638"/>
                <a:gd name="T16" fmla="*/ 180 w 689"/>
                <a:gd name="T17" fmla="*/ 481 h 638"/>
                <a:gd name="T18" fmla="*/ 164 w 689"/>
                <a:gd name="T19" fmla="*/ 435 h 638"/>
                <a:gd name="T20" fmla="*/ 164 w 689"/>
                <a:gd name="T21" fmla="*/ 435 h 638"/>
                <a:gd name="T22" fmla="*/ 117 w 689"/>
                <a:gd name="T23" fmla="*/ 425 h 638"/>
                <a:gd name="T24" fmla="*/ 113 w 689"/>
                <a:gd name="T25" fmla="*/ 425 h 638"/>
                <a:gd name="T26" fmla="*/ 113 w 689"/>
                <a:gd name="T27" fmla="*/ 421 h 638"/>
                <a:gd name="T28" fmla="*/ 100 w 689"/>
                <a:gd name="T29" fmla="*/ 365 h 638"/>
                <a:gd name="T30" fmla="*/ 100 w 689"/>
                <a:gd name="T31" fmla="*/ 365 h 638"/>
                <a:gd name="T32" fmla="*/ 32 w 689"/>
                <a:gd name="T33" fmla="*/ 370 h 638"/>
                <a:gd name="T34" fmla="*/ 18 w 689"/>
                <a:gd name="T35" fmla="*/ 386 h 638"/>
                <a:gd name="T36" fmla="*/ 23 w 689"/>
                <a:gd name="T37" fmla="*/ 455 h 638"/>
                <a:gd name="T38" fmla="*/ 23 w 689"/>
                <a:gd name="T39" fmla="*/ 455 h 638"/>
                <a:gd name="T40" fmla="*/ 66 w 689"/>
                <a:gd name="T41" fmla="*/ 465 h 638"/>
                <a:gd name="T42" fmla="*/ 70 w 689"/>
                <a:gd name="T43" fmla="*/ 466 h 638"/>
                <a:gd name="T44" fmla="*/ 69 w 689"/>
                <a:gd name="T45" fmla="*/ 470 h 638"/>
                <a:gd name="T46" fmla="*/ 76 w 689"/>
                <a:gd name="T47" fmla="*/ 536 h 638"/>
                <a:gd name="T48" fmla="*/ 76 w 689"/>
                <a:gd name="T49" fmla="*/ 536 h 638"/>
                <a:gd name="T50" fmla="*/ 142 w 689"/>
                <a:gd name="T51" fmla="*/ 534 h 638"/>
                <a:gd name="T52" fmla="*/ 145 w 689"/>
                <a:gd name="T53" fmla="*/ 534 h 638"/>
                <a:gd name="T54" fmla="*/ 147 w 689"/>
                <a:gd name="T55" fmla="*/ 537 h 638"/>
                <a:gd name="T56" fmla="*/ 164 w 689"/>
                <a:gd name="T57" fmla="*/ 578 h 638"/>
                <a:gd name="T58" fmla="*/ 164 w 689"/>
                <a:gd name="T59" fmla="*/ 578 h 638"/>
                <a:gd name="T60" fmla="*/ 230 w 689"/>
                <a:gd name="T61" fmla="*/ 576 h 638"/>
                <a:gd name="T62" fmla="*/ 233 w 689"/>
                <a:gd name="T63" fmla="*/ 576 h 638"/>
                <a:gd name="T64" fmla="*/ 235 w 689"/>
                <a:gd name="T65" fmla="*/ 579 h 638"/>
                <a:gd name="T66" fmla="*/ 252 w 689"/>
                <a:gd name="T67" fmla="*/ 621 h 638"/>
                <a:gd name="T68" fmla="*/ 320 w 689"/>
                <a:gd name="T69" fmla="*/ 615 h 638"/>
                <a:gd name="T70" fmla="*/ 324 w 689"/>
                <a:gd name="T71" fmla="*/ 611 h 638"/>
                <a:gd name="T72" fmla="*/ 319 w 689"/>
                <a:gd name="T73" fmla="*/ 543 h 638"/>
                <a:gd name="T74" fmla="*/ 449 w 689"/>
                <a:gd name="T75" fmla="*/ 177 h 638"/>
                <a:gd name="T76" fmla="*/ 576 w 689"/>
                <a:gd name="T77" fmla="*/ 299 h 638"/>
                <a:gd name="T78" fmla="*/ 597 w 689"/>
                <a:gd name="T79" fmla="*/ 306 h 638"/>
                <a:gd name="T80" fmla="*/ 616 w 689"/>
                <a:gd name="T81" fmla="*/ 293 h 638"/>
                <a:gd name="T82" fmla="*/ 636 w 689"/>
                <a:gd name="T83" fmla="*/ 234 h 638"/>
                <a:gd name="T84" fmla="*/ 649 w 689"/>
                <a:gd name="T85" fmla="*/ 209 h 638"/>
                <a:gd name="T86" fmla="*/ 671 w 689"/>
                <a:gd name="T87" fmla="*/ 186 h 638"/>
                <a:gd name="T88" fmla="*/ 672 w 689"/>
                <a:gd name="T89" fmla="*/ 121 h 638"/>
                <a:gd name="T90" fmla="*/ 580 w 689"/>
                <a:gd name="T91" fmla="*/ 21 h 638"/>
                <a:gd name="T92" fmla="*/ 515 w 689"/>
                <a:gd name="T93" fmla="*/ 16 h 638"/>
                <a:gd name="T94" fmla="*/ 493 w 689"/>
                <a:gd name="T95" fmla="*/ 34 h 638"/>
                <a:gd name="T96" fmla="*/ 457 w 689"/>
                <a:gd name="T97" fmla="*/ 44 h 638"/>
                <a:gd name="T98" fmla="*/ 390 w 689"/>
                <a:gd name="T99" fmla="*/ 36 h 638"/>
                <a:gd name="T100" fmla="*/ 274 w 689"/>
                <a:gd name="T101" fmla="*/ 67 h 638"/>
                <a:gd name="T102" fmla="*/ 139 w 689"/>
                <a:gd name="T103" fmla="*/ 171 h 638"/>
                <a:gd name="T104" fmla="*/ 203 w 689"/>
                <a:gd name="T105" fmla="*/ 222 h 638"/>
                <a:gd name="T106" fmla="*/ 301 w 689"/>
                <a:gd name="T107" fmla="*/ 161 h 638"/>
                <a:gd name="T108" fmla="*/ 346 w 689"/>
                <a:gd name="T109" fmla="*/ 158 h 638"/>
                <a:gd name="T110" fmla="*/ 408 w 689"/>
                <a:gd name="T111" fmla="*/ 165 h 638"/>
                <a:gd name="T112" fmla="*/ 449 w 689"/>
                <a:gd name="T113" fmla="*/ 177 h 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89" h="638">
                  <a:moveTo>
                    <a:pt x="319" y="543"/>
                  </a:moveTo>
                  <a:cubicBezTo>
                    <a:pt x="302" y="529"/>
                    <a:pt x="279" y="528"/>
                    <a:pt x="262" y="538"/>
                  </a:cubicBezTo>
                  <a:cubicBezTo>
                    <a:pt x="261" y="539"/>
                    <a:pt x="259" y="539"/>
                    <a:pt x="258" y="538"/>
                  </a:cubicBezTo>
                  <a:cubicBezTo>
                    <a:pt x="257" y="537"/>
                    <a:pt x="257" y="536"/>
                    <a:pt x="257" y="535"/>
                  </a:cubicBezTo>
                  <a:cubicBezTo>
                    <a:pt x="260" y="518"/>
                    <a:pt x="255" y="500"/>
                    <a:pt x="241" y="489"/>
                  </a:cubicBezTo>
                  <a:cubicBezTo>
                    <a:pt x="241" y="489"/>
                    <a:pt x="241" y="489"/>
                    <a:pt x="241" y="489"/>
                  </a:cubicBezTo>
                  <a:cubicBezTo>
                    <a:pt x="225" y="475"/>
                    <a:pt x="202" y="473"/>
                    <a:pt x="185" y="484"/>
                  </a:cubicBezTo>
                  <a:cubicBezTo>
                    <a:pt x="183" y="485"/>
                    <a:pt x="182" y="484"/>
                    <a:pt x="181" y="484"/>
                  </a:cubicBezTo>
                  <a:cubicBezTo>
                    <a:pt x="180" y="483"/>
                    <a:pt x="180" y="482"/>
                    <a:pt x="180" y="481"/>
                  </a:cubicBezTo>
                  <a:cubicBezTo>
                    <a:pt x="183" y="464"/>
                    <a:pt x="177" y="446"/>
                    <a:pt x="164" y="435"/>
                  </a:cubicBezTo>
                  <a:cubicBezTo>
                    <a:pt x="164" y="435"/>
                    <a:pt x="164" y="435"/>
                    <a:pt x="164" y="435"/>
                  </a:cubicBezTo>
                  <a:cubicBezTo>
                    <a:pt x="150" y="423"/>
                    <a:pt x="132" y="420"/>
                    <a:pt x="117" y="425"/>
                  </a:cubicBezTo>
                  <a:cubicBezTo>
                    <a:pt x="115" y="426"/>
                    <a:pt x="114" y="425"/>
                    <a:pt x="113" y="425"/>
                  </a:cubicBezTo>
                  <a:cubicBezTo>
                    <a:pt x="112" y="424"/>
                    <a:pt x="112" y="422"/>
                    <a:pt x="113" y="421"/>
                  </a:cubicBezTo>
                  <a:cubicBezTo>
                    <a:pt x="121" y="402"/>
                    <a:pt x="116" y="379"/>
                    <a:pt x="100" y="365"/>
                  </a:cubicBezTo>
                  <a:cubicBezTo>
                    <a:pt x="100" y="365"/>
                    <a:pt x="100" y="365"/>
                    <a:pt x="100" y="365"/>
                  </a:cubicBezTo>
                  <a:cubicBezTo>
                    <a:pt x="80" y="347"/>
                    <a:pt x="49" y="350"/>
                    <a:pt x="32" y="370"/>
                  </a:cubicBezTo>
                  <a:cubicBezTo>
                    <a:pt x="18" y="386"/>
                    <a:pt x="18" y="386"/>
                    <a:pt x="18" y="386"/>
                  </a:cubicBezTo>
                  <a:cubicBezTo>
                    <a:pt x="0" y="406"/>
                    <a:pt x="2" y="437"/>
                    <a:pt x="23" y="455"/>
                  </a:cubicBezTo>
                  <a:cubicBezTo>
                    <a:pt x="23" y="455"/>
                    <a:pt x="23" y="455"/>
                    <a:pt x="23" y="455"/>
                  </a:cubicBezTo>
                  <a:cubicBezTo>
                    <a:pt x="35" y="465"/>
                    <a:pt x="51" y="469"/>
                    <a:pt x="66" y="465"/>
                  </a:cubicBezTo>
                  <a:cubicBezTo>
                    <a:pt x="68" y="465"/>
                    <a:pt x="69" y="465"/>
                    <a:pt x="70" y="466"/>
                  </a:cubicBezTo>
                  <a:cubicBezTo>
                    <a:pt x="70" y="467"/>
                    <a:pt x="70" y="469"/>
                    <a:pt x="69" y="470"/>
                  </a:cubicBezTo>
                  <a:cubicBezTo>
                    <a:pt x="54" y="490"/>
                    <a:pt x="57" y="519"/>
                    <a:pt x="76" y="536"/>
                  </a:cubicBezTo>
                  <a:cubicBezTo>
                    <a:pt x="76" y="536"/>
                    <a:pt x="76" y="536"/>
                    <a:pt x="76" y="536"/>
                  </a:cubicBezTo>
                  <a:cubicBezTo>
                    <a:pt x="95" y="553"/>
                    <a:pt x="124" y="552"/>
                    <a:pt x="142" y="534"/>
                  </a:cubicBezTo>
                  <a:cubicBezTo>
                    <a:pt x="143" y="533"/>
                    <a:pt x="144" y="533"/>
                    <a:pt x="145" y="534"/>
                  </a:cubicBezTo>
                  <a:cubicBezTo>
                    <a:pt x="147" y="534"/>
                    <a:pt x="147" y="535"/>
                    <a:pt x="147" y="537"/>
                  </a:cubicBezTo>
                  <a:cubicBezTo>
                    <a:pt x="146" y="552"/>
                    <a:pt x="151" y="568"/>
                    <a:pt x="164" y="578"/>
                  </a:cubicBezTo>
                  <a:cubicBezTo>
                    <a:pt x="164" y="578"/>
                    <a:pt x="164" y="578"/>
                    <a:pt x="164" y="578"/>
                  </a:cubicBezTo>
                  <a:cubicBezTo>
                    <a:pt x="183" y="595"/>
                    <a:pt x="212" y="594"/>
                    <a:pt x="230" y="576"/>
                  </a:cubicBezTo>
                  <a:cubicBezTo>
                    <a:pt x="231" y="575"/>
                    <a:pt x="232" y="575"/>
                    <a:pt x="233" y="576"/>
                  </a:cubicBezTo>
                  <a:cubicBezTo>
                    <a:pt x="234" y="576"/>
                    <a:pt x="235" y="577"/>
                    <a:pt x="235" y="579"/>
                  </a:cubicBezTo>
                  <a:cubicBezTo>
                    <a:pt x="233" y="594"/>
                    <a:pt x="239" y="610"/>
                    <a:pt x="252" y="621"/>
                  </a:cubicBezTo>
                  <a:cubicBezTo>
                    <a:pt x="272" y="638"/>
                    <a:pt x="303" y="636"/>
                    <a:pt x="320" y="615"/>
                  </a:cubicBezTo>
                  <a:cubicBezTo>
                    <a:pt x="324" y="611"/>
                    <a:pt x="324" y="611"/>
                    <a:pt x="324" y="611"/>
                  </a:cubicBezTo>
                  <a:cubicBezTo>
                    <a:pt x="341" y="591"/>
                    <a:pt x="339" y="560"/>
                    <a:pt x="319" y="543"/>
                  </a:cubicBezTo>
                  <a:close/>
                  <a:moveTo>
                    <a:pt x="449" y="177"/>
                  </a:moveTo>
                  <a:cubicBezTo>
                    <a:pt x="489" y="216"/>
                    <a:pt x="535" y="260"/>
                    <a:pt x="576" y="299"/>
                  </a:cubicBezTo>
                  <a:cubicBezTo>
                    <a:pt x="582" y="305"/>
                    <a:pt x="589" y="307"/>
                    <a:pt x="597" y="306"/>
                  </a:cubicBezTo>
                  <a:cubicBezTo>
                    <a:pt x="605" y="305"/>
                    <a:pt x="612" y="300"/>
                    <a:pt x="616" y="293"/>
                  </a:cubicBezTo>
                  <a:cubicBezTo>
                    <a:pt x="626" y="275"/>
                    <a:pt x="632" y="256"/>
                    <a:pt x="636" y="234"/>
                  </a:cubicBezTo>
                  <a:cubicBezTo>
                    <a:pt x="638" y="224"/>
                    <a:pt x="642" y="216"/>
                    <a:pt x="649" y="209"/>
                  </a:cubicBezTo>
                  <a:cubicBezTo>
                    <a:pt x="671" y="186"/>
                    <a:pt x="671" y="186"/>
                    <a:pt x="671" y="186"/>
                  </a:cubicBezTo>
                  <a:cubicBezTo>
                    <a:pt x="688" y="168"/>
                    <a:pt x="689" y="139"/>
                    <a:pt x="672" y="121"/>
                  </a:cubicBezTo>
                  <a:cubicBezTo>
                    <a:pt x="580" y="21"/>
                    <a:pt x="580" y="21"/>
                    <a:pt x="580" y="21"/>
                  </a:cubicBezTo>
                  <a:cubicBezTo>
                    <a:pt x="563" y="3"/>
                    <a:pt x="534" y="0"/>
                    <a:pt x="515" y="16"/>
                  </a:cubicBezTo>
                  <a:cubicBezTo>
                    <a:pt x="493" y="34"/>
                    <a:pt x="493" y="34"/>
                    <a:pt x="493" y="34"/>
                  </a:cubicBezTo>
                  <a:cubicBezTo>
                    <a:pt x="483" y="42"/>
                    <a:pt x="471" y="45"/>
                    <a:pt x="457" y="44"/>
                  </a:cubicBezTo>
                  <a:cubicBezTo>
                    <a:pt x="435" y="41"/>
                    <a:pt x="412" y="38"/>
                    <a:pt x="390" y="36"/>
                  </a:cubicBezTo>
                  <a:cubicBezTo>
                    <a:pt x="347" y="30"/>
                    <a:pt x="308" y="41"/>
                    <a:pt x="274" y="67"/>
                  </a:cubicBezTo>
                  <a:cubicBezTo>
                    <a:pt x="229" y="101"/>
                    <a:pt x="184" y="136"/>
                    <a:pt x="139" y="171"/>
                  </a:cubicBezTo>
                  <a:cubicBezTo>
                    <a:pt x="95" y="207"/>
                    <a:pt x="151" y="255"/>
                    <a:pt x="203" y="222"/>
                  </a:cubicBezTo>
                  <a:cubicBezTo>
                    <a:pt x="301" y="161"/>
                    <a:pt x="301" y="161"/>
                    <a:pt x="301" y="161"/>
                  </a:cubicBezTo>
                  <a:cubicBezTo>
                    <a:pt x="315" y="153"/>
                    <a:pt x="331" y="152"/>
                    <a:pt x="346" y="158"/>
                  </a:cubicBezTo>
                  <a:cubicBezTo>
                    <a:pt x="364" y="167"/>
                    <a:pt x="388" y="168"/>
                    <a:pt x="408" y="165"/>
                  </a:cubicBezTo>
                  <a:cubicBezTo>
                    <a:pt x="423" y="162"/>
                    <a:pt x="437" y="166"/>
                    <a:pt x="449" y="177"/>
                  </a:cubicBezTo>
                  <a:close/>
                </a:path>
              </a:pathLst>
            </a:custGeom>
            <a:solidFill>
              <a:schemeClr val="bg1">
                <a:lumMod val="85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cs typeface="+mn-ea"/>
                <a:sym typeface="+mn-lt"/>
              </a:endParaRPr>
            </a:p>
          </p:txBody>
        </p:sp>
      </p:grpSp>
      <p:sp>
        <p:nvSpPr>
          <p:cNvPr id="5131" name="Text Box 55"/>
          <p:cNvSpPr txBox="1">
            <a:spLocks noChangeArrowheads="1"/>
          </p:cNvSpPr>
          <p:nvPr/>
        </p:nvSpPr>
        <p:spPr bwMode="auto">
          <a:xfrm>
            <a:off x="952500" y="176213"/>
            <a:ext cx="244316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9" tIns="45709" rIns="91419" bIns="45709">
            <a:spAutoFit/>
          </a:bodyPr>
          <a:lstStyle>
            <a:lvl1pPr>
              <a:defRPr b="1">
                <a:solidFill>
                  <a:schemeClr val="tx1"/>
                </a:solidFill>
                <a:latin typeface="Arial" panose="020B0604020202020204" pitchFamily="34" charset="0"/>
                <a:ea typeface="华文细黑" panose="02010600040101010101" pitchFamily="2" charset="-122"/>
              </a:defRPr>
            </a:lvl1pPr>
            <a:lvl2pPr marL="742950" indent="-285750">
              <a:defRPr b="1">
                <a:solidFill>
                  <a:schemeClr val="tx1"/>
                </a:solidFill>
                <a:latin typeface="Arial" panose="020B0604020202020204" pitchFamily="34" charset="0"/>
                <a:ea typeface="华文细黑" panose="02010600040101010101" pitchFamily="2" charset="-122"/>
              </a:defRPr>
            </a:lvl2pPr>
            <a:lvl3pPr marL="1143000" indent="-228600">
              <a:defRPr b="1">
                <a:solidFill>
                  <a:schemeClr val="tx1"/>
                </a:solidFill>
                <a:latin typeface="Arial" panose="020B0604020202020204" pitchFamily="34" charset="0"/>
                <a:ea typeface="华文细黑" panose="02010600040101010101" pitchFamily="2" charset="-122"/>
              </a:defRPr>
            </a:lvl3pPr>
            <a:lvl4pPr marL="1600200" indent="-228600">
              <a:defRPr b="1">
                <a:solidFill>
                  <a:schemeClr val="tx1"/>
                </a:solidFill>
                <a:latin typeface="Arial" panose="020B0604020202020204" pitchFamily="34" charset="0"/>
                <a:ea typeface="华文细黑" panose="02010600040101010101" pitchFamily="2" charset="-122"/>
              </a:defRPr>
            </a:lvl4pPr>
            <a:lvl5pPr marL="2057400" indent="-228600">
              <a:defRPr b="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9pPr>
          </a:lstStyle>
          <a:p>
            <a:pPr eaLnBrk="1" hangingPunct="1"/>
            <a:r>
              <a:rPr lang="zh-CN" altLang="en-US" sz="2800" dirty="0">
                <a:latin typeface="微软雅黑" panose="020B0503020204020204" pitchFamily="34" charset="-122"/>
                <a:ea typeface="微软雅黑" panose="020B0503020204020204" pitchFamily="34" charset="-122"/>
              </a:rPr>
              <a:t>什么是大学？</a:t>
            </a:r>
          </a:p>
        </p:txBody>
      </p:sp>
      <p:sp>
        <p:nvSpPr>
          <p:cNvPr id="40" name="WordArt 10"/>
          <p:cNvSpPr>
            <a:spLocks noChangeArrowheads="1" noChangeShapeType="1" noTextEdit="1"/>
          </p:cNvSpPr>
          <p:nvPr/>
        </p:nvSpPr>
        <p:spPr bwMode="auto">
          <a:xfrm>
            <a:off x="647204" y="1735138"/>
            <a:ext cx="2105025" cy="590550"/>
          </a:xfrm>
          <a:prstGeom prst="rect">
            <a:avLst/>
          </a:prstGeom>
        </p:spPr>
        <p:txBody>
          <a:bodyPr wrap="none" fromWordArt="1">
            <a:prstTxWarp prst="textPlain">
              <a:avLst>
                <a:gd name="adj" fmla="val 50000"/>
              </a:avLst>
            </a:prstTxWarp>
          </a:bodyPr>
          <a:lstStyle/>
          <a:p>
            <a:pPr algn="ctr"/>
            <a:r>
              <a:rPr lang="en-US" altLang="zh-CN" sz="3600" kern="10">
                <a:ln w="19050">
                  <a:solidFill>
                    <a:srgbClr val="3333CC"/>
                  </a:solidFill>
                  <a:round/>
                  <a:headEnd/>
                  <a:tailEnd/>
                </a:ln>
                <a:solidFill>
                  <a:srgbClr val="B2B2B2">
                    <a:alpha val="50195"/>
                  </a:srgbClr>
                </a:solidFill>
                <a:effectLst>
                  <a:outerShdw dist="45791" dir="2021404" algn="ctr" rotWithShape="0">
                    <a:srgbClr val="9999FF"/>
                  </a:outerShdw>
                </a:effectLst>
                <a:latin typeface="宋体" panose="02010600030101010101" pitchFamily="2" charset="-122"/>
                <a:ea typeface="宋体" panose="02010600030101010101" pitchFamily="2" charset="-122"/>
              </a:rPr>
              <a:t>to learn!</a:t>
            </a:r>
            <a:endParaRPr lang="zh-CN" altLang="en-US" sz="3600" kern="10">
              <a:ln w="19050">
                <a:solidFill>
                  <a:srgbClr val="3333CC"/>
                </a:solidFill>
                <a:round/>
                <a:headEnd/>
                <a:tailEnd/>
              </a:ln>
              <a:solidFill>
                <a:srgbClr val="B2B2B2">
                  <a:alpha val="50195"/>
                </a:srgbClr>
              </a:solidFill>
              <a:effectLst>
                <a:outerShdw dist="45791" dir="2021404" algn="ctr" rotWithShape="0">
                  <a:srgbClr val="9999FF"/>
                </a:outerShdw>
              </a:effectLst>
              <a:latin typeface="宋体" panose="02010600030101010101" pitchFamily="2" charset="-122"/>
              <a:ea typeface="宋体" panose="02010600030101010101" pitchFamily="2" charset="-122"/>
            </a:endParaRPr>
          </a:p>
        </p:txBody>
      </p:sp>
      <p:sp>
        <p:nvSpPr>
          <p:cNvPr id="41" name="WordArt 10"/>
          <p:cNvSpPr>
            <a:spLocks noChangeArrowheads="1" noChangeShapeType="1" noTextEdit="1"/>
          </p:cNvSpPr>
          <p:nvPr/>
        </p:nvSpPr>
        <p:spPr bwMode="auto">
          <a:xfrm>
            <a:off x="647204" y="3211513"/>
            <a:ext cx="2260600" cy="733425"/>
          </a:xfrm>
          <a:prstGeom prst="rect">
            <a:avLst/>
          </a:prstGeom>
        </p:spPr>
        <p:txBody>
          <a:bodyPr wrap="none" fromWordArt="1">
            <a:prstTxWarp prst="textPlain">
              <a:avLst>
                <a:gd name="adj" fmla="val 50000"/>
              </a:avLst>
            </a:prstTxWarp>
          </a:bodyPr>
          <a:lstStyle/>
          <a:p>
            <a:pPr algn="ctr"/>
            <a:r>
              <a:rPr lang="en-US" altLang="zh-CN" sz="3600" kern="10">
                <a:ln w="19050">
                  <a:solidFill>
                    <a:srgbClr val="00FFFF"/>
                  </a:solidFill>
                  <a:round/>
                  <a:headEnd/>
                  <a:tailEnd/>
                </a:ln>
                <a:solidFill>
                  <a:schemeClr val="hlink">
                    <a:alpha val="50195"/>
                  </a:schemeClr>
                </a:solidFill>
                <a:effectLst>
                  <a:outerShdw dist="45791" dir="2021404" algn="ctr" rotWithShape="0">
                    <a:srgbClr val="9999FF"/>
                  </a:outerShdw>
                </a:effectLst>
                <a:latin typeface="宋体" panose="02010600030101010101" pitchFamily="2" charset="-122"/>
                <a:ea typeface="宋体" panose="02010600030101010101" pitchFamily="2" charset="-122"/>
              </a:rPr>
              <a:t>to together!!!</a:t>
            </a:r>
            <a:endParaRPr lang="zh-CN" altLang="en-US" sz="3600" kern="10">
              <a:ln w="19050">
                <a:solidFill>
                  <a:srgbClr val="00FFFF"/>
                </a:solidFill>
                <a:round/>
                <a:headEnd/>
                <a:tailEnd/>
              </a:ln>
              <a:solidFill>
                <a:schemeClr val="hlink">
                  <a:alpha val="50195"/>
                </a:schemeClr>
              </a:solidFill>
              <a:effectLst>
                <a:outerShdw dist="45791" dir="2021404" algn="ctr" rotWithShape="0">
                  <a:srgbClr val="9999FF"/>
                </a:outerShdw>
              </a:effectLst>
              <a:latin typeface="宋体" panose="02010600030101010101" pitchFamily="2" charset="-122"/>
              <a:ea typeface="宋体" panose="02010600030101010101" pitchFamily="2" charset="-122"/>
            </a:endParaRPr>
          </a:p>
        </p:txBody>
      </p:sp>
      <p:sp>
        <p:nvSpPr>
          <p:cNvPr id="42" name="WordArt 10"/>
          <p:cNvSpPr>
            <a:spLocks noChangeArrowheads="1" noChangeShapeType="1" noTextEdit="1"/>
          </p:cNvSpPr>
          <p:nvPr/>
        </p:nvSpPr>
        <p:spPr bwMode="auto">
          <a:xfrm>
            <a:off x="6525815" y="3378200"/>
            <a:ext cx="2168525" cy="546100"/>
          </a:xfrm>
          <a:prstGeom prst="rect">
            <a:avLst/>
          </a:prstGeom>
        </p:spPr>
        <p:txBody>
          <a:bodyPr wrap="none" fromWordArt="1">
            <a:prstTxWarp prst="textPlain">
              <a:avLst>
                <a:gd name="adj" fmla="val 50000"/>
              </a:avLst>
            </a:prstTxWarp>
          </a:bodyPr>
          <a:lstStyle/>
          <a:p>
            <a:pPr algn="ctr"/>
            <a:r>
              <a:rPr lang="en-US" altLang="zh-CN" sz="3600" kern="10">
                <a:ln w="19050">
                  <a:solidFill>
                    <a:srgbClr val="00FF00"/>
                  </a:solidFill>
                  <a:round/>
                  <a:headEnd/>
                  <a:tailEnd/>
                </a:ln>
                <a:solidFill>
                  <a:schemeClr val="accent1">
                    <a:alpha val="50195"/>
                  </a:schemeClr>
                </a:solidFill>
                <a:effectLst>
                  <a:outerShdw dist="45791" dir="2021404" algn="ctr" rotWithShape="0">
                    <a:srgbClr val="9999FF"/>
                  </a:outerShdw>
                </a:effectLst>
                <a:latin typeface="宋体" panose="02010600030101010101" pitchFamily="2" charset="-122"/>
                <a:ea typeface="宋体" panose="02010600030101010101" pitchFamily="2" charset="-122"/>
              </a:rPr>
              <a:t>to be!!!!</a:t>
            </a:r>
            <a:endParaRPr lang="zh-CN" altLang="en-US" sz="3600" kern="10">
              <a:ln w="19050">
                <a:solidFill>
                  <a:srgbClr val="00FF00"/>
                </a:solidFill>
                <a:round/>
                <a:headEnd/>
                <a:tailEnd/>
              </a:ln>
              <a:solidFill>
                <a:schemeClr val="accent1">
                  <a:alpha val="50195"/>
                </a:schemeClr>
              </a:solidFill>
              <a:effectLst>
                <a:outerShdw dist="45791" dir="2021404" algn="ctr" rotWithShape="0">
                  <a:srgbClr val="9999FF"/>
                </a:outerShdw>
              </a:effectLst>
              <a:latin typeface="宋体" panose="02010600030101010101" pitchFamily="2" charset="-122"/>
              <a:ea typeface="宋体" panose="02010600030101010101" pitchFamily="2" charset="-122"/>
            </a:endParaRPr>
          </a:p>
        </p:txBody>
      </p:sp>
      <p:sp>
        <p:nvSpPr>
          <p:cNvPr id="43" name="WordArt 10"/>
          <p:cNvSpPr>
            <a:spLocks noChangeArrowheads="1" noChangeShapeType="1" noTextEdit="1"/>
          </p:cNvSpPr>
          <p:nvPr/>
        </p:nvSpPr>
        <p:spPr bwMode="auto">
          <a:xfrm>
            <a:off x="6521053" y="1735138"/>
            <a:ext cx="1930400" cy="579437"/>
          </a:xfrm>
          <a:prstGeom prst="rect">
            <a:avLst/>
          </a:prstGeom>
        </p:spPr>
        <p:txBody>
          <a:bodyPr wrap="none" fromWordArt="1">
            <a:prstTxWarp prst="textPlain">
              <a:avLst>
                <a:gd name="adj" fmla="val 50000"/>
              </a:avLst>
            </a:prstTxWarp>
          </a:bodyPr>
          <a:lstStyle/>
          <a:p>
            <a:pPr algn="ctr"/>
            <a:r>
              <a:rPr lang="en-US" altLang="zh-CN" sz="3600" kern="10" dirty="0">
                <a:ln w="19050">
                  <a:solidFill>
                    <a:srgbClr val="FF0000"/>
                  </a:solidFill>
                  <a:round/>
                  <a:headEnd/>
                  <a:tailEnd/>
                </a:ln>
                <a:solidFill>
                  <a:srgbClr val="B2B2B2">
                    <a:alpha val="50195"/>
                  </a:srgbClr>
                </a:solidFill>
                <a:effectLst>
                  <a:outerShdw dist="45791" dir="2021404" algn="ctr" rotWithShape="0">
                    <a:srgbClr val="9999FF"/>
                  </a:outerShdw>
                </a:effectLst>
                <a:latin typeface="宋体" panose="02010600030101010101" pitchFamily="2" charset="-122"/>
                <a:ea typeface="宋体" panose="02010600030101010101" pitchFamily="2" charset="-122"/>
              </a:rPr>
              <a:t>to do!!</a:t>
            </a:r>
            <a:endParaRPr lang="zh-CN" altLang="en-US" sz="3600" kern="10" dirty="0">
              <a:ln w="19050">
                <a:solidFill>
                  <a:srgbClr val="FF0000"/>
                </a:solidFill>
                <a:round/>
                <a:headEnd/>
                <a:tailEnd/>
              </a:ln>
              <a:solidFill>
                <a:srgbClr val="B2B2B2">
                  <a:alpha val="50195"/>
                </a:srgbClr>
              </a:solidFill>
              <a:effectLst>
                <a:outerShdw dist="45791" dir="2021404" algn="ctr" rotWithShape="0">
                  <a:srgbClr val="9999FF"/>
                </a:outerShdw>
              </a:effectLst>
              <a:latin typeface="宋体" panose="02010600030101010101" pitchFamily="2" charset="-122"/>
              <a:ea typeface="宋体" panose="02010600030101010101"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par>
                          <p:cTn id="8" fill="hold" nodeType="afterGroup">
                            <p:stCondLst>
                              <p:cond delay="500"/>
                            </p:stCondLst>
                            <p:childTnLst>
                              <p:par>
                                <p:cTn id="9" presetID="10" presetClass="entr" presetSubtype="0" fill="hold"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childTnLst>
                                </p:cTn>
                              </p:par>
                            </p:childTnLst>
                          </p:cTn>
                        </p:par>
                        <p:par>
                          <p:cTn id="12" fill="hold" nodeType="afterGroup">
                            <p:stCondLst>
                              <p:cond delay="1000"/>
                            </p:stCondLst>
                            <p:childTnLst>
                              <p:par>
                                <p:cTn id="13" presetID="10" presetClass="entr" presetSubtype="0" fill="hold" nodeType="after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childTnLst>
                          </p:cTn>
                        </p:par>
                        <p:par>
                          <p:cTn id="16" fill="hold" nodeType="afterGroup">
                            <p:stCondLst>
                              <p:cond delay="1500"/>
                            </p:stCondLst>
                            <p:childTnLst>
                              <p:par>
                                <p:cTn id="17" presetID="10" presetClass="entr" presetSubtype="0" fill="hold"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childTnLst>
                          </p:cTn>
                        </p:par>
                        <p:par>
                          <p:cTn id="20" fill="hold" nodeType="afterGroup">
                            <p:stCondLst>
                              <p:cond delay="2000"/>
                            </p:stCondLst>
                            <p:childTnLst>
                              <p:par>
                                <p:cTn id="21" presetID="10" presetClass="entr" presetSubtype="0" fill="hold" nodeType="afterEffect">
                                  <p:stCondLst>
                                    <p:cond delay="0"/>
                                  </p:stCondLst>
                                  <p:childTnLst>
                                    <p:set>
                                      <p:cBhvr>
                                        <p:cTn id="22" dur="1" fill="hold">
                                          <p:stCondLst>
                                            <p:cond delay="0"/>
                                          </p:stCondLst>
                                        </p:cTn>
                                        <p:tgtEl>
                                          <p:spTgt spid="36"/>
                                        </p:tgtEl>
                                        <p:attrNameLst>
                                          <p:attrName>style.visibility</p:attrName>
                                        </p:attrNameLst>
                                      </p:cBhvr>
                                      <p:to>
                                        <p:strVal val="visible"/>
                                      </p:to>
                                    </p:set>
                                    <p:animEffect transition="in" filter="fade">
                                      <p:cBhvr>
                                        <p:cTn id="23" dur="500"/>
                                        <p:tgtEl>
                                          <p:spTgt spid="36"/>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24" presetClass="entr" presetSubtype="0" fill="hold" nodeType="clickEffect">
                                  <p:stCondLst>
                                    <p:cond delay="0"/>
                                  </p:stCondLst>
                                  <p:childTnLst>
                                    <p:set>
                                      <p:cBhvr>
                                        <p:cTn id="27" dur="1" fill="hold">
                                          <p:stCondLst>
                                            <p:cond delay="0"/>
                                          </p:stCondLst>
                                        </p:cTn>
                                        <p:tgtEl>
                                          <p:spTgt spid="40"/>
                                        </p:tgtEl>
                                        <p:attrNameLst>
                                          <p:attrName>style.visibility</p:attrName>
                                        </p:attrNameLst>
                                      </p:cBhvr>
                                      <p:to>
                                        <p:strVal val="visible"/>
                                      </p:to>
                                    </p:set>
                                    <p:anim to="" calcmode="lin" valueType="num">
                                      <p:cBhvr>
                                        <p:cTn id="28" dur="1" fill="hold"/>
                                        <p:tgtEl>
                                          <p:spTgt spid="40"/>
                                        </p:tgtEl>
                                        <p:attrNameLst>
                                          <p:attrName/>
                                        </p:attrNameLst>
                                      </p:cBhvr>
                                    </p:anim>
                                  </p:childTnLst>
                                </p:cTn>
                              </p:par>
                            </p:childTnLst>
                          </p:cTn>
                        </p:par>
                      </p:childTnLst>
                    </p:cTn>
                  </p:par>
                  <p:par>
                    <p:cTn id="29" fill="hold" nodeType="clickPar">
                      <p:stCondLst>
                        <p:cond delay="indefinite"/>
                      </p:stCondLst>
                      <p:childTnLst>
                        <p:par>
                          <p:cTn id="30" fill="hold" nodeType="withGroup">
                            <p:stCondLst>
                              <p:cond delay="0"/>
                            </p:stCondLst>
                            <p:childTnLst>
                              <p:par>
                                <p:cTn id="31" presetID="2" presetClass="entr" presetSubtype="4" fill="hold" nodeType="clickEffect">
                                  <p:stCondLst>
                                    <p:cond delay="0"/>
                                  </p:stCondLst>
                                  <p:childTnLst>
                                    <p:set>
                                      <p:cBhvr>
                                        <p:cTn id="32" dur="1" fill="hold">
                                          <p:stCondLst>
                                            <p:cond delay="0"/>
                                          </p:stCondLst>
                                        </p:cTn>
                                        <p:tgtEl>
                                          <p:spTgt spid="43"/>
                                        </p:tgtEl>
                                        <p:attrNameLst>
                                          <p:attrName>style.visibility</p:attrName>
                                        </p:attrNameLst>
                                      </p:cBhvr>
                                      <p:to>
                                        <p:strVal val="visible"/>
                                      </p:to>
                                    </p:set>
                                    <p:anim calcmode="lin" valueType="num">
                                      <p:cBhvr additive="base">
                                        <p:cTn id="33" dur="500" fill="hold"/>
                                        <p:tgtEl>
                                          <p:spTgt spid="43"/>
                                        </p:tgtEl>
                                        <p:attrNameLst>
                                          <p:attrName>ppt_x</p:attrName>
                                        </p:attrNameLst>
                                      </p:cBhvr>
                                      <p:tavLst>
                                        <p:tav tm="0">
                                          <p:val>
                                            <p:strVal val="#ppt_x"/>
                                          </p:val>
                                        </p:tav>
                                        <p:tav tm="100000">
                                          <p:val>
                                            <p:strVal val="#ppt_x"/>
                                          </p:val>
                                        </p:tav>
                                      </p:tavLst>
                                    </p:anim>
                                    <p:anim calcmode="lin" valueType="num">
                                      <p:cBhvr additive="base">
                                        <p:cTn id="34" dur="500" fill="hold"/>
                                        <p:tgtEl>
                                          <p:spTgt spid="43"/>
                                        </p:tgtEl>
                                        <p:attrNameLst>
                                          <p:attrName>ppt_y</p:attrName>
                                        </p:attrNameLst>
                                      </p:cBhvr>
                                      <p:tavLst>
                                        <p:tav tm="0">
                                          <p:val>
                                            <p:strVal val="1+#ppt_h/2"/>
                                          </p:val>
                                        </p:tav>
                                        <p:tav tm="100000">
                                          <p:val>
                                            <p:strVal val="#ppt_y"/>
                                          </p:val>
                                        </p:tav>
                                      </p:tavLst>
                                    </p:anim>
                                  </p:childTnLst>
                                </p:cTn>
                              </p:par>
                            </p:childTnLst>
                          </p:cTn>
                        </p:par>
                      </p:childTnLst>
                    </p:cTn>
                  </p:par>
                  <p:par>
                    <p:cTn id="35" fill="hold" nodeType="clickPar">
                      <p:stCondLst>
                        <p:cond delay="indefinite"/>
                      </p:stCondLst>
                      <p:childTnLst>
                        <p:par>
                          <p:cTn id="36" fill="hold" nodeType="withGroup">
                            <p:stCondLst>
                              <p:cond delay="0"/>
                            </p:stCondLst>
                            <p:childTnLst>
                              <p:par>
                                <p:cTn id="37" presetID="14" presetClass="entr" presetSubtype="10" fill="hold" nodeType="clickEffect">
                                  <p:stCondLst>
                                    <p:cond delay="0"/>
                                  </p:stCondLst>
                                  <p:childTnLst>
                                    <p:set>
                                      <p:cBhvr>
                                        <p:cTn id="38" dur="1" fill="hold">
                                          <p:stCondLst>
                                            <p:cond delay="0"/>
                                          </p:stCondLst>
                                        </p:cTn>
                                        <p:tgtEl>
                                          <p:spTgt spid="41"/>
                                        </p:tgtEl>
                                        <p:attrNameLst>
                                          <p:attrName>style.visibility</p:attrName>
                                        </p:attrNameLst>
                                      </p:cBhvr>
                                      <p:to>
                                        <p:strVal val="visible"/>
                                      </p:to>
                                    </p:set>
                                    <p:animEffect transition="in" filter="randombar(horizontal)">
                                      <p:cBhvr>
                                        <p:cTn id="39" dur="500"/>
                                        <p:tgtEl>
                                          <p:spTgt spid="41"/>
                                        </p:tgtEl>
                                      </p:cBhvr>
                                    </p:animEffect>
                                  </p:childTnLst>
                                </p:cTn>
                              </p:par>
                            </p:childTnLst>
                          </p:cTn>
                        </p:par>
                      </p:childTnLst>
                    </p:cTn>
                  </p:par>
                  <p:par>
                    <p:cTn id="40" fill="hold" nodeType="clickPar">
                      <p:stCondLst>
                        <p:cond delay="indefinite"/>
                      </p:stCondLst>
                      <p:childTnLst>
                        <p:par>
                          <p:cTn id="41" fill="hold" nodeType="withGroup">
                            <p:stCondLst>
                              <p:cond delay="0"/>
                            </p:stCondLst>
                            <p:childTnLst>
                              <p:par>
                                <p:cTn id="42" presetID="14" presetClass="entr" presetSubtype="10" fill="hold" nodeType="clickEffect">
                                  <p:stCondLst>
                                    <p:cond delay="0"/>
                                  </p:stCondLst>
                                  <p:childTnLst>
                                    <p:set>
                                      <p:cBhvr>
                                        <p:cTn id="43" dur="1" fill="hold">
                                          <p:stCondLst>
                                            <p:cond delay="0"/>
                                          </p:stCondLst>
                                        </p:cTn>
                                        <p:tgtEl>
                                          <p:spTgt spid="42"/>
                                        </p:tgtEl>
                                        <p:attrNameLst>
                                          <p:attrName>style.visibility</p:attrName>
                                        </p:attrNameLst>
                                      </p:cBhvr>
                                      <p:to>
                                        <p:strVal val="visible"/>
                                      </p:to>
                                    </p:set>
                                    <p:animEffect transition="in" filter="randombar(horizontal)">
                                      <p:cBhvr>
                                        <p:cTn id="44"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标题 1"/>
          <p:cNvSpPr txBox="1">
            <a:spLocks/>
          </p:cNvSpPr>
          <p:nvPr/>
        </p:nvSpPr>
        <p:spPr>
          <a:xfrm>
            <a:off x="2511425" y="785813"/>
            <a:ext cx="4248150" cy="504825"/>
          </a:xfrm>
          <a:prstGeom prst="rect">
            <a:avLst/>
          </a:prstGeom>
        </p:spPr>
        <p:txBody>
          <a:bodyPr/>
          <a:lstStyle>
            <a:lvl1pPr algn="l" rtl="0" eaLnBrk="0" fontAlgn="base" hangingPunct="0">
              <a:spcBef>
                <a:spcPct val="0"/>
              </a:spcBef>
              <a:spcAft>
                <a:spcPct val="0"/>
              </a:spcAft>
              <a:defRPr sz="2600" b="1">
                <a:solidFill>
                  <a:schemeClr val="tx1"/>
                </a:solidFill>
                <a:latin typeface="+mj-lt"/>
                <a:ea typeface="+mj-ea"/>
                <a:cs typeface="+mj-cs"/>
              </a:defRPr>
            </a:lvl1pPr>
            <a:lvl2pPr algn="l" rtl="0" eaLnBrk="0" fontAlgn="base" hangingPunct="0">
              <a:spcBef>
                <a:spcPct val="0"/>
              </a:spcBef>
              <a:spcAft>
                <a:spcPct val="0"/>
              </a:spcAft>
              <a:defRPr sz="2600" b="1">
                <a:solidFill>
                  <a:schemeClr val="tx1"/>
                </a:solidFill>
                <a:latin typeface="Arial" charset="0"/>
                <a:ea typeface="微软雅黑" pitchFamily="34" charset="-122"/>
                <a:cs typeface="宋体" pitchFamily="2" charset="-122"/>
              </a:defRPr>
            </a:lvl2pPr>
            <a:lvl3pPr algn="l" rtl="0" eaLnBrk="0" fontAlgn="base" hangingPunct="0">
              <a:spcBef>
                <a:spcPct val="0"/>
              </a:spcBef>
              <a:spcAft>
                <a:spcPct val="0"/>
              </a:spcAft>
              <a:defRPr sz="2600" b="1">
                <a:solidFill>
                  <a:schemeClr val="tx1"/>
                </a:solidFill>
                <a:latin typeface="Arial" charset="0"/>
                <a:ea typeface="微软雅黑" pitchFamily="34" charset="-122"/>
                <a:cs typeface="宋体" pitchFamily="2" charset="-122"/>
              </a:defRPr>
            </a:lvl3pPr>
            <a:lvl4pPr algn="l" rtl="0" eaLnBrk="0" fontAlgn="base" hangingPunct="0">
              <a:spcBef>
                <a:spcPct val="0"/>
              </a:spcBef>
              <a:spcAft>
                <a:spcPct val="0"/>
              </a:spcAft>
              <a:defRPr sz="2600" b="1">
                <a:solidFill>
                  <a:schemeClr val="tx1"/>
                </a:solidFill>
                <a:latin typeface="Arial" charset="0"/>
                <a:ea typeface="微软雅黑" pitchFamily="34" charset="-122"/>
                <a:cs typeface="宋体" pitchFamily="2" charset="-122"/>
              </a:defRPr>
            </a:lvl4pPr>
            <a:lvl5pPr algn="l" rtl="0" eaLnBrk="0" fontAlgn="base" hangingPunct="0">
              <a:spcBef>
                <a:spcPct val="0"/>
              </a:spcBef>
              <a:spcAft>
                <a:spcPct val="0"/>
              </a:spcAft>
              <a:defRPr sz="2600" b="1">
                <a:solidFill>
                  <a:schemeClr val="tx1"/>
                </a:solidFill>
                <a:latin typeface="Arial" charset="0"/>
                <a:ea typeface="微软雅黑" pitchFamily="34" charset="-122"/>
                <a:cs typeface="宋体" pitchFamily="2" charset="-122"/>
              </a:defRPr>
            </a:lvl5pPr>
            <a:lvl6pPr marL="424041" algn="l" rtl="0" fontAlgn="base">
              <a:spcBef>
                <a:spcPct val="0"/>
              </a:spcBef>
              <a:spcAft>
                <a:spcPct val="0"/>
              </a:spcAft>
              <a:defRPr sz="2600" b="1">
                <a:solidFill>
                  <a:schemeClr val="tx1"/>
                </a:solidFill>
                <a:latin typeface="Arial" charset="0"/>
                <a:ea typeface="微软雅黑" pitchFamily="34" charset="-122"/>
                <a:cs typeface="宋体" pitchFamily="2" charset="-122"/>
              </a:defRPr>
            </a:lvl6pPr>
            <a:lvl7pPr marL="848081" algn="l" rtl="0" fontAlgn="base">
              <a:spcBef>
                <a:spcPct val="0"/>
              </a:spcBef>
              <a:spcAft>
                <a:spcPct val="0"/>
              </a:spcAft>
              <a:defRPr sz="2600" b="1">
                <a:solidFill>
                  <a:schemeClr val="tx1"/>
                </a:solidFill>
                <a:latin typeface="Arial" charset="0"/>
                <a:ea typeface="微软雅黑" pitchFamily="34" charset="-122"/>
                <a:cs typeface="宋体" pitchFamily="2" charset="-122"/>
              </a:defRPr>
            </a:lvl7pPr>
            <a:lvl8pPr marL="1272122" algn="l" rtl="0" fontAlgn="base">
              <a:spcBef>
                <a:spcPct val="0"/>
              </a:spcBef>
              <a:spcAft>
                <a:spcPct val="0"/>
              </a:spcAft>
              <a:defRPr sz="2600" b="1">
                <a:solidFill>
                  <a:schemeClr val="tx1"/>
                </a:solidFill>
                <a:latin typeface="Arial" charset="0"/>
                <a:ea typeface="微软雅黑" pitchFamily="34" charset="-122"/>
                <a:cs typeface="宋体" pitchFamily="2" charset="-122"/>
              </a:defRPr>
            </a:lvl8pPr>
            <a:lvl9pPr marL="1696164" algn="l" rtl="0" fontAlgn="base">
              <a:spcBef>
                <a:spcPct val="0"/>
              </a:spcBef>
              <a:spcAft>
                <a:spcPct val="0"/>
              </a:spcAft>
              <a:defRPr sz="2600" b="1">
                <a:solidFill>
                  <a:schemeClr val="tx1"/>
                </a:solidFill>
                <a:latin typeface="Arial" charset="0"/>
                <a:ea typeface="微软雅黑" pitchFamily="34" charset="-122"/>
                <a:cs typeface="宋体" pitchFamily="2" charset="-122"/>
              </a:defRPr>
            </a:lvl9pPr>
          </a:lstStyle>
          <a:p>
            <a:pPr algn="ctr">
              <a:defRPr/>
            </a:pPr>
            <a:r>
              <a:rPr lang="zh-CN" altLang="en-US" sz="2800" kern="0" dirty="0">
                <a:solidFill>
                  <a:srgbClr val="FF0000"/>
                </a:solidFill>
                <a:latin typeface="+mn-ea"/>
                <a:ea typeface="+mn-ea"/>
              </a:rPr>
              <a:t>扬名立万要趁早</a:t>
            </a:r>
            <a:r>
              <a:rPr lang="zh-CN" altLang="en-US" kern="0" dirty="0">
                <a:solidFill>
                  <a:srgbClr val="FF0000"/>
                </a:solidFill>
                <a:latin typeface="微软雅黑" panose="020B0503020204020204" pitchFamily="34" charset="-122"/>
              </a:rPr>
              <a:t>！</a:t>
            </a:r>
          </a:p>
        </p:txBody>
      </p:sp>
      <p:grpSp>
        <p:nvGrpSpPr>
          <p:cNvPr id="98308" name="组合 18"/>
          <p:cNvGrpSpPr>
            <a:grpSpLocks/>
          </p:cNvGrpSpPr>
          <p:nvPr/>
        </p:nvGrpSpPr>
        <p:grpSpPr bwMode="auto">
          <a:xfrm>
            <a:off x="4356100" y="1514475"/>
            <a:ext cx="4614863" cy="3073400"/>
            <a:chOff x="336795" y="1253100"/>
            <a:chExt cx="3845248" cy="3074217"/>
          </a:xfrm>
        </p:grpSpPr>
        <p:sp>
          <p:nvSpPr>
            <p:cNvPr id="9" name="文本框 8"/>
            <p:cNvSpPr txBox="1"/>
            <p:nvPr/>
          </p:nvSpPr>
          <p:spPr>
            <a:xfrm>
              <a:off x="480976" y="1858099"/>
              <a:ext cx="3556887" cy="830483"/>
            </a:xfrm>
            <a:prstGeom prst="rect">
              <a:avLst/>
            </a:prstGeom>
            <a:noFill/>
          </p:spPr>
          <p:txBody>
            <a:bodyPr>
              <a:spAutoFit/>
            </a:bodyPr>
            <a:lstStyle/>
            <a:p>
              <a:pPr>
                <a:defRPr/>
              </a:pPr>
              <a:r>
                <a:rPr lang="zh-CN" altLang="en-US" sz="1600" dirty="0">
                  <a:latin typeface="Times New Roman" panose="02020603050405020304" pitchFamily="18" charset="0"/>
                  <a:ea typeface="+mn-ea"/>
                  <a:cs typeface="Times New Roman" panose="02020603050405020304" pitchFamily="18" charset="0"/>
                </a:rPr>
                <a:t>“在那些日子里，二流的物理学家可以轻松地做出一流的工作。但是好时光不会再有了。现在一流的物理学家只能做一些二流的工作。</a:t>
              </a:r>
            </a:p>
          </p:txBody>
        </p:sp>
        <p:sp>
          <p:nvSpPr>
            <p:cNvPr id="11" name="矩形 10"/>
            <p:cNvSpPr/>
            <p:nvPr/>
          </p:nvSpPr>
          <p:spPr>
            <a:xfrm>
              <a:off x="1663518" y="1253100"/>
              <a:ext cx="1191801" cy="369986"/>
            </a:xfrm>
            <a:prstGeom prst="rect">
              <a:avLst/>
            </a:prstGeom>
          </p:spPr>
          <p:txBody>
            <a:bodyPr wrap="none">
              <a:spAutoFit/>
            </a:bodyPr>
            <a:lstStyle/>
            <a:p>
              <a:pPr>
                <a:defRPr/>
              </a:pPr>
              <a:r>
                <a:rPr lang="en-US" altLang="zh-CN" dirty="0">
                  <a:solidFill>
                    <a:srgbClr val="0000CC"/>
                  </a:solidFill>
                  <a:latin typeface="Times New Roman" panose="02020603050405020304" pitchFamily="18" charset="0"/>
                  <a:ea typeface="+mn-ea"/>
                  <a:cs typeface="Times New Roman" panose="02020603050405020304" pitchFamily="18" charset="0"/>
                </a:rPr>
                <a:t>Dirac </a:t>
              </a:r>
              <a:r>
                <a:rPr lang="zh-CN" altLang="en-US" dirty="0">
                  <a:solidFill>
                    <a:srgbClr val="0000CC"/>
                  </a:solidFill>
                  <a:latin typeface="Times New Roman" panose="02020603050405020304" pitchFamily="18" charset="0"/>
                  <a:ea typeface="+mn-ea"/>
                  <a:cs typeface="Times New Roman" panose="02020603050405020304" pitchFamily="18" charset="0"/>
                </a:rPr>
                <a:t>的感叹</a:t>
              </a:r>
              <a:endParaRPr lang="en-US" altLang="zh-CN" dirty="0">
                <a:solidFill>
                  <a:srgbClr val="0000CC"/>
                </a:solidFill>
                <a:latin typeface="Times New Roman" panose="02020603050405020304" pitchFamily="18" charset="0"/>
                <a:ea typeface="+mn-ea"/>
                <a:cs typeface="Times New Roman" panose="02020603050405020304" pitchFamily="18" charset="0"/>
              </a:endParaRPr>
            </a:p>
          </p:txBody>
        </p:sp>
        <p:grpSp>
          <p:nvGrpSpPr>
            <p:cNvPr id="15" name="组合 14"/>
            <p:cNvGrpSpPr/>
            <p:nvPr/>
          </p:nvGrpSpPr>
          <p:grpSpPr bwMode="auto">
            <a:xfrm>
              <a:off x="336795" y="1728580"/>
              <a:ext cx="3845248" cy="2598737"/>
              <a:chOff x="1600197" y="3878950"/>
              <a:chExt cx="4482025" cy="3273900"/>
            </a:xfrm>
            <a:noFill/>
          </p:grpSpPr>
          <p:sp>
            <p:nvSpPr>
              <p:cNvPr id="17" name="矩形 16"/>
              <p:cNvSpPr/>
              <p:nvPr/>
            </p:nvSpPr>
            <p:spPr>
              <a:xfrm>
                <a:off x="1600197" y="3878950"/>
                <a:ext cx="4482024" cy="3273900"/>
              </a:xfrm>
              <a:prstGeom prst="rect">
                <a:avLst/>
              </a:prstGeom>
              <a:grpFill/>
              <a:ln w="28575" cmpd="dbl">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altLang="zh-CN" dirty="0">
                  <a:solidFill>
                    <a:schemeClr val="tx1"/>
                  </a:solidFill>
                  <a:latin typeface="Times New Roman" panose="02020603050405020304" pitchFamily="18" charset="0"/>
                  <a:cs typeface="Times New Roman" panose="02020603050405020304" pitchFamily="18" charset="0"/>
                </a:endParaRPr>
              </a:p>
              <a:p>
                <a:pPr>
                  <a:defRPr/>
                </a:pPr>
                <a:endParaRPr lang="en-US" altLang="zh-CN" dirty="0">
                  <a:solidFill>
                    <a:schemeClr val="tx1"/>
                  </a:solidFill>
                  <a:latin typeface="Times New Roman" panose="02020603050405020304" pitchFamily="18" charset="0"/>
                  <a:cs typeface="Times New Roman" panose="02020603050405020304" pitchFamily="18" charset="0"/>
                </a:endParaRPr>
              </a:p>
              <a:p>
                <a:pPr>
                  <a:defRPr/>
                </a:pPr>
                <a:endParaRPr lang="en-US" altLang="zh-CN" dirty="0">
                  <a:solidFill>
                    <a:schemeClr val="tx1"/>
                  </a:solidFill>
                  <a:latin typeface="Times New Roman" panose="02020603050405020304" pitchFamily="18" charset="0"/>
                  <a:cs typeface="Times New Roman" panose="02020603050405020304" pitchFamily="18" charset="0"/>
                </a:endParaRPr>
              </a:p>
              <a:p>
                <a:pPr>
                  <a:defRPr/>
                </a:pPr>
                <a:endParaRPr lang="en-US" altLang="zh-CN" dirty="0">
                  <a:solidFill>
                    <a:schemeClr val="tx1"/>
                  </a:solidFill>
                  <a:latin typeface="Times New Roman" panose="02020603050405020304" pitchFamily="18" charset="0"/>
                  <a:cs typeface="Times New Roman" panose="02020603050405020304" pitchFamily="18" charset="0"/>
                </a:endParaRPr>
              </a:p>
              <a:p>
                <a:pPr>
                  <a:defRPr/>
                </a:pPr>
                <a:endParaRPr lang="zh-CN" altLang="en-US" dirty="0">
                  <a:solidFill>
                    <a:schemeClr val="tx1"/>
                  </a:solidFill>
                  <a:latin typeface="Times New Roman" panose="02020603050405020304" pitchFamily="18" charset="0"/>
                  <a:cs typeface="Times New Roman" panose="02020603050405020304" pitchFamily="18" charset="0"/>
                </a:endParaRPr>
              </a:p>
            </p:txBody>
          </p:sp>
          <p:sp>
            <p:nvSpPr>
              <p:cNvPr id="18" name="文本框 17"/>
              <p:cNvSpPr txBox="1"/>
              <p:nvPr/>
            </p:nvSpPr>
            <p:spPr bwMode="auto">
              <a:xfrm>
                <a:off x="1948045" y="5242117"/>
                <a:ext cx="4134177" cy="1885324"/>
              </a:xfrm>
              <a:prstGeom prst="rect">
                <a:avLst/>
              </a:prstGeom>
              <a:grpFill/>
              <a:ln w="9525">
                <a:noFill/>
                <a:miter lim="800000"/>
                <a:headEnd/>
                <a:tailEnd/>
              </a:ln>
            </p:spPr>
            <p:txBody>
              <a:bodyPr/>
              <a:lstStyle/>
              <a:p>
                <a:pPr algn="r">
                  <a:lnSpc>
                    <a:spcPts val="1000"/>
                  </a:lnSpc>
                  <a:spcBef>
                    <a:spcPct val="50000"/>
                  </a:spcBef>
                  <a:defRPr/>
                </a:pPr>
                <a:r>
                  <a:rPr lang="zh-CN" altLang="en-US" sz="1400" dirty="0">
                    <a:latin typeface="Times New Roman" panose="02020603050405020304" pitchFamily="18" charset="0"/>
                    <a:ea typeface="微软雅黑" panose="020B0503020204020204" pitchFamily="34" charset="-122"/>
                    <a:cs typeface="Times New Roman" panose="02020603050405020304" pitchFamily="18" charset="0"/>
                  </a:rPr>
                  <a:t>迪拉克</a:t>
                </a:r>
                <a:endParaRPr lang="en-US" altLang="zh-CN" sz="1400" dirty="0">
                  <a:latin typeface="Times New Roman" panose="02020603050405020304" pitchFamily="18" charset="0"/>
                  <a:ea typeface="微软雅黑" panose="020B0503020204020204" pitchFamily="34" charset="-122"/>
                  <a:cs typeface="Times New Roman" panose="02020603050405020304" pitchFamily="18" charset="0"/>
                </a:endParaRPr>
              </a:p>
              <a:p>
                <a:pPr algn="r">
                  <a:lnSpc>
                    <a:spcPts val="1000"/>
                  </a:lnSpc>
                  <a:spcBef>
                    <a:spcPct val="50000"/>
                  </a:spcBef>
                  <a:defRPr/>
                </a:pPr>
                <a:r>
                  <a:rPr lang="en-US" altLang="zh-CN" sz="1400" dirty="0">
                    <a:latin typeface="Times New Roman" panose="02020603050405020304" pitchFamily="18" charset="0"/>
                    <a:ea typeface="微软雅黑" panose="020B0503020204020204" pitchFamily="34" charset="-122"/>
                    <a:cs typeface="Times New Roman" panose="02020603050405020304" pitchFamily="18" charset="0"/>
                  </a:rPr>
                  <a:t>P.A.M, 1902-1984</a:t>
                </a:r>
              </a:p>
              <a:p>
                <a:pPr algn="r">
                  <a:lnSpc>
                    <a:spcPts val="1000"/>
                  </a:lnSpc>
                  <a:spcBef>
                    <a:spcPct val="50000"/>
                  </a:spcBef>
                  <a:defRPr/>
                </a:pPr>
                <a:r>
                  <a:rPr lang="zh-CN" altLang="en-US" sz="1400" dirty="0">
                    <a:latin typeface="Times New Roman" panose="02020603050405020304" pitchFamily="18" charset="0"/>
                    <a:ea typeface="微软雅黑" panose="020B0503020204020204" pitchFamily="34" charset="-122"/>
                    <a:cs typeface="Times New Roman" panose="02020603050405020304" pitchFamily="18" charset="0"/>
                  </a:rPr>
                  <a:t>英国物理学家</a:t>
                </a:r>
                <a:endParaRPr lang="en-US" altLang="zh-CN" sz="1400" dirty="0">
                  <a:latin typeface="Times New Roman" panose="02020603050405020304" pitchFamily="18" charset="0"/>
                  <a:ea typeface="微软雅黑" panose="020B0503020204020204" pitchFamily="34" charset="-122"/>
                  <a:cs typeface="Times New Roman" panose="02020603050405020304" pitchFamily="18" charset="0"/>
                </a:endParaRPr>
              </a:p>
              <a:p>
                <a:pPr algn="r">
                  <a:lnSpc>
                    <a:spcPts val="1000"/>
                  </a:lnSpc>
                  <a:spcBef>
                    <a:spcPct val="50000"/>
                  </a:spcBef>
                  <a:defRPr/>
                </a:pPr>
                <a:r>
                  <a:rPr lang="zh-CN" altLang="en-US" sz="1400" dirty="0">
                    <a:latin typeface="Times New Roman" panose="02020603050405020304" pitchFamily="18" charset="0"/>
                    <a:ea typeface="微软雅黑" panose="020B0503020204020204" pitchFamily="34" charset="-122"/>
                    <a:cs typeface="Times New Roman" panose="02020603050405020304" pitchFamily="18" charset="0"/>
                  </a:rPr>
                  <a:t>获</a:t>
                </a:r>
                <a:r>
                  <a:rPr lang="en-US" altLang="zh-CN" sz="1400" dirty="0">
                    <a:latin typeface="Times New Roman" panose="02020603050405020304" pitchFamily="18" charset="0"/>
                    <a:ea typeface="微软雅黑" panose="020B0503020204020204" pitchFamily="34" charset="-122"/>
                    <a:cs typeface="Times New Roman" panose="02020603050405020304" pitchFamily="18" charset="0"/>
                  </a:rPr>
                  <a:t>1933</a:t>
                </a:r>
                <a:r>
                  <a:rPr lang="zh-CN" altLang="en-US" sz="1400" dirty="0">
                    <a:latin typeface="Times New Roman" panose="02020603050405020304" pitchFamily="18" charset="0"/>
                    <a:ea typeface="微软雅黑" panose="020B0503020204020204" pitchFamily="34" charset="-122"/>
                    <a:cs typeface="Times New Roman" panose="02020603050405020304" pitchFamily="18" charset="0"/>
                  </a:rPr>
                  <a:t>年</a:t>
                </a:r>
                <a:r>
                  <a:rPr lang="en-US" altLang="zh-CN" sz="1400" dirty="0">
                    <a:latin typeface="Times New Roman" panose="02020603050405020304" pitchFamily="18" charset="0"/>
                    <a:ea typeface="微软雅黑" panose="020B0503020204020204" pitchFamily="34" charset="-122"/>
                    <a:cs typeface="Times New Roman" panose="02020603050405020304" pitchFamily="18" charset="0"/>
                  </a:rPr>
                  <a:t>Nobel </a:t>
                </a:r>
                <a:r>
                  <a:rPr lang="zh-CN" altLang="en-US" sz="1400" dirty="0">
                    <a:latin typeface="Times New Roman" panose="02020603050405020304" pitchFamily="18" charset="0"/>
                    <a:ea typeface="微软雅黑" panose="020B0503020204020204" pitchFamily="34" charset="-122"/>
                    <a:cs typeface="Times New Roman" panose="02020603050405020304" pitchFamily="18" charset="0"/>
                  </a:rPr>
                  <a:t>物理学奖</a:t>
                </a:r>
                <a:endParaRPr lang="en-US" altLang="zh-CN" sz="1400" dirty="0">
                  <a:latin typeface="Times New Roman" panose="02020603050405020304" pitchFamily="18" charset="0"/>
                  <a:ea typeface="微软雅黑" panose="020B0503020204020204" pitchFamily="34" charset="-122"/>
                  <a:cs typeface="Times New Roman" panose="02020603050405020304" pitchFamily="18" charset="0"/>
                </a:endParaRPr>
              </a:p>
              <a:p>
                <a:pPr algn="r">
                  <a:lnSpc>
                    <a:spcPts val="1000"/>
                  </a:lnSpc>
                  <a:spcBef>
                    <a:spcPct val="50000"/>
                  </a:spcBef>
                  <a:defRPr/>
                </a:pPr>
                <a:r>
                  <a:rPr lang="en-US" altLang="zh-CN" sz="1400" dirty="0">
                    <a:latin typeface="Times New Roman" panose="02020603050405020304" pitchFamily="18" charset="0"/>
                    <a:ea typeface="微软雅黑" panose="020B0503020204020204" pitchFamily="34" charset="-122"/>
                    <a:cs typeface="Times New Roman" panose="02020603050405020304" pitchFamily="18" charset="0"/>
                  </a:rPr>
                  <a:t>On The Early Days of Quantum   Mechanics</a:t>
                </a:r>
              </a:p>
              <a:p>
                <a:pPr algn="r">
                  <a:lnSpc>
                    <a:spcPts val="1000"/>
                  </a:lnSpc>
                  <a:spcBef>
                    <a:spcPct val="50000"/>
                  </a:spcBef>
                  <a:defRPr/>
                </a:pPr>
                <a:r>
                  <a:rPr lang="en-US" altLang="zh-CN" sz="1400" dirty="0">
                    <a:latin typeface="Times New Roman" panose="02020603050405020304" pitchFamily="18" charset="0"/>
                    <a:ea typeface="微软雅黑" panose="020B0503020204020204" pitchFamily="34" charset="-122"/>
                    <a:cs typeface="Times New Roman" panose="02020603050405020304" pitchFamily="18" charset="0"/>
                  </a:rPr>
                  <a:t>Directions in Physics,1978, p.7</a:t>
                </a:r>
              </a:p>
              <a:p>
                <a:pPr algn="r">
                  <a:lnSpc>
                    <a:spcPts val="1000"/>
                  </a:lnSpc>
                  <a:spcBef>
                    <a:spcPct val="50000"/>
                  </a:spcBef>
                  <a:defRPr/>
                </a:pPr>
                <a:endParaRPr lang="en-US" altLang="zh-CN" sz="1400" dirty="0">
                  <a:latin typeface="Times New Roman" panose="02020603050405020304" pitchFamily="18" charset="0"/>
                  <a:ea typeface="微软雅黑" panose="020B0503020204020204" pitchFamily="34" charset="-122"/>
                  <a:cs typeface="Times New Roman" panose="02020603050405020304" pitchFamily="18" charset="0"/>
                </a:endParaRPr>
              </a:p>
            </p:txBody>
          </p:sp>
        </p:grpSp>
        <p:pic>
          <p:nvPicPr>
            <p:cNvPr id="98341" name="图片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89161" y="2794856"/>
              <a:ext cx="1017930" cy="14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aphicFrame>
        <p:nvGraphicFramePr>
          <p:cNvPr id="20" name="表格 19"/>
          <p:cNvGraphicFramePr>
            <a:graphicFrameLocks noGrp="1"/>
          </p:cNvGraphicFramePr>
          <p:nvPr/>
        </p:nvGraphicFramePr>
        <p:xfrm>
          <a:off x="101600" y="1995488"/>
          <a:ext cx="4144964" cy="2582861"/>
        </p:xfrm>
        <a:graphic>
          <a:graphicData uri="http://schemas.openxmlformats.org/drawingml/2006/table">
            <a:tbl>
              <a:tblPr firstRow="1" bandRow="1">
                <a:tableStyleId>{2D5ABB26-0587-4C30-8999-92F81FD0307C}</a:tableStyleId>
              </a:tblPr>
              <a:tblGrid>
                <a:gridCol w="1037806">
                  <a:extLst>
                    <a:ext uri="{9D8B030D-6E8A-4147-A177-3AD203B41FA5}">
                      <a16:colId xmlns:a16="http://schemas.microsoft.com/office/drawing/2014/main" val="1159248737"/>
                    </a:ext>
                  </a:extLst>
                </a:gridCol>
                <a:gridCol w="956049">
                  <a:extLst>
                    <a:ext uri="{9D8B030D-6E8A-4147-A177-3AD203B41FA5}">
                      <a16:colId xmlns:a16="http://schemas.microsoft.com/office/drawing/2014/main" val="730500474"/>
                    </a:ext>
                  </a:extLst>
                </a:gridCol>
                <a:gridCol w="1327081">
                  <a:extLst>
                    <a:ext uri="{9D8B030D-6E8A-4147-A177-3AD203B41FA5}">
                      <a16:colId xmlns:a16="http://schemas.microsoft.com/office/drawing/2014/main" val="4292481770"/>
                    </a:ext>
                  </a:extLst>
                </a:gridCol>
                <a:gridCol w="824028">
                  <a:extLst>
                    <a:ext uri="{9D8B030D-6E8A-4147-A177-3AD203B41FA5}">
                      <a16:colId xmlns:a16="http://schemas.microsoft.com/office/drawing/2014/main" val="3336889600"/>
                    </a:ext>
                  </a:extLst>
                </a:gridCol>
              </a:tblGrid>
              <a:tr h="504046">
                <a:tc>
                  <a:txBody>
                    <a:bodyPr/>
                    <a:lstStyle/>
                    <a:p>
                      <a:pPr algn="ctr"/>
                      <a:r>
                        <a:rPr lang="en-US" altLang="zh-CN" sz="1600" b="1" dirty="0">
                          <a:latin typeface="Times New Roman" panose="02020603050405020304" pitchFamily="18" charset="0"/>
                          <a:ea typeface="+mn-ea"/>
                          <a:cs typeface="Times New Roman" panose="02020603050405020304" pitchFamily="18" charset="0"/>
                        </a:rPr>
                        <a:t>Name</a:t>
                      </a:r>
                      <a:endParaRPr lang="zh-CN" altLang="en-US" sz="1600" b="1" dirty="0">
                        <a:latin typeface="Times New Roman" panose="02020603050405020304" pitchFamily="18" charset="0"/>
                        <a:ea typeface="+mn-ea"/>
                        <a:cs typeface="Times New Roman" panose="02020603050405020304" pitchFamily="18" charset="0"/>
                      </a:endParaRPr>
                    </a:p>
                  </a:txBody>
                  <a:tcPr marL="91443" marR="91443" marT="45719" marB="45719">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a:r>
                        <a:rPr lang="en-US" altLang="zh-CN" sz="1600" b="1" dirty="0">
                          <a:latin typeface="Times New Roman" panose="02020603050405020304" pitchFamily="18" charset="0"/>
                          <a:ea typeface="+mn-ea"/>
                          <a:cs typeface="Times New Roman" panose="02020603050405020304" pitchFamily="18" charset="0"/>
                        </a:rPr>
                        <a:t>Age</a:t>
                      </a:r>
                      <a:endParaRPr lang="zh-CN" altLang="en-US" sz="1600" b="1" dirty="0">
                        <a:latin typeface="Times New Roman" panose="02020603050405020304" pitchFamily="18" charset="0"/>
                        <a:ea typeface="+mn-ea"/>
                        <a:cs typeface="Times New Roman" panose="02020603050405020304" pitchFamily="18" charset="0"/>
                      </a:endParaRPr>
                    </a:p>
                  </a:txBody>
                  <a:tcPr marL="91443" marR="91443" marT="45719" marB="45719">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a:r>
                        <a:rPr lang="en-US" altLang="zh-CN" sz="1600" b="1" dirty="0">
                          <a:latin typeface="Times New Roman" panose="02020603050405020304" pitchFamily="18" charset="0"/>
                          <a:ea typeface="+mn-ea"/>
                          <a:cs typeface="Times New Roman" panose="02020603050405020304" pitchFamily="18" charset="0"/>
                        </a:rPr>
                        <a:t>Name</a:t>
                      </a:r>
                      <a:endParaRPr lang="zh-CN" altLang="en-US" sz="1600" b="1" dirty="0">
                        <a:latin typeface="Times New Roman" panose="02020603050405020304" pitchFamily="18" charset="0"/>
                        <a:ea typeface="+mn-ea"/>
                        <a:cs typeface="Times New Roman" panose="02020603050405020304" pitchFamily="18" charset="0"/>
                      </a:endParaRPr>
                    </a:p>
                  </a:txBody>
                  <a:tcPr marL="91443" marR="91443" marT="45719" marB="45719">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a:r>
                        <a:rPr lang="en-US" altLang="zh-CN" sz="1600" b="1" dirty="0">
                          <a:latin typeface="Times New Roman" panose="02020603050405020304" pitchFamily="18" charset="0"/>
                          <a:ea typeface="+mn-ea"/>
                          <a:cs typeface="Times New Roman" panose="02020603050405020304" pitchFamily="18" charset="0"/>
                        </a:rPr>
                        <a:t>Age</a:t>
                      </a:r>
                      <a:endParaRPr lang="zh-CN" altLang="en-US" sz="1600" b="1" dirty="0">
                        <a:latin typeface="Times New Roman" panose="02020603050405020304" pitchFamily="18" charset="0"/>
                        <a:ea typeface="+mn-ea"/>
                        <a:cs typeface="Times New Roman" panose="02020603050405020304" pitchFamily="18" charset="0"/>
                      </a:endParaRPr>
                    </a:p>
                  </a:txBody>
                  <a:tcPr marL="91443" marR="91443" marT="45719" marB="45719">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71040500"/>
                  </a:ext>
                </a:extLst>
              </a:tr>
              <a:tr h="453401">
                <a:tc>
                  <a:txBody>
                    <a:bodyPr/>
                    <a:lstStyle/>
                    <a:p>
                      <a:pPr algn="ctr"/>
                      <a:r>
                        <a:rPr lang="zh-CN" altLang="en-US" sz="1600" b="1" dirty="0">
                          <a:latin typeface="Times New Roman" panose="02020603050405020304" pitchFamily="18" charset="0"/>
                          <a:ea typeface="+mn-ea"/>
                          <a:cs typeface="Times New Roman" panose="02020603050405020304" pitchFamily="18" charset="0"/>
                        </a:rPr>
                        <a:t>玻恩</a:t>
                      </a:r>
                    </a:p>
                  </a:txBody>
                  <a:tcPr marL="91443" marR="91443" marT="45719" marB="45719">
                    <a:lnT w="28575" cap="flat" cmpd="sng" algn="ctr">
                      <a:solidFill>
                        <a:schemeClr val="tx1"/>
                      </a:solidFill>
                      <a:prstDash val="solid"/>
                      <a:round/>
                      <a:headEnd type="none" w="med" len="med"/>
                      <a:tailEnd type="none" w="med" len="med"/>
                    </a:lnT>
                  </a:tcPr>
                </a:tc>
                <a:tc>
                  <a:txBody>
                    <a:bodyPr/>
                    <a:lstStyle/>
                    <a:p>
                      <a:pPr algn="ctr"/>
                      <a:r>
                        <a:rPr lang="en-US" altLang="zh-CN" sz="1600" b="1" dirty="0">
                          <a:latin typeface="Times New Roman" panose="02020603050405020304" pitchFamily="18" charset="0"/>
                          <a:ea typeface="+mn-ea"/>
                          <a:cs typeface="Times New Roman" panose="02020603050405020304" pitchFamily="18" charset="0"/>
                        </a:rPr>
                        <a:t>44</a:t>
                      </a:r>
                      <a:endParaRPr lang="zh-CN" altLang="en-US" sz="1600" b="1" dirty="0">
                        <a:latin typeface="Times New Roman" panose="02020603050405020304" pitchFamily="18" charset="0"/>
                        <a:ea typeface="+mn-ea"/>
                        <a:cs typeface="Times New Roman" panose="02020603050405020304" pitchFamily="18" charset="0"/>
                      </a:endParaRPr>
                    </a:p>
                  </a:txBody>
                  <a:tcPr marL="91443" marR="91443" marT="45719" marB="45719">
                    <a:lnT w="28575" cap="flat" cmpd="sng" algn="ctr">
                      <a:solidFill>
                        <a:schemeClr val="tx1"/>
                      </a:solidFill>
                      <a:prstDash val="solid"/>
                      <a:round/>
                      <a:headEnd type="none" w="med" len="med"/>
                      <a:tailEnd type="none" w="med" len="med"/>
                    </a:lnT>
                  </a:tcPr>
                </a:tc>
                <a:tc>
                  <a:txBody>
                    <a:bodyPr/>
                    <a:lstStyle/>
                    <a:p>
                      <a:pPr algn="ctr"/>
                      <a:r>
                        <a:rPr lang="zh-CN" altLang="en-US" sz="1600" b="1" dirty="0">
                          <a:latin typeface="Times New Roman" panose="02020603050405020304" pitchFamily="18" charset="0"/>
                          <a:ea typeface="+mn-ea"/>
                          <a:cs typeface="Times New Roman" panose="02020603050405020304" pitchFamily="18" charset="0"/>
                        </a:rPr>
                        <a:t>爱因斯坦</a:t>
                      </a:r>
                    </a:p>
                  </a:txBody>
                  <a:tcPr marL="91443" marR="91443" marT="45719" marB="45719">
                    <a:lnT w="28575" cap="flat" cmpd="sng" algn="ctr">
                      <a:solidFill>
                        <a:schemeClr val="tx1"/>
                      </a:solidFill>
                      <a:prstDash val="solid"/>
                      <a:round/>
                      <a:headEnd type="none" w="med" len="med"/>
                      <a:tailEnd type="none" w="med" len="med"/>
                    </a:lnT>
                  </a:tcPr>
                </a:tc>
                <a:tc>
                  <a:txBody>
                    <a:bodyPr/>
                    <a:lstStyle/>
                    <a:p>
                      <a:pPr algn="ctr"/>
                      <a:r>
                        <a:rPr lang="en-US" altLang="zh-CN" sz="1600" b="1" dirty="0">
                          <a:latin typeface="Times New Roman" panose="02020603050405020304" pitchFamily="18" charset="0"/>
                          <a:ea typeface="+mn-ea"/>
                          <a:cs typeface="Times New Roman" panose="02020603050405020304" pitchFamily="18" charset="0"/>
                        </a:rPr>
                        <a:t>26</a:t>
                      </a:r>
                      <a:endParaRPr lang="zh-CN" altLang="en-US" sz="1600" b="1" dirty="0">
                        <a:latin typeface="Times New Roman" panose="02020603050405020304" pitchFamily="18" charset="0"/>
                        <a:ea typeface="+mn-ea"/>
                        <a:cs typeface="Times New Roman" panose="02020603050405020304" pitchFamily="18" charset="0"/>
                      </a:endParaRPr>
                    </a:p>
                  </a:txBody>
                  <a:tcPr marL="91443" marR="91443" marT="45719" marB="45719">
                    <a:lnT w="28575"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748194615"/>
                  </a:ext>
                </a:extLst>
              </a:tr>
              <a:tr h="422667">
                <a:tc>
                  <a:txBody>
                    <a:bodyPr/>
                    <a:lstStyle/>
                    <a:p>
                      <a:pPr algn="ctr"/>
                      <a:r>
                        <a:rPr lang="zh-CN" altLang="en-US" sz="1600" b="1" dirty="0">
                          <a:latin typeface="Times New Roman" panose="02020603050405020304" pitchFamily="18" charset="0"/>
                          <a:ea typeface="+mn-ea"/>
                          <a:cs typeface="Times New Roman" panose="02020603050405020304" pitchFamily="18" charset="0"/>
                        </a:rPr>
                        <a:t>普朗克</a:t>
                      </a:r>
                    </a:p>
                  </a:txBody>
                  <a:tcPr marL="91443" marR="91443" marT="45719" marB="45719"/>
                </a:tc>
                <a:tc>
                  <a:txBody>
                    <a:bodyPr/>
                    <a:lstStyle/>
                    <a:p>
                      <a:pPr algn="ctr"/>
                      <a:r>
                        <a:rPr lang="en-US" altLang="zh-CN" sz="1600" b="1" dirty="0">
                          <a:latin typeface="Times New Roman" panose="02020603050405020304" pitchFamily="18" charset="0"/>
                          <a:ea typeface="+mn-ea"/>
                          <a:cs typeface="Times New Roman" panose="02020603050405020304" pitchFamily="18" charset="0"/>
                        </a:rPr>
                        <a:t>42</a:t>
                      </a:r>
                      <a:endParaRPr lang="zh-CN" altLang="en-US" sz="1600" b="1" dirty="0">
                        <a:latin typeface="Times New Roman" panose="02020603050405020304" pitchFamily="18" charset="0"/>
                        <a:ea typeface="+mn-ea"/>
                        <a:cs typeface="Times New Roman" panose="02020603050405020304" pitchFamily="18" charset="0"/>
                      </a:endParaRPr>
                    </a:p>
                  </a:txBody>
                  <a:tcPr marL="91443" marR="91443" marT="45719" marB="45719"/>
                </a:tc>
                <a:tc>
                  <a:txBody>
                    <a:bodyPr/>
                    <a:lstStyle/>
                    <a:p>
                      <a:pPr algn="ctr"/>
                      <a:r>
                        <a:rPr lang="zh-CN" altLang="en-US" sz="1600" b="1" dirty="0">
                          <a:latin typeface="Times New Roman" panose="02020603050405020304" pitchFamily="18" charset="0"/>
                          <a:ea typeface="+mn-ea"/>
                          <a:cs typeface="Times New Roman" panose="02020603050405020304" pitchFamily="18" charset="0"/>
                        </a:rPr>
                        <a:t>海森堡</a:t>
                      </a:r>
                    </a:p>
                  </a:txBody>
                  <a:tcPr marL="91443" marR="91443" marT="45719" marB="45719"/>
                </a:tc>
                <a:tc>
                  <a:txBody>
                    <a:bodyPr/>
                    <a:lstStyle/>
                    <a:p>
                      <a:pPr algn="ctr"/>
                      <a:r>
                        <a:rPr lang="en-US" altLang="zh-CN" sz="1600" b="1" dirty="0">
                          <a:latin typeface="Times New Roman" panose="02020603050405020304" pitchFamily="18" charset="0"/>
                          <a:ea typeface="+mn-ea"/>
                          <a:cs typeface="Times New Roman" panose="02020603050405020304" pitchFamily="18" charset="0"/>
                        </a:rPr>
                        <a:t>25</a:t>
                      </a:r>
                      <a:endParaRPr lang="zh-CN" altLang="en-US" sz="1600" b="1" dirty="0">
                        <a:latin typeface="Times New Roman" panose="02020603050405020304" pitchFamily="18" charset="0"/>
                        <a:ea typeface="+mn-ea"/>
                        <a:cs typeface="Times New Roman" panose="02020603050405020304" pitchFamily="18" charset="0"/>
                      </a:endParaRPr>
                    </a:p>
                  </a:txBody>
                  <a:tcPr marL="91443" marR="91443" marT="45719" marB="45719"/>
                </a:tc>
                <a:extLst>
                  <a:ext uri="{0D108BD9-81ED-4DB2-BD59-A6C34878D82A}">
                    <a16:rowId xmlns:a16="http://schemas.microsoft.com/office/drawing/2014/main" val="848992199"/>
                  </a:ext>
                </a:extLst>
              </a:tr>
              <a:tr h="422667">
                <a:tc>
                  <a:txBody>
                    <a:bodyPr/>
                    <a:lstStyle/>
                    <a:p>
                      <a:pPr algn="ctr"/>
                      <a:r>
                        <a:rPr lang="zh-CN" altLang="en-US" sz="1600" b="1" dirty="0">
                          <a:latin typeface="Times New Roman" panose="02020603050405020304" pitchFamily="18" charset="0"/>
                          <a:ea typeface="+mn-ea"/>
                          <a:cs typeface="Times New Roman" panose="02020603050405020304" pitchFamily="18" charset="0"/>
                        </a:rPr>
                        <a:t>薛定谔</a:t>
                      </a:r>
                    </a:p>
                  </a:txBody>
                  <a:tcPr marL="91443" marR="91443" marT="45719" marB="45719"/>
                </a:tc>
                <a:tc>
                  <a:txBody>
                    <a:bodyPr/>
                    <a:lstStyle/>
                    <a:p>
                      <a:pPr algn="ctr"/>
                      <a:r>
                        <a:rPr lang="en-US" altLang="zh-CN" sz="1600" b="1" dirty="0">
                          <a:latin typeface="Times New Roman" panose="02020603050405020304" pitchFamily="18" charset="0"/>
                          <a:ea typeface="+mn-ea"/>
                          <a:cs typeface="Times New Roman" panose="02020603050405020304" pitchFamily="18" charset="0"/>
                        </a:rPr>
                        <a:t>39</a:t>
                      </a:r>
                      <a:endParaRPr lang="zh-CN" altLang="en-US" sz="1600" b="1" dirty="0">
                        <a:latin typeface="Times New Roman" panose="02020603050405020304" pitchFamily="18" charset="0"/>
                        <a:ea typeface="+mn-ea"/>
                        <a:cs typeface="Times New Roman" panose="02020603050405020304" pitchFamily="18" charset="0"/>
                      </a:endParaRPr>
                    </a:p>
                  </a:txBody>
                  <a:tcPr marL="91443" marR="91443" marT="45719" marB="45719"/>
                </a:tc>
                <a:tc>
                  <a:txBody>
                    <a:bodyPr/>
                    <a:lstStyle/>
                    <a:p>
                      <a:pPr algn="ctr"/>
                      <a:r>
                        <a:rPr lang="zh-CN" altLang="en-US" sz="1600" b="1" dirty="0">
                          <a:latin typeface="Times New Roman" panose="02020603050405020304" pitchFamily="18" charset="0"/>
                          <a:ea typeface="+mn-ea"/>
                          <a:cs typeface="Times New Roman" panose="02020603050405020304" pitchFamily="18" charset="0"/>
                        </a:rPr>
                        <a:t>泡利</a:t>
                      </a:r>
                    </a:p>
                  </a:txBody>
                  <a:tcPr marL="91443" marR="91443" marT="45719" marB="45719"/>
                </a:tc>
                <a:tc>
                  <a:txBody>
                    <a:bodyPr/>
                    <a:lstStyle/>
                    <a:p>
                      <a:pPr algn="ctr"/>
                      <a:r>
                        <a:rPr lang="en-US" altLang="zh-CN" sz="1600" b="1" dirty="0">
                          <a:latin typeface="Times New Roman" panose="02020603050405020304" pitchFamily="18" charset="0"/>
                          <a:ea typeface="+mn-ea"/>
                          <a:cs typeface="Times New Roman" panose="02020603050405020304" pitchFamily="18" charset="0"/>
                        </a:rPr>
                        <a:t>24</a:t>
                      </a:r>
                      <a:endParaRPr lang="zh-CN" altLang="en-US" sz="1600" b="1" dirty="0">
                        <a:latin typeface="Times New Roman" panose="02020603050405020304" pitchFamily="18" charset="0"/>
                        <a:ea typeface="+mn-ea"/>
                        <a:cs typeface="Times New Roman" panose="02020603050405020304" pitchFamily="18" charset="0"/>
                      </a:endParaRPr>
                    </a:p>
                  </a:txBody>
                  <a:tcPr marL="91443" marR="91443" marT="45719" marB="45719"/>
                </a:tc>
                <a:extLst>
                  <a:ext uri="{0D108BD9-81ED-4DB2-BD59-A6C34878D82A}">
                    <a16:rowId xmlns:a16="http://schemas.microsoft.com/office/drawing/2014/main" val="1703943843"/>
                  </a:ext>
                </a:extLst>
              </a:tr>
              <a:tr h="357413">
                <a:tc>
                  <a:txBody>
                    <a:bodyPr/>
                    <a:lstStyle/>
                    <a:p>
                      <a:pPr algn="ctr"/>
                      <a:r>
                        <a:rPr lang="zh-CN" altLang="en-US" sz="1600" b="1" dirty="0">
                          <a:latin typeface="Times New Roman" panose="02020603050405020304" pitchFamily="18" charset="0"/>
                          <a:ea typeface="+mn-ea"/>
                          <a:cs typeface="Times New Roman" panose="02020603050405020304" pitchFamily="18" charset="0"/>
                        </a:rPr>
                        <a:t>德布罗意</a:t>
                      </a:r>
                    </a:p>
                  </a:txBody>
                  <a:tcPr marL="91443" marR="91443" marT="45719" marB="45719"/>
                </a:tc>
                <a:tc>
                  <a:txBody>
                    <a:bodyPr/>
                    <a:lstStyle/>
                    <a:p>
                      <a:pPr algn="ctr"/>
                      <a:r>
                        <a:rPr lang="en-US" altLang="zh-CN" sz="1600" b="1" dirty="0">
                          <a:latin typeface="Times New Roman" panose="02020603050405020304" pitchFamily="18" charset="0"/>
                          <a:ea typeface="+mn-ea"/>
                          <a:cs typeface="Times New Roman" panose="02020603050405020304" pitchFamily="18" charset="0"/>
                        </a:rPr>
                        <a:t>32</a:t>
                      </a:r>
                      <a:endParaRPr lang="zh-CN" altLang="en-US" sz="1600" b="1" dirty="0">
                        <a:latin typeface="Times New Roman" panose="02020603050405020304" pitchFamily="18" charset="0"/>
                        <a:ea typeface="+mn-ea"/>
                        <a:cs typeface="Times New Roman" panose="02020603050405020304" pitchFamily="18" charset="0"/>
                      </a:endParaRPr>
                    </a:p>
                  </a:txBody>
                  <a:tcPr marL="91443" marR="91443" marT="45719" marB="45719"/>
                </a:tc>
                <a:tc>
                  <a:txBody>
                    <a:bodyPr/>
                    <a:lstStyle/>
                    <a:p>
                      <a:pPr algn="ctr"/>
                      <a:r>
                        <a:rPr lang="zh-CN" altLang="en-US" sz="1600" b="1" dirty="0">
                          <a:latin typeface="Times New Roman" panose="02020603050405020304" pitchFamily="18" charset="0"/>
                          <a:ea typeface="+mn-ea"/>
                          <a:cs typeface="Times New Roman" panose="02020603050405020304" pitchFamily="18" charset="0"/>
                        </a:rPr>
                        <a:t>费曼</a:t>
                      </a:r>
                    </a:p>
                  </a:txBody>
                  <a:tcPr marL="91443" marR="91443" marT="45719" marB="45719"/>
                </a:tc>
                <a:tc>
                  <a:txBody>
                    <a:bodyPr/>
                    <a:lstStyle/>
                    <a:p>
                      <a:pPr algn="ctr"/>
                      <a:r>
                        <a:rPr lang="en-US" altLang="zh-CN" sz="1600" b="1" dirty="0">
                          <a:latin typeface="Times New Roman" panose="02020603050405020304" pitchFamily="18" charset="0"/>
                          <a:ea typeface="+mn-ea"/>
                          <a:cs typeface="Times New Roman" panose="02020603050405020304" pitchFamily="18" charset="0"/>
                        </a:rPr>
                        <a:t>23</a:t>
                      </a:r>
                      <a:endParaRPr lang="zh-CN" altLang="en-US" sz="1600" b="1" dirty="0">
                        <a:latin typeface="Times New Roman" panose="02020603050405020304" pitchFamily="18" charset="0"/>
                        <a:ea typeface="+mn-ea"/>
                        <a:cs typeface="Times New Roman" panose="02020603050405020304" pitchFamily="18" charset="0"/>
                      </a:endParaRPr>
                    </a:p>
                  </a:txBody>
                  <a:tcPr marL="91443" marR="91443" marT="45719" marB="45719"/>
                </a:tc>
                <a:extLst>
                  <a:ext uri="{0D108BD9-81ED-4DB2-BD59-A6C34878D82A}">
                    <a16:rowId xmlns:a16="http://schemas.microsoft.com/office/drawing/2014/main" val="706098028"/>
                  </a:ext>
                </a:extLst>
              </a:tr>
              <a:tr h="422667">
                <a:tc>
                  <a:txBody>
                    <a:bodyPr/>
                    <a:lstStyle/>
                    <a:p>
                      <a:pPr algn="ctr"/>
                      <a:r>
                        <a:rPr lang="zh-CN" altLang="en-US" sz="1600" b="1" dirty="0">
                          <a:latin typeface="Times New Roman" panose="02020603050405020304" pitchFamily="18" charset="0"/>
                          <a:ea typeface="+mn-ea"/>
                          <a:cs typeface="Times New Roman" panose="02020603050405020304" pitchFamily="18" charset="0"/>
                        </a:rPr>
                        <a:t>玻尔</a:t>
                      </a:r>
                    </a:p>
                  </a:txBody>
                  <a:tcPr marL="91443" marR="91443" marT="45719" marB="45719">
                    <a:lnB w="28575" cap="flat" cmpd="sng" algn="ctr">
                      <a:solidFill>
                        <a:schemeClr val="tx1"/>
                      </a:solidFill>
                      <a:prstDash val="solid"/>
                      <a:round/>
                      <a:headEnd type="none" w="med" len="med"/>
                      <a:tailEnd type="none" w="med" len="med"/>
                    </a:lnB>
                  </a:tcPr>
                </a:tc>
                <a:tc>
                  <a:txBody>
                    <a:bodyPr/>
                    <a:lstStyle/>
                    <a:p>
                      <a:pPr algn="ctr"/>
                      <a:r>
                        <a:rPr lang="en-US" altLang="zh-CN" sz="1600" b="1" dirty="0">
                          <a:latin typeface="Times New Roman" panose="02020603050405020304" pitchFamily="18" charset="0"/>
                          <a:ea typeface="+mn-ea"/>
                          <a:cs typeface="Times New Roman" panose="02020603050405020304" pitchFamily="18" charset="0"/>
                        </a:rPr>
                        <a:t>28</a:t>
                      </a:r>
                      <a:endParaRPr lang="zh-CN" altLang="en-US" sz="1600" b="1" dirty="0">
                        <a:latin typeface="Times New Roman" panose="02020603050405020304" pitchFamily="18" charset="0"/>
                        <a:ea typeface="+mn-ea"/>
                        <a:cs typeface="Times New Roman" panose="02020603050405020304" pitchFamily="18" charset="0"/>
                      </a:endParaRPr>
                    </a:p>
                  </a:txBody>
                  <a:tcPr marL="91443" marR="91443" marT="45719" marB="45719">
                    <a:lnB w="28575" cap="flat" cmpd="sng" algn="ctr">
                      <a:solidFill>
                        <a:schemeClr val="tx1"/>
                      </a:solidFill>
                      <a:prstDash val="solid"/>
                      <a:round/>
                      <a:headEnd type="none" w="med" len="med"/>
                      <a:tailEnd type="none" w="med" len="med"/>
                    </a:lnB>
                  </a:tcPr>
                </a:tc>
                <a:tc>
                  <a:txBody>
                    <a:bodyPr/>
                    <a:lstStyle/>
                    <a:p>
                      <a:pPr algn="ctr"/>
                      <a:r>
                        <a:rPr lang="zh-CN" altLang="en-US" sz="1600" b="1" dirty="0">
                          <a:latin typeface="Times New Roman" panose="02020603050405020304" pitchFamily="18" charset="0"/>
                          <a:ea typeface="+mn-ea"/>
                          <a:cs typeface="Times New Roman" panose="02020603050405020304" pitchFamily="18" charset="0"/>
                        </a:rPr>
                        <a:t>迪拉克</a:t>
                      </a:r>
                    </a:p>
                  </a:txBody>
                  <a:tcPr marL="91443" marR="91443" marT="45719" marB="45719">
                    <a:lnB w="28575" cap="flat" cmpd="sng" algn="ctr">
                      <a:solidFill>
                        <a:schemeClr val="tx1"/>
                      </a:solidFill>
                      <a:prstDash val="solid"/>
                      <a:round/>
                      <a:headEnd type="none" w="med" len="med"/>
                      <a:tailEnd type="none" w="med" len="med"/>
                    </a:lnB>
                  </a:tcPr>
                </a:tc>
                <a:tc>
                  <a:txBody>
                    <a:bodyPr/>
                    <a:lstStyle/>
                    <a:p>
                      <a:pPr algn="ctr"/>
                      <a:r>
                        <a:rPr lang="en-US" altLang="zh-CN" sz="1600" b="1" dirty="0">
                          <a:latin typeface="Times New Roman" panose="02020603050405020304" pitchFamily="18" charset="0"/>
                          <a:ea typeface="+mn-ea"/>
                          <a:cs typeface="Times New Roman" panose="02020603050405020304" pitchFamily="18" charset="0"/>
                        </a:rPr>
                        <a:t>22</a:t>
                      </a:r>
                      <a:endParaRPr lang="zh-CN" altLang="en-US" sz="1600" b="1" dirty="0">
                        <a:latin typeface="Times New Roman" panose="02020603050405020304" pitchFamily="18" charset="0"/>
                        <a:ea typeface="+mn-ea"/>
                        <a:cs typeface="Times New Roman" panose="02020603050405020304" pitchFamily="18" charset="0"/>
                      </a:endParaRPr>
                    </a:p>
                  </a:txBody>
                  <a:tcPr marL="91443" marR="91443" marT="45719" marB="45719">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70508739"/>
                  </a:ext>
                </a:extLst>
              </a:tr>
            </a:tbl>
          </a:graphicData>
        </a:graphic>
      </p:graphicFrame>
      <p:sp>
        <p:nvSpPr>
          <p:cNvPr id="21" name="矩形 20"/>
          <p:cNvSpPr/>
          <p:nvPr/>
        </p:nvSpPr>
        <p:spPr>
          <a:xfrm>
            <a:off x="1258888" y="1514475"/>
            <a:ext cx="1508125" cy="368300"/>
          </a:xfrm>
          <a:prstGeom prst="rect">
            <a:avLst/>
          </a:prstGeom>
        </p:spPr>
        <p:txBody>
          <a:bodyPr wrap="none">
            <a:spAutoFit/>
          </a:bodyPr>
          <a:lstStyle/>
          <a:p>
            <a:pPr>
              <a:defRPr/>
            </a:pPr>
            <a:r>
              <a:rPr lang="en-US" altLang="zh-CN" dirty="0">
                <a:solidFill>
                  <a:srgbClr val="0000CC"/>
                </a:solidFill>
                <a:latin typeface="Times New Roman" panose="02020603050405020304" pitchFamily="18" charset="0"/>
                <a:ea typeface="+mn-ea"/>
                <a:cs typeface="Times New Roman" panose="02020603050405020304" pitchFamily="18" charset="0"/>
              </a:rPr>
              <a:t>Boys’ Physics</a:t>
            </a:r>
          </a:p>
        </p:txBody>
      </p:sp>
      <p:sp>
        <p:nvSpPr>
          <p:cNvPr id="13" name="Text Box 55"/>
          <p:cNvSpPr txBox="1">
            <a:spLocks noChangeArrowheads="1"/>
          </p:cNvSpPr>
          <p:nvPr/>
        </p:nvSpPr>
        <p:spPr bwMode="auto">
          <a:xfrm>
            <a:off x="611188" y="268288"/>
            <a:ext cx="5545137"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9" tIns="45709" rIns="91419" bIns="45709">
            <a:spAutoFit/>
          </a:bodyPr>
          <a:lstStyle>
            <a:lvl1pPr>
              <a:defRPr b="1">
                <a:solidFill>
                  <a:schemeClr val="tx1"/>
                </a:solidFill>
                <a:latin typeface="Arial" panose="020B0604020202020204" pitchFamily="34" charset="0"/>
                <a:ea typeface="华文细黑" panose="02010600040101010101" pitchFamily="2" charset="-122"/>
              </a:defRPr>
            </a:lvl1pPr>
            <a:lvl2pPr marL="742950" indent="-285750">
              <a:defRPr b="1">
                <a:solidFill>
                  <a:schemeClr val="tx1"/>
                </a:solidFill>
                <a:latin typeface="Arial" panose="020B0604020202020204" pitchFamily="34" charset="0"/>
                <a:ea typeface="华文细黑" panose="02010600040101010101" pitchFamily="2" charset="-122"/>
              </a:defRPr>
            </a:lvl2pPr>
            <a:lvl3pPr marL="1143000" indent="-228600">
              <a:defRPr b="1">
                <a:solidFill>
                  <a:schemeClr val="tx1"/>
                </a:solidFill>
                <a:latin typeface="Arial" panose="020B0604020202020204" pitchFamily="34" charset="0"/>
                <a:ea typeface="华文细黑" panose="02010600040101010101" pitchFamily="2" charset="-122"/>
              </a:defRPr>
            </a:lvl3pPr>
            <a:lvl4pPr marL="1600200" indent="-228600">
              <a:defRPr b="1">
                <a:solidFill>
                  <a:schemeClr val="tx1"/>
                </a:solidFill>
                <a:latin typeface="Arial" panose="020B0604020202020204" pitchFamily="34" charset="0"/>
                <a:ea typeface="华文细黑" panose="02010600040101010101" pitchFamily="2" charset="-122"/>
              </a:defRPr>
            </a:lvl4pPr>
            <a:lvl5pPr marL="2057400" indent="-228600">
              <a:defRPr b="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9pPr>
          </a:lstStyle>
          <a:p>
            <a:pPr eaLnBrk="1" hangingPunct="1">
              <a:defRPr/>
            </a:pPr>
            <a:r>
              <a:rPr lang="en-US" altLang="zh-CN" sz="2400" dirty="0">
                <a:latin typeface="微软雅黑" panose="020B0503020204020204" pitchFamily="34" charset="-122"/>
                <a:ea typeface="微软雅黑" panose="020B0503020204020204" pitchFamily="34" charset="-122"/>
              </a:rPr>
              <a:t>1.2.2 </a:t>
            </a:r>
            <a:r>
              <a:rPr lang="zh-CN" altLang="en-US" sz="2400" dirty="0">
                <a:latin typeface="Times New Roman" panose="02020603050405020304" pitchFamily="18" charset="0"/>
                <a:ea typeface="+mn-ea"/>
                <a:cs typeface="Times New Roman" panose="02020603050405020304" pitchFamily="18" charset="0"/>
              </a:rPr>
              <a:t>氢原子的量子力学模型</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9830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文本框 5"/>
          <p:cNvSpPr txBox="1"/>
          <p:nvPr/>
        </p:nvSpPr>
        <p:spPr>
          <a:xfrm>
            <a:off x="1116013" y="842963"/>
            <a:ext cx="3024187" cy="460375"/>
          </a:xfrm>
          <a:prstGeom prst="rect">
            <a:avLst/>
          </a:prstGeom>
          <a:noFill/>
        </p:spPr>
        <p:txBody>
          <a:bodyPr>
            <a:spAutoFit/>
          </a:bodyPr>
          <a:lstStyle/>
          <a:p>
            <a:pPr marL="342900" indent="-342900">
              <a:buClr>
                <a:schemeClr val="tx1"/>
              </a:buClr>
              <a:buFont typeface="Wingdings" panose="05000000000000000000" pitchFamily="2" charset="2"/>
              <a:buChar char="n"/>
              <a:defRPr/>
            </a:pPr>
            <a:r>
              <a:rPr lang="zh-CN" altLang="en-US" sz="2400" dirty="0">
                <a:solidFill>
                  <a:srgbClr val="FF0000"/>
                </a:solidFill>
                <a:latin typeface="+mn-ea"/>
                <a:ea typeface="+mn-ea"/>
              </a:rPr>
              <a:t>四个量子数</a:t>
            </a:r>
          </a:p>
        </p:txBody>
      </p:sp>
      <p:sp>
        <p:nvSpPr>
          <p:cNvPr id="13" name="Rectangle 3"/>
          <p:cNvSpPr txBox="1">
            <a:spLocks noChangeArrowheads="1"/>
          </p:cNvSpPr>
          <p:nvPr/>
        </p:nvSpPr>
        <p:spPr>
          <a:xfrm>
            <a:off x="539750" y="1303338"/>
            <a:ext cx="7559675" cy="1944687"/>
          </a:xfrm>
          <a:prstGeom prst="rect">
            <a:avLst/>
          </a:prstGeom>
        </p:spPr>
        <p:txBody>
          <a:bodyPr/>
          <a:lstStyle>
            <a:lvl1pPr marL="166688" indent="-166688" algn="l" rtl="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sz="1900" b="1">
                <a:solidFill>
                  <a:schemeClr val="tx1"/>
                </a:solidFill>
                <a:latin typeface="+mn-lt"/>
                <a:ea typeface="+mn-ea"/>
                <a:cs typeface="+mn-cs"/>
              </a:defRPr>
            </a:lvl1pPr>
            <a:lvl2pPr marL="500063" indent="-166688" algn="l" rtl="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a:solidFill>
                  <a:schemeClr val="tx1"/>
                </a:solidFill>
                <a:latin typeface="+mn-lt"/>
                <a:ea typeface="+mn-ea"/>
                <a:cs typeface="+mn-cs"/>
              </a:defRPr>
            </a:lvl2pPr>
            <a:lvl3pPr marL="828675" indent="-160338" algn="l" rtl="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sz="1400">
                <a:solidFill>
                  <a:schemeClr val="tx1"/>
                </a:solidFill>
                <a:latin typeface="+mn-lt"/>
                <a:ea typeface="+mn-ea"/>
                <a:cs typeface="+mn-cs"/>
              </a:defRPr>
            </a:lvl3pPr>
            <a:lvl4pPr marL="1163638" indent="-166688" algn="l" rtl="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sz="1300">
                <a:solidFill>
                  <a:schemeClr val="tx1"/>
                </a:solidFill>
                <a:latin typeface="+mn-lt"/>
                <a:ea typeface="+mn-ea"/>
                <a:cs typeface="+mn-cs"/>
              </a:defRPr>
            </a:lvl4pPr>
            <a:lvl5pPr marL="1500188" indent="-169863" algn="l" rtl="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sz="1100">
                <a:solidFill>
                  <a:schemeClr val="tx1"/>
                </a:solidFill>
                <a:latin typeface="+mn-lt"/>
                <a:ea typeface="+mn-ea"/>
                <a:cs typeface="+mn-cs"/>
              </a:defRPr>
            </a:lvl5pPr>
            <a:lvl6pPr marL="1925853" indent="-170794" algn="l" rtl="0" fontAlgn="ctr">
              <a:lnSpc>
                <a:spcPct val="120000"/>
              </a:lnSpc>
              <a:spcBef>
                <a:spcPct val="20000"/>
              </a:spcBef>
              <a:spcAft>
                <a:spcPct val="0"/>
              </a:spcAft>
              <a:buClr>
                <a:schemeClr val="accent1"/>
              </a:buClr>
              <a:buSzPct val="60000"/>
              <a:buFont typeface="Wingdings" pitchFamily="2" charset="2"/>
              <a:buChar char="l"/>
              <a:defRPr sz="1100">
                <a:solidFill>
                  <a:schemeClr val="tx1"/>
                </a:solidFill>
                <a:latin typeface="+mn-lt"/>
                <a:ea typeface="+mn-ea"/>
                <a:cs typeface="+mn-cs"/>
              </a:defRPr>
            </a:lvl6pPr>
            <a:lvl7pPr marL="2349895" indent="-170794" algn="l" rtl="0" fontAlgn="ctr">
              <a:lnSpc>
                <a:spcPct val="120000"/>
              </a:lnSpc>
              <a:spcBef>
                <a:spcPct val="20000"/>
              </a:spcBef>
              <a:spcAft>
                <a:spcPct val="0"/>
              </a:spcAft>
              <a:buClr>
                <a:schemeClr val="accent1"/>
              </a:buClr>
              <a:buSzPct val="60000"/>
              <a:buFont typeface="Wingdings" pitchFamily="2" charset="2"/>
              <a:buChar char="l"/>
              <a:defRPr sz="1100">
                <a:solidFill>
                  <a:schemeClr val="tx1"/>
                </a:solidFill>
                <a:latin typeface="+mn-lt"/>
                <a:ea typeface="+mn-ea"/>
                <a:cs typeface="+mn-cs"/>
              </a:defRPr>
            </a:lvl7pPr>
            <a:lvl8pPr marL="2773937" indent="-170794" algn="l" rtl="0" fontAlgn="ctr">
              <a:lnSpc>
                <a:spcPct val="120000"/>
              </a:lnSpc>
              <a:spcBef>
                <a:spcPct val="20000"/>
              </a:spcBef>
              <a:spcAft>
                <a:spcPct val="0"/>
              </a:spcAft>
              <a:buClr>
                <a:schemeClr val="accent1"/>
              </a:buClr>
              <a:buSzPct val="60000"/>
              <a:buFont typeface="Wingdings" pitchFamily="2" charset="2"/>
              <a:buChar char="l"/>
              <a:defRPr sz="1100">
                <a:solidFill>
                  <a:schemeClr val="tx1"/>
                </a:solidFill>
                <a:latin typeface="+mn-lt"/>
                <a:ea typeface="+mn-ea"/>
                <a:cs typeface="+mn-cs"/>
              </a:defRPr>
            </a:lvl8pPr>
            <a:lvl9pPr marL="3197976" indent="-170794" algn="l" rtl="0" fontAlgn="ctr">
              <a:lnSpc>
                <a:spcPct val="120000"/>
              </a:lnSpc>
              <a:spcBef>
                <a:spcPct val="20000"/>
              </a:spcBef>
              <a:spcAft>
                <a:spcPct val="0"/>
              </a:spcAft>
              <a:buClr>
                <a:schemeClr val="accent1"/>
              </a:buClr>
              <a:buSzPct val="60000"/>
              <a:buFont typeface="Wingdings" pitchFamily="2" charset="2"/>
              <a:buChar char="l"/>
              <a:defRPr sz="1100">
                <a:solidFill>
                  <a:schemeClr val="tx1"/>
                </a:solidFill>
                <a:latin typeface="+mn-lt"/>
                <a:ea typeface="+mn-ea"/>
                <a:cs typeface="+mn-cs"/>
              </a:defRPr>
            </a:lvl9pPr>
          </a:lstStyle>
          <a:p>
            <a:pPr>
              <a:spcBef>
                <a:spcPct val="50000"/>
              </a:spcBef>
              <a:buClrTx/>
              <a:buSzTx/>
              <a:buFontTx/>
              <a:buNone/>
              <a:defRPr/>
            </a:pPr>
            <a:r>
              <a:rPr lang="zh-CN" altLang="en-US" sz="2800" kern="0" dirty="0">
                <a:latin typeface="黑体" pitchFamily="2" charset="-122"/>
                <a:ea typeface="黑体" pitchFamily="2" charset="-122"/>
              </a:rPr>
              <a:t>     </a:t>
            </a:r>
            <a:r>
              <a:rPr lang="zh-CN" altLang="en-US" sz="2400" kern="0" dirty="0">
                <a:solidFill>
                  <a:srgbClr val="0000CC"/>
                </a:solidFill>
                <a:latin typeface="Times New Roman" panose="02020603050405020304" pitchFamily="18" charset="0"/>
                <a:cs typeface="Times New Roman" panose="02020603050405020304" pitchFamily="18" charset="0"/>
              </a:rPr>
              <a:t>电子的波函数</a:t>
            </a:r>
            <a:r>
              <a:rPr lang="zh-CN" altLang="en-US" sz="2400" kern="0" dirty="0">
                <a:solidFill>
                  <a:srgbClr val="FF0000"/>
                </a:solidFill>
                <a:latin typeface="Times New Roman" panose="02020603050405020304" pitchFamily="18" charset="0"/>
                <a:cs typeface="Times New Roman" panose="02020603050405020304" pitchFamily="18" charset="0"/>
                <a:sym typeface="Symbol" pitchFamily="18" charset="2"/>
              </a:rPr>
              <a:t></a:t>
            </a:r>
            <a:r>
              <a:rPr lang="zh-CN" altLang="en-US" sz="2400" kern="0" dirty="0">
                <a:solidFill>
                  <a:srgbClr val="0000CC"/>
                </a:solidFill>
                <a:latin typeface="Times New Roman" panose="02020603050405020304" pitchFamily="18" charset="0"/>
                <a:cs typeface="Times New Roman" panose="02020603050405020304" pitchFamily="18" charset="0"/>
                <a:sym typeface="Symbol" pitchFamily="18" charset="2"/>
              </a:rPr>
              <a:t>，通过求解薛定谔方程得到，在求解过程中，需要三个常数（</a:t>
            </a:r>
            <a:r>
              <a:rPr lang="en-US" altLang="zh-CN" sz="2400" kern="0" dirty="0">
                <a:solidFill>
                  <a:srgbClr val="0000CC"/>
                </a:solidFill>
                <a:latin typeface="Times New Roman" panose="02020603050405020304" pitchFamily="18" charset="0"/>
                <a:cs typeface="Times New Roman" panose="02020603050405020304" pitchFamily="18" charset="0"/>
                <a:sym typeface="Symbol" pitchFamily="18" charset="2"/>
              </a:rPr>
              <a:t>n</a:t>
            </a:r>
            <a:r>
              <a:rPr lang="zh-CN" altLang="en-US" sz="2400" kern="0" dirty="0">
                <a:solidFill>
                  <a:srgbClr val="0000CC"/>
                </a:solidFill>
                <a:latin typeface="Times New Roman" panose="02020603050405020304" pitchFamily="18" charset="0"/>
                <a:cs typeface="Times New Roman" panose="02020603050405020304" pitchFamily="18" charset="0"/>
                <a:sym typeface="Symbol" pitchFamily="18" charset="2"/>
              </a:rPr>
              <a:t>、</a:t>
            </a:r>
            <a:r>
              <a:rPr lang="en-US" altLang="zh-CN" sz="2400" kern="0" dirty="0">
                <a:solidFill>
                  <a:srgbClr val="0000CC"/>
                </a:solidFill>
                <a:latin typeface="Times New Roman" panose="02020603050405020304" pitchFamily="18" charset="0"/>
                <a:cs typeface="Times New Roman" panose="02020603050405020304" pitchFamily="18" charset="0"/>
                <a:sym typeface="Symbol" pitchFamily="18" charset="2"/>
              </a:rPr>
              <a:t>l</a:t>
            </a:r>
            <a:r>
              <a:rPr lang="zh-CN" altLang="en-US" sz="2400" kern="0" dirty="0">
                <a:solidFill>
                  <a:srgbClr val="0000CC"/>
                </a:solidFill>
                <a:latin typeface="Times New Roman" panose="02020603050405020304" pitchFamily="18" charset="0"/>
                <a:cs typeface="Times New Roman" panose="02020603050405020304" pitchFamily="18" charset="0"/>
                <a:sym typeface="Symbol" pitchFamily="18" charset="2"/>
              </a:rPr>
              <a:t>、</a:t>
            </a:r>
            <a:r>
              <a:rPr lang="en-US" altLang="zh-CN" sz="2400" kern="0" dirty="0">
                <a:solidFill>
                  <a:srgbClr val="0000CC"/>
                </a:solidFill>
                <a:latin typeface="Times New Roman" panose="02020603050405020304" pitchFamily="18" charset="0"/>
                <a:cs typeface="Times New Roman" panose="02020603050405020304" pitchFamily="18" charset="0"/>
                <a:sym typeface="Symbol" pitchFamily="18" charset="2"/>
              </a:rPr>
              <a:t>m)</a:t>
            </a:r>
            <a:r>
              <a:rPr lang="zh-CN" altLang="en-US" sz="2400" kern="0" dirty="0">
                <a:solidFill>
                  <a:srgbClr val="0000CC"/>
                </a:solidFill>
                <a:latin typeface="Times New Roman" panose="02020603050405020304" pitchFamily="18" charset="0"/>
                <a:cs typeface="Times New Roman" panose="02020603050405020304" pitchFamily="18" charset="0"/>
                <a:sym typeface="Symbol" pitchFamily="18" charset="2"/>
              </a:rPr>
              <a:t>进行限制才有物理意义。这三个常数称为量子数，每一组常数表示一个原子轨道（</a:t>
            </a:r>
            <a:r>
              <a:rPr lang="zh-CN" altLang="en-US" sz="2400" kern="0" dirty="0">
                <a:solidFill>
                  <a:srgbClr val="FF0000"/>
                </a:solidFill>
                <a:latin typeface="Times New Roman" panose="02020603050405020304" pitchFamily="18" charset="0"/>
                <a:cs typeface="Times New Roman" panose="02020603050405020304" pitchFamily="18" charset="0"/>
                <a:sym typeface="Symbol" pitchFamily="18" charset="2"/>
              </a:rPr>
              <a:t>一种状态</a:t>
            </a:r>
            <a:r>
              <a:rPr lang="zh-CN" altLang="en-US" sz="2400" kern="0" dirty="0">
                <a:solidFill>
                  <a:srgbClr val="0000CC"/>
                </a:solidFill>
                <a:latin typeface="Times New Roman" panose="02020603050405020304" pitchFamily="18" charset="0"/>
                <a:cs typeface="Times New Roman" panose="02020603050405020304" pitchFamily="18" charset="0"/>
                <a:sym typeface="Symbol" pitchFamily="18" charset="2"/>
              </a:rPr>
              <a:t>）。</a:t>
            </a:r>
          </a:p>
        </p:txBody>
      </p:sp>
      <p:sp>
        <p:nvSpPr>
          <p:cNvPr id="16" name="Rectangle 10"/>
          <p:cNvSpPr>
            <a:spLocks noChangeArrowheads="1"/>
          </p:cNvSpPr>
          <p:nvPr/>
        </p:nvSpPr>
        <p:spPr bwMode="auto">
          <a:xfrm>
            <a:off x="1116013" y="3248025"/>
            <a:ext cx="4572000" cy="1865313"/>
          </a:xfrm>
          <a:prstGeom prst="rect">
            <a:avLst/>
          </a:prstGeom>
          <a:noFill/>
          <a:ln w="9525" algn="ctr">
            <a:noFill/>
            <a:miter lim="800000"/>
            <a:headEnd/>
            <a:tailEnd/>
          </a:ln>
        </p:spPr>
        <p:txBody>
          <a:bodyPr>
            <a:spAutoFit/>
          </a:bodyPr>
          <a:lstStyle/>
          <a:p>
            <a:pPr>
              <a:lnSpc>
                <a:spcPct val="120000"/>
              </a:lnSpc>
              <a:buClr>
                <a:srgbClr val="6666FF"/>
              </a:buClr>
              <a:buFont typeface="Wingdings" pitchFamily="2" charset="2"/>
              <a:buChar char="Ø"/>
              <a:defRPr/>
            </a:pPr>
            <a:r>
              <a:rPr lang="zh-CN" altLang="en-US" sz="2400" dirty="0">
                <a:latin typeface="Times New Roman" panose="02020603050405020304" pitchFamily="18" charset="0"/>
                <a:ea typeface="+mn-ea"/>
                <a:cs typeface="Times New Roman" panose="02020603050405020304" pitchFamily="18" charset="0"/>
              </a:rPr>
              <a:t>  主量子数    </a:t>
            </a:r>
            <a:r>
              <a:rPr lang="en-US" altLang="zh-CN" sz="2400" dirty="0">
                <a:solidFill>
                  <a:srgbClr val="FF0000"/>
                </a:solidFill>
                <a:latin typeface="Times New Roman" panose="02020603050405020304" pitchFamily="18" charset="0"/>
                <a:ea typeface="+mn-ea"/>
                <a:cs typeface="Times New Roman" panose="02020603050405020304" pitchFamily="18" charset="0"/>
              </a:rPr>
              <a:t>n</a:t>
            </a:r>
          </a:p>
          <a:p>
            <a:pPr>
              <a:lnSpc>
                <a:spcPct val="120000"/>
              </a:lnSpc>
              <a:buClr>
                <a:srgbClr val="6666FF"/>
              </a:buClr>
              <a:buFont typeface="Wingdings" pitchFamily="2" charset="2"/>
              <a:buChar char="Ø"/>
              <a:defRPr/>
            </a:pPr>
            <a:r>
              <a:rPr lang="zh-CN" altLang="en-US" sz="2400" dirty="0">
                <a:latin typeface="Times New Roman" panose="02020603050405020304" pitchFamily="18" charset="0"/>
                <a:ea typeface="+mn-ea"/>
                <a:cs typeface="Times New Roman" panose="02020603050405020304" pitchFamily="18" charset="0"/>
              </a:rPr>
              <a:t>  角量子数    </a:t>
            </a:r>
            <a:r>
              <a:rPr lang="en-US" altLang="zh-CN" sz="2400" dirty="0">
                <a:solidFill>
                  <a:srgbClr val="FF0000"/>
                </a:solidFill>
                <a:latin typeface="Times New Roman" panose="02020603050405020304" pitchFamily="18" charset="0"/>
                <a:ea typeface="+mn-ea"/>
                <a:cs typeface="Times New Roman" panose="02020603050405020304" pitchFamily="18" charset="0"/>
              </a:rPr>
              <a:t>l</a:t>
            </a:r>
          </a:p>
          <a:p>
            <a:pPr>
              <a:lnSpc>
                <a:spcPct val="120000"/>
              </a:lnSpc>
              <a:buClr>
                <a:srgbClr val="6666FF"/>
              </a:buClr>
              <a:buFont typeface="Wingdings" pitchFamily="2" charset="2"/>
              <a:buChar char="Ø"/>
              <a:defRPr/>
            </a:pPr>
            <a:r>
              <a:rPr lang="zh-CN" altLang="en-US" sz="2400" dirty="0">
                <a:latin typeface="Times New Roman" panose="02020603050405020304" pitchFamily="18" charset="0"/>
                <a:ea typeface="+mn-ea"/>
                <a:cs typeface="Times New Roman" panose="02020603050405020304" pitchFamily="18" charset="0"/>
              </a:rPr>
              <a:t>  磁量子数    </a:t>
            </a:r>
            <a:r>
              <a:rPr lang="en-US" altLang="zh-CN" sz="2400" dirty="0">
                <a:solidFill>
                  <a:srgbClr val="FF0000"/>
                </a:solidFill>
                <a:latin typeface="Times New Roman" panose="02020603050405020304" pitchFamily="18" charset="0"/>
                <a:ea typeface="+mn-ea"/>
                <a:cs typeface="Times New Roman" panose="02020603050405020304" pitchFamily="18" charset="0"/>
              </a:rPr>
              <a:t>m</a:t>
            </a:r>
          </a:p>
          <a:p>
            <a:pPr>
              <a:lnSpc>
                <a:spcPct val="120000"/>
              </a:lnSpc>
              <a:buClr>
                <a:srgbClr val="6666FF"/>
              </a:buClr>
              <a:buFont typeface="Wingdings" pitchFamily="2" charset="2"/>
              <a:buChar char="Ø"/>
              <a:defRPr/>
            </a:pPr>
            <a:r>
              <a:rPr lang="zh-CN" altLang="en-US" sz="2400" dirty="0">
                <a:latin typeface="Times New Roman" panose="02020603050405020304" pitchFamily="18" charset="0"/>
                <a:ea typeface="+mn-ea"/>
                <a:cs typeface="Times New Roman" panose="02020603050405020304" pitchFamily="18" charset="0"/>
              </a:rPr>
              <a:t>  自旋量子数  </a:t>
            </a:r>
            <a:r>
              <a:rPr lang="en-US" altLang="zh-CN" sz="2400" dirty="0" err="1">
                <a:solidFill>
                  <a:srgbClr val="FF0000"/>
                </a:solidFill>
                <a:latin typeface="Times New Roman" panose="02020603050405020304" pitchFamily="18" charset="0"/>
                <a:ea typeface="+mn-ea"/>
                <a:cs typeface="Times New Roman" panose="02020603050405020304" pitchFamily="18" charset="0"/>
              </a:rPr>
              <a:t>m</a:t>
            </a:r>
            <a:r>
              <a:rPr lang="en-US" altLang="zh-CN" sz="2400" baseline="-25000" dirty="0" err="1">
                <a:solidFill>
                  <a:srgbClr val="FF0000"/>
                </a:solidFill>
                <a:latin typeface="Times New Roman" panose="02020603050405020304" pitchFamily="18" charset="0"/>
                <a:ea typeface="+mn-ea"/>
                <a:cs typeface="Times New Roman" panose="02020603050405020304" pitchFamily="18" charset="0"/>
              </a:rPr>
              <a:t>s</a:t>
            </a:r>
            <a:endParaRPr lang="en-US" altLang="zh-CN" sz="2400" baseline="-25000" dirty="0">
              <a:solidFill>
                <a:srgbClr val="FF0000"/>
              </a:solidFill>
              <a:latin typeface="Times New Roman" panose="02020603050405020304" pitchFamily="18" charset="0"/>
              <a:ea typeface="+mn-ea"/>
              <a:cs typeface="Times New Roman" panose="02020603050405020304" pitchFamily="18" charset="0"/>
            </a:endParaRPr>
          </a:p>
        </p:txBody>
      </p:sp>
      <p:sp>
        <p:nvSpPr>
          <p:cNvPr id="7" name="Text Box 55"/>
          <p:cNvSpPr txBox="1">
            <a:spLocks noChangeArrowheads="1"/>
          </p:cNvSpPr>
          <p:nvPr/>
        </p:nvSpPr>
        <p:spPr bwMode="auto">
          <a:xfrm>
            <a:off x="611188" y="268288"/>
            <a:ext cx="5545137"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9" tIns="45709" rIns="91419" bIns="45709">
            <a:spAutoFit/>
          </a:bodyPr>
          <a:lstStyle>
            <a:lvl1pPr>
              <a:defRPr b="1">
                <a:solidFill>
                  <a:schemeClr val="tx1"/>
                </a:solidFill>
                <a:latin typeface="Arial" panose="020B0604020202020204" pitchFamily="34" charset="0"/>
                <a:ea typeface="华文细黑" panose="02010600040101010101" pitchFamily="2" charset="-122"/>
              </a:defRPr>
            </a:lvl1pPr>
            <a:lvl2pPr marL="742950" indent="-285750">
              <a:defRPr b="1">
                <a:solidFill>
                  <a:schemeClr val="tx1"/>
                </a:solidFill>
                <a:latin typeface="Arial" panose="020B0604020202020204" pitchFamily="34" charset="0"/>
                <a:ea typeface="华文细黑" panose="02010600040101010101" pitchFamily="2" charset="-122"/>
              </a:defRPr>
            </a:lvl2pPr>
            <a:lvl3pPr marL="1143000" indent="-228600">
              <a:defRPr b="1">
                <a:solidFill>
                  <a:schemeClr val="tx1"/>
                </a:solidFill>
                <a:latin typeface="Arial" panose="020B0604020202020204" pitchFamily="34" charset="0"/>
                <a:ea typeface="华文细黑" panose="02010600040101010101" pitchFamily="2" charset="-122"/>
              </a:defRPr>
            </a:lvl3pPr>
            <a:lvl4pPr marL="1600200" indent="-228600">
              <a:defRPr b="1">
                <a:solidFill>
                  <a:schemeClr val="tx1"/>
                </a:solidFill>
                <a:latin typeface="Arial" panose="020B0604020202020204" pitchFamily="34" charset="0"/>
                <a:ea typeface="华文细黑" panose="02010600040101010101" pitchFamily="2" charset="-122"/>
              </a:defRPr>
            </a:lvl4pPr>
            <a:lvl5pPr marL="2057400" indent="-228600">
              <a:defRPr b="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9pPr>
          </a:lstStyle>
          <a:p>
            <a:pPr eaLnBrk="1" hangingPunct="1">
              <a:defRPr/>
            </a:pPr>
            <a:r>
              <a:rPr lang="en-US" altLang="zh-CN" sz="2400" dirty="0">
                <a:latin typeface="微软雅黑" panose="020B0503020204020204" pitchFamily="34" charset="-122"/>
                <a:ea typeface="微软雅黑" panose="020B0503020204020204" pitchFamily="34" charset="-122"/>
              </a:rPr>
              <a:t>1.2.2 </a:t>
            </a:r>
            <a:r>
              <a:rPr lang="zh-CN" altLang="en-US" sz="2400" dirty="0">
                <a:latin typeface="Times New Roman" panose="02020603050405020304" pitchFamily="18" charset="0"/>
                <a:ea typeface="+mn-ea"/>
                <a:cs typeface="Times New Roman" panose="02020603050405020304" pitchFamily="18" charset="0"/>
              </a:rPr>
              <a:t>氢原子的量子力学模型</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dissolve">
                                      <p:cBhvr>
                                        <p:cTn id="7" dur="500"/>
                                        <p:tgtEl>
                                          <p:spTgt spid="1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box(in)">
                                      <p:cBhvr>
                                        <p:cTn id="1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bldP spid="16" grpId="0"/>
    </p:bldLst>
  </p:timing>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文本框 5"/>
          <p:cNvSpPr txBox="1"/>
          <p:nvPr/>
        </p:nvSpPr>
        <p:spPr>
          <a:xfrm>
            <a:off x="1066800" y="928688"/>
            <a:ext cx="5089525" cy="463550"/>
          </a:xfrm>
          <a:prstGeom prst="rect">
            <a:avLst/>
          </a:prstGeom>
          <a:noFill/>
        </p:spPr>
        <p:txBody>
          <a:bodyPr>
            <a:spAutoFit/>
          </a:bodyPr>
          <a:lstStyle/>
          <a:p>
            <a:pPr marL="342900" indent="-342900">
              <a:buClr>
                <a:schemeClr val="tx1"/>
              </a:buClr>
              <a:buFont typeface="Wingdings" panose="05000000000000000000" pitchFamily="2" charset="2"/>
              <a:buChar char="n"/>
              <a:defRPr/>
            </a:pPr>
            <a:r>
              <a:rPr lang="zh-CN" altLang="en-US" sz="2400" dirty="0">
                <a:solidFill>
                  <a:srgbClr val="FF0000"/>
                </a:solidFill>
                <a:latin typeface="+mn-ea"/>
                <a:ea typeface="+mn-ea"/>
              </a:rPr>
              <a:t>四个量子数</a:t>
            </a:r>
            <a:r>
              <a:rPr lang="en-US" altLang="zh-CN" sz="2400" dirty="0">
                <a:solidFill>
                  <a:srgbClr val="FF0000"/>
                </a:solidFill>
                <a:latin typeface="+mn-ea"/>
                <a:ea typeface="+mn-ea"/>
              </a:rPr>
              <a:t>---</a:t>
            </a:r>
            <a:r>
              <a:rPr lang="zh-CN" altLang="en-US" sz="2400" dirty="0">
                <a:solidFill>
                  <a:srgbClr val="0000CC"/>
                </a:solidFill>
                <a:latin typeface="+mn-ea"/>
                <a:ea typeface="+mn-ea"/>
              </a:rPr>
              <a:t>主量子数 </a:t>
            </a:r>
            <a:r>
              <a:rPr lang="en-US" altLang="zh-CN" sz="2400" dirty="0">
                <a:solidFill>
                  <a:srgbClr val="0000CC"/>
                </a:solidFill>
                <a:latin typeface="+mn-ea"/>
                <a:ea typeface="+mn-ea"/>
              </a:rPr>
              <a:t>n</a:t>
            </a:r>
            <a:endParaRPr lang="zh-CN" altLang="en-US" sz="2400" dirty="0">
              <a:solidFill>
                <a:srgbClr val="0000CC"/>
              </a:solidFill>
              <a:latin typeface="+mn-ea"/>
              <a:ea typeface="+mn-ea"/>
            </a:endParaRPr>
          </a:p>
        </p:txBody>
      </p:sp>
      <p:sp>
        <p:nvSpPr>
          <p:cNvPr id="5" name="Text Box 3"/>
          <p:cNvSpPr txBox="1">
            <a:spLocks noChangeArrowheads="1"/>
          </p:cNvSpPr>
          <p:nvPr/>
        </p:nvSpPr>
        <p:spPr bwMode="auto">
          <a:xfrm>
            <a:off x="754063" y="1492250"/>
            <a:ext cx="8137525" cy="1227138"/>
          </a:xfrm>
          <a:prstGeom prst="rect">
            <a:avLst/>
          </a:prstGeom>
          <a:noFill/>
          <a:ln w="9525">
            <a:noFill/>
            <a:miter lim="800000"/>
            <a:headEnd/>
            <a:tailEnd/>
          </a:ln>
          <a:effectLst/>
        </p:spPr>
        <p:txBody>
          <a:bodyPr>
            <a:spAutoFit/>
          </a:bodyPr>
          <a:lstStyle/>
          <a:p>
            <a:pPr>
              <a:lnSpc>
                <a:spcPct val="150000"/>
              </a:lnSpc>
              <a:spcBef>
                <a:spcPct val="50000"/>
              </a:spcBef>
              <a:defRPr/>
            </a:pPr>
            <a:r>
              <a:rPr lang="zh-CN" altLang="en-US" sz="2800" dirty="0">
                <a:effectLst>
                  <a:outerShdw blurRad="38100" dist="38100" dir="2700000" algn="tl">
                    <a:srgbClr val="C0C0C0"/>
                  </a:outerShdw>
                </a:effectLst>
                <a:latin typeface="黑体" pitchFamily="2" charset="-122"/>
                <a:ea typeface="黑体" pitchFamily="2" charset="-122"/>
              </a:rPr>
              <a:t>   </a:t>
            </a:r>
            <a:r>
              <a:rPr lang="zh-CN" altLang="en-US" sz="24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主量子数 </a:t>
            </a:r>
            <a:r>
              <a:rPr lang="en-US" altLang="zh-CN" sz="2400" dirty="0">
                <a:solidFill>
                  <a:srgbClr val="FF0000"/>
                </a:solidFill>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n</a:t>
            </a:r>
            <a:r>
              <a:rPr lang="en-US" altLang="zh-CN" sz="24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 </a:t>
            </a:r>
            <a:r>
              <a:rPr lang="zh-CN" altLang="en-US" sz="24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表示电子层，其值越大，轨道距核越远，能量越高。</a:t>
            </a:r>
          </a:p>
        </p:txBody>
      </p:sp>
      <p:sp>
        <p:nvSpPr>
          <p:cNvPr id="7" name="Rectangle 4"/>
          <p:cNvSpPr>
            <a:spLocks noChangeArrowheads="1"/>
          </p:cNvSpPr>
          <p:nvPr/>
        </p:nvSpPr>
        <p:spPr bwMode="auto">
          <a:xfrm>
            <a:off x="1231900" y="4084638"/>
            <a:ext cx="7993063" cy="628650"/>
          </a:xfrm>
          <a:prstGeom prst="rect">
            <a:avLst/>
          </a:prstGeom>
          <a:noFill/>
          <a:ln w="9525">
            <a:noFill/>
            <a:miter lim="800000"/>
            <a:headEnd/>
            <a:tailEnd/>
          </a:ln>
        </p:spPr>
        <p:txBody>
          <a:bodyPr/>
          <a:lstStyle/>
          <a:p>
            <a:pPr marL="342900" indent="-342900">
              <a:spcBef>
                <a:spcPct val="50000"/>
              </a:spcBef>
              <a:defRPr/>
            </a:pPr>
            <a:r>
              <a:rPr lang="zh-CN" altLang="en-US" sz="2400" dirty="0">
                <a:latin typeface="Times New Roman" panose="02020603050405020304" pitchFamily="18" charset="0"/>
                <a:ea typeface="+mn-ea"/>
                <a:cs typeface="Times New Roman" panose="02020603050405020304" pitchFamily="18" charset="0"/>
              </a:rPr>
              <a:t>电子层符号        </a:t>
            </a:r>
            <a:r>
              <a:rPr lang="en-US" altLang="zh-CN" sz="2400" dirty="0">
                <a:solidFill>
                  <a:srgbClr val="C00000"/>
                </a:solidFill>
                <a:latin typeface="Times New Roman" panose="02020603050405020304" pitchFamily="18" charset="0"/>
                <a:ea typeface="+mn-ea"/>
                <a:cs typeface="Times New Roman" panose="02020603050405020304" pitchFamily="18" charset="0"/>
              </a:rPr>
              <a:t>K    L    M    N     O    P     Q  …</a:t>
            </a:r>
          </a:p>
        </p:txBody>
      </p:sp>
      <p:sp>
        <p:nvSpPr>
          <p:cNvPr id="9" name="Text Box 5"/>
          <p:cNvSpPr txBox="1">
            <a:spLocks noChangeArrowheads="1"/>
          </p:cNvSpPr>
          <p:nvPr/>
        </p:nvSpPr>
        <p:spPr bwMode="auto">
          <a:xfrm>
            <a:off x="1331913" y="3076575"/>
            <a:ext cx="7777162" cy="460375"/>
          </a:xfrm>
          <a:prstGeom prst="rect">
            <a:avLst/>
          </a:prstGeom>
          <a:noFill/>
          <a:ln w="9525">
            <a:noFill/>
            <a:miter lim="800000"/>
            <a:headEnd/>
            <a:tailEnd/>
          </a:ln>
        </p:spPr>
        <p:txBody>
          <a:bodyPr>
            <a:spAutoFit/>
          </a:bodyPr>
          <a:lstStyle/>
          <a:p>
            <a:pPr>
              <a:spcBef>
                <a:spcPct val="50000"/>
              </a:spcBef>
              <a:defRPr/>
            </a:pPr>
            <a:r>
              <a:rPr kumimoji="1" lang="zh-CN" altLang="en-US" sz="2400" dirty="0">
                <a:latin typeface="Times New Roman" panose="02020603050405020304" pitchFamily="18" charset="0"/>
                <a:ea typeface="+mn-ea"/>
                <a:cs typeface="Times New Roman" panose="02020603050405020304" pitchFamily="18" charset="0"/>
              </a:rPr>
              <a:t>主量子数 </a:t>
            </a:r>
            <a:r>
              <a:rPr kumimoji="1" lang="en-US" altLang="zh-CN" sz="2400" dirty="0">
                <a:latin typeface="Times New Roman" panose="02020603050405020304" pitchFamily="18" charset="0"/>
                <a:ea typeface="+mn-ea"/>
                <a:cs typeface="Times New Roman" panose="02020603050405020304" pitchFamily="18" charset="0"/>
              </a:rPr>
              <a:t>n       </a:t>
            </a:r>
            <a:r>
              <a:rPr kumimoji="1" lang="en-US" altLang="zh-CN" sz="2400" dirty="0">
                <a:solidFill>
                  <a:srgbClr val="FF0000"/>
                </a:solidFill>
                <a:latin typeface="Times New Roman" panose="02020603050405020304" pitchFamily="18" charset="0"/>
                <a:ea typeface="+mn-ea"/>
                <a:cs typeface="Times New Roman" panose="02020603050405020304" pitchFamily="18" charset="0"/>
              </a:rPr>
              <a:t>1      2     3     4      5     6     7  …</a:t>
            </a:r>
          </a:p>
        </p:txBody>
      </p:sp>
      <p:sp>
        <p:nvSpPr>
          <p:cNvPr id="10" name="Text Box 55"/>
          <p:cNvSpPr txBox="1">
            <a:spLocks noChangeArrowheads="1"/>
          </p:cNvSpPr>
          <p:nvPr/>
        </p:nvSpPr>
        <p:spPr bwMode="auto">
          <a:xfrm>
            <a:off x="611188" y="268288"/>
            <a:ext cx="5545137"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9" tIns="45709" rIns="91419" bIns="45709">
            <a:spAutoFit/>
          </a:bodyPr>
          <a:lstStyle>
            <a:lvl1pPr>
              <a:defRPr b="1">
                <a:solidFill>
                  <a:schemeClr val="tx1"/>
                </a:solidFill>
                <a:latin typeface="Arial" panose="020B0604020202020204" pitchFamily="34" charset="0"/>
                <a:ea typeface="华文细黑" panose="02010600040101010101" pitchFamily="2" charset="-122"/>
              </a:defRPr>
            </a:lvl1pPr>
            <a:lvl2pPr marL="742950" indent="-285750">
              <a:defRPr b="1">
                <a:solidFill>
                  <a:schemeClr val="tx1"/>
                </a:solidFill>
                <a:latin typeface="Arial" panose="020B0604020202020204" pitchFamily="34" charset="0"/>
                <a:ea typeface="华文细黑" panose="02010600040101010101" pitchFamily="2" charset="-122"/>
              </a:defRPr>
            </a:lvl2pPr>
            <a:lvl3pPr marL="1143000" indent="-228600">
              <a:defRPr b="1">
                <a:solidFill>
                  <a:schemeClr val="tx1"/>
                </a:solidFill>
                <a:latin typeface="Arial" panose="020B0604020202020204" pitchFamily="34" charset="0"/>
                <a:ea typeface="华文细黑" panose="02010600040101010101" pitchFamily="2" charset="-122"/>
              </a:defRPr>
            </a:lvl3pPr>
            <a:lvl4pPr marL="1600200" indent="-228600">
              <a:defRPr b="1">
                <a:solidFill>
                  <a:schemeClr val="tx1"/>
                </a:solidFill>
                <a:latin typeface="Arial" panose="020B0604020202020204" pitchFamily="34" charset="0"/>
                <a:ea typeface="华文细黑" panose="02010600040101010101" pitchFamily="2" charset="-122"/>
              </a:defRPr>
            </a:lvl4pPr>
            <a:lvl5pPr marL="2057400" indent="-228600">
              <a:defRPr b="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9pPr>
          </a:lstStyle>
          <a:p>
            <a:pPr eaLnBrk="1" hangingPunct="1">
              <a:defRPr/>
            </a:pPr>
            <a:r>
              <a:rPr lang="en-US" altLang="zh-CN" sz="2400" dirty="0">
                <a:latin typeface="微软雅黑" panose="020B0503020204020204" pitchFamily="34" charset="-122"/>
                <a:ea typeface="微软雅黑" panose="020B0503020204020204" pitchFamily="34" charset="-122"/>
              </a:rPr>
              <a:t>1.2.2 </a:t>
            </a:r>
            <a:r>
              <a:rPr lang="zh-CN" altLang="en-US" sz="2400" dirty="0">
                <a:latin typeface="Times New Roman" panose="02020603050405020304" pitchFamily="18" charset="0"/>
                <a:ea typeface="+mn-ea"/>
                <a:cs typeface="Times New Roman" panose="02020603050405020304" pitchFamily="18" charset="0"/>
              </a:rPr>
              <a:t>氢原子的量子力学模型</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4" presetClass="entr" presetSubtype="16"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box(in)">
                                      <p:cBhvr>
                                        <p:cTn id="13" dur="500"/>
                                        <p:tgtEl>
                                          <p:spTgt spid="9"/>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7">
                                            <p:txEl>
                                              <p:pRg st="0" end="0"/>
                                            </p:txEl>
                                          </p:spTgt>
                                        </p:tgtEl>
                                        <p:attrNameLst>
                                          <p:attrName>style.visibility</p:attrName>
                                        </p:attrNameLst>
                                      </p:cBhvr>
                                      <p:to>
                                        <p:strVal val="visible"/>
                                      </p:to>
                                    </p:set>
                                    <p:animEffect transition="in" filter="dissolve">
                                      <p:cBhvr>
                                        <p:cTn id="18"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build="p"/>
      <p:bldP spid="9" grpId="0"/>
    </p:bldLst>
  </p:timing>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文本框 5"/>
          <p:cNvSpPr txBox="1"/>
          <p:nvPr/>
        </p:nvSpPr>
        <p:spPr>
          <a:xfrm>
            <a:off x="1065213" y="871538"/>
            <a:ext cx="5089525" cy="461962"/>
          </a:xfrm>
          <a:prstGeom prst="rect">
            <a:avLst/>
          </a:prstGeom>
          <a:noFill/>
        </p:spPr>
        <p:txBody>
          <a:bodyPr>
            <a:spAutoFit/>
          </a:bodyPr>
          <a:lstStyle/>
          <a:p>
            <a:pPr marL="342900" indent="-342900">
              <a:buClr>
                <a:schemeClr val="tx1"/>
              </a:buClr>
              <a:buFont typeface="Wingdings" panose="05000000000000000000" pitchFamily="2" charset="2"/>
              <a:buChar char="n"/>
              <a:defRPr/>
            </a:pPr>
            <a:r>
              <a:rPr lang="zh-CN" altLang="en-US" sz="2400" dirty="0">
                <a:solidFill>
                  <a:srgbClr val="FF0000"/>
                </a:solidFill>
                <a:latin typeface="Times New Roman" panose="02020603050405020304" pitchFamily="18" charset="0"/>
                <a:ea typeface="+mn-ea"/>
                <a:cs typeface="Times New Roman" panose="02020603050405020304" pitchFamily="18" charset="0"/>
              </a:rPr>
              <a:t>四个量子数</a:t>
            </a:r>
            <a:r>
              <a:rPr lang="en-US" altLang="zh-CN" sz="2400" dirty="0">
                <a:solidFill>
                  <a:srgbClr val="FF0000"/>
                </a:solidFill>
                <a:latin typeface="Times New Roman" panose="02020603050405020304" pitchFamily="18" charset="0"/>
                <a:ea typeface="+mn-ea"/>
                <a:cs typeface="Times New Roman" panose="02020603050405020304" pitchFamily="18" charset="0"/>
              </a:rPr>
              <a:t>---</a:t>
            </a:r>
            <a:r>
              <a:rPr lang="zh-CN" altLang="en-US" sz="2400" dirty="0">
                <a:solidFill>
                  <a:srgbClr val="0000CC"/>
                </a:solidFill>
                <a:latin typeface="Times New Roman" panose="02020603050405020304" pitchFamily="18" charset="0"/>
                <a:ea typeface="+mn-ea"/>
                <a:cs typeface="Times New Roman" panose="02020603050405020304" pitchFamily="18" charset="0"/>
              </a:rPr>
              <a:t>角量子数 </a:t>
            </a:r>
            <a:r>
              <a:rPr lang="en-US" altLang="zh-CN" sz="2400" dirty="0">
                <a:solidFill>
                  <a:srgbClr val="0000CC"/>
                </a:solidFill>
                <a:latin typeface="Times New Roman" panose="02020603050405020304" pitchFamily="18" charset="0"/>
                <a:ea typeface="+mn-ea"/>
                <a:cs typeface="Times New Roman" panose="02020603050405020304" pitchFamily="18" charset="0"/>
              </a:rPr>
              <a:t>l</a:t>
            </a:r>
            <a:endParaRPr lang="zh-CN" altLang="en-US" sz="2400" dirty="0">
              <a:solidFill>
                <a:srgbClr val="0000CC"/>
              </a:solidFill>
              <a:latin typeface="Times New Roman" panose="02020603050405020304" pitchFamily="18" charset="0"/>
              <a:ea typeface="+mn-ea"/>
              <a:cs typeface="Times New Roman" panose="02020603050405020304" pitchFamily="18" charset="0"/>
            </a:endParaRPr>
          </a:p>
        </p:txBody>
      </p:sp>
      <p:sp>
        <p:nvSpPr>
          <p:cNvPr id="10" name="Rectangle 4"/>
          <p:cNvSpPr txBox="1">
            <a:spLocks noChangeArrowheads="1"/>
          </p:cNvSpPr>
          <p:nvPr/>
        </p:nvSpPr>
        <p:spPr>
          <a:xfrm>
            <a:off x="515938" y="1333500"/>
            <a:ext cx="8353425" cy="1004888"/>
          </a:xfrm>
          <a:prstGeom prst="rect">
            <a:avLst/>
          </a:prstGeom>
        </p:spPr>
        <p:txBody>
          <a:bodyPr/>
          <a:lstStyle>
            <a:lvl1pPr marL="166688" indent="-166688" algn="l" rtl="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sz="1900" b="1">
                <a:solidFill>
                  <a:schemeClr val="tx1"/>
                </a:solidFill>
                <a:latin typeface="+mn-lt"/>
                <a:ea typeface="+mn-ea"/>
                <a:cs typeface="+mn-cs"/>
              </a:defRPr>
            </a:lvl1pPr>
            <a:lvl2pPr marL="500063" indent="-166688" algn="l" rtl="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a:solidFill>
                  <a:schemeClr val="tx1"/>
                </a:solidFill>
                <a:latin typeface="+mn-lt"/>
                <a:ea typeface="+mn-ea"/>
                <a:cs typeface="+mn-cs"/>
              </a:defRPr>
            </a:lvl2pPr>
            <a:lvl3pPr marL="828675" indent="-160338" algn="l" rtl="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sz="1400">
                <a:solidFill>
                  <a:schemeClr val="tx1"/>
                </a:solidFill>
                <a:latin typeface="+mn-lt"/>
                <a:ea typeface="+mn-ea"/>
                <a:cs typeface="+mn-cs"/>
              </a:defRPr>
            </a:lvl3pPr>
            <a:lvl4pPr marL="1163638" indent="-166688" algn="l" rtl="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sz="1300">
                <a:solidFill>
                  <a:schemeClr val="tx1"/>
                </a:solidFill>
                <a:latin typeface="+mn-lt"/>
                <a:ea typeface="+mn-ea"/>
                <a:cs typeface="+mn-cs"/>
              </a:defRPr>
            </a:lvl4pPr>
            <a:lvl5pPr marL="1500188" indent="-169863" algn="l" rtl="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sz="1100">
                <a:solidFill>
                  <a:schemeClr val="tx1"/>
                </a:solidFill>
                <a:latin typeface="+mn-lt"/>
                <a:ea typeface="+mn-ea"/>
                <a:cs typeface="+mn-cs"/>
              </a:defRPr>
            </a:lvl5pPr>
            <a:lvl6pPr marL="1925853" indent="-170794" algn="l" rtl="0" fontAlgn="ctr">
              <a:lnSpc>
                <a:spcPct val="120000"/>
              </a:lnSpc>
              <a:spcBef>
                <a:spcPct val="20000"/>
              </a:spcBef>
              <a:spcAft>
                <a:spcPct val="0"/>
              </a:spcAft>
              <a:buClr>
                <a:schemeClr val="accent1"/>
              </a:buClr>
              <a:buSzPct val="60000"/>
              <a:buFont typeface="Wingdings" pitchFamily="2" charset="2"/>
              <a:buChar char="l"/>
              <a:defRPr sz="1100">
                <a:solidFill>
                  <a:schemeClr val="tx1"/>
                </a:solidFill>
                <a:latin typeface="+mn-lt"/>
                <a:ea typeface="+mn-ea"/>
                <a:cs typeface="+mn-cs"/>
              </a:defRPr>
            </a:lvl6pPr>
            <a:lvl7pPr marL="2349895" indent="-170794" algn="l" rtl="0" fontAlgn="ctr">
              <a:lnSpc>
                <a:spcPct val="120000"/>
              </a:lnSpc>
              <a:spcBef>
                <a:spcPct val="20000"/>
              </a:spcBef>
              <a:spcAft>
                <a:spcPct val="0"/>
              </a:spcAft>
              <a:buClr>
                <a:schemeClr val="accent1"/>
              </a:buClr>
              <a:buSzPct val="60000"/>
              <a:buFont typeface="Wingdings" pitchFamily="2" charset="2"/>
              <a:buChar char="l"/>
              <a:defRPr sz="1100">
                <a:solidFill>
                  <a:schemeClr val="tx1"/>
                </a:solidFill>
                <a:latin typeface="+mn-lt"/>
                <a:ea typeface="+mn-ea"/>
                <a:cs typeface="+mn-cs"/>
              </a:defRPr>
            </a:lvl7pPr>
            <a:lvl8pPr marL="2773937" indent="-170794" algn="l" rtl="0" fontAlgn="ctr">
              <a:lnSpc>
                <a:spcPct val="120000"/>
              </a:lnSpc>
              <a:spcBef>
                <a:spcPct val="20000"/>
              </a:spcBef>
              <a:spcAft>
                <a:spcPct val="0"/>
              </a:spcAft>
              <a:buClr>
                <a:schemeClr val="accent1"/>
              </a:buClr>
              <a:buSzPct val="60000"/>
              <a:buFont typeface="Wingdings" pitchFamily="2" charset="2"/>
              <a:buChar char="l"/>
              <a:defRPr sz="1100">
                <a:solidFill>
                  <a:schemeClr val="tx1"/>
                </a:solidFill>
                <a:latin typeface="+mn-lt"/>
                <a:ea typeface="+mn-ea"/>
                <a:cs typeface="+mn-cs"/>
              </a:defRPr>
            </a:lvl8pPr>
            <a:lvl9pPr marL="3197976" indent="-170794" algn="l" rtl="0" fontAlgn="ctr">
              <a:lnSpc>
                <a:spcPct val="120000"/>
              </a:lnSpc>
              <a:spcBef>
                <a:spcPct val="20000"/>
              </a:spcBef>
              <a:spcAft>
                <a:spcPct val="0"/>
              </a:spcAft>
              <a:buClr>
                <a:schemeClr val="accent1"/>
              </a:buClr>
              <a:buSzPct val="60000"/>
              <a:buFont typeface="Wingdings" pitchFamily="2" charset="2"/>
              <a:buChar char="l"/>
              <a:defRPr sz="1100">
                <a:solidFill>
                  <a:schemeClr val="tx1"/>
                </a:solidFill>
                <a:latin typeface="+mn-lt"/>
                <a:ea typeface="+mn-ea"/>
                <a:cs typeface="+mn-cs"/>
              </a:defRPr>
            </a:lvl9pPr>
          </a:lstStyle>
          <a:p>
            <a:pPr>
              <a:lnSpc>
                <a:spcPct val="110000"/>
              </a:lnSpc>
              <a:spcBef>
                <a:spcPct val="50000"/>
              </a:spcBef>
              <a:buClrTx/>
              <a:buSzTx/>
              <a:buFont typeface="Wingdings" panose="05000000000000000000" pitchFamily="2" charset="2"/>
              <a:buNone/>
              <a:defRPr/>
            </a:pPr>
            <a:r>
              <a:rPr lang="zh-CN" altLang="en-US" sz="2400" kern="0" dirty="0">
                <a:latin typeface="Times New Roman" panose="02020603050405020304" pitchFamily="18" charset="0"/>
                <a:cs typeface="Times New Roman" panose="02020603050405020304" pitchFamily="18" charset="0"/>
              </a:rPr>
              <a:t>         </a:t>
            </a:r>
            <a:r>
              <a:rPr lang="zh-CN" altLang="en-US" sz="2400" kern="0" dirty="0">
                <a:solidFill>
                  <a:srgbClr val="0000CC"/>
                </a:solidFill>
                <a:latin typeface="Times New Roman" panose="02020603050405020304" pitchFamily="18" charset="0"/>
                <a:cs typeface="Times New Roman" panose="02020603050405020304" pitchFamily="18" charset="0"/>
              </a:rPr>
              <a:t>角量子数 </a:t>
            </a:r>
            <a:r>
              <a:rPr lang="en-US" altLang="zh-CN" sz="2400" kern="0" dirty="0">
                <a:solidFill>
                  <a:srgbClr val="0000CC"/>
                </a:solidFill>
                <a:latin typeface="Times New Roman" panose="02020603050405020304" pitchFamily="18" charset="0"/>
                <a:cs typeface="Times New Roman" panose="02020603050405020304" pitchFamily="18" charset="0"/>
              </a:rPr>
              <a:t>l </a:t>
            </a:r>
            <a:r>
              <a:rPr lang="zh-CN" altLang="en-US" sz="2400" kern="0" dirty="0">
                <a:solidFill>
                  <a:srgbClr val="0000CC"/>
                </a:solidFill>
                <a:latin typeface="Times New Roman" panose="02020603050405020304" pitchFamily="18" charset="0"/>
                <a:cs typeface="Times New Roman" panose="02020603050405020304" pitchFamily="18" charset="0"/>
              </a:rPr>
              <a:t>又叫</a:t>
            </a:r>
            <a:r>
              <a:rPr lang="zh-CN" altLang="en-US" sz="2400" kern="0" dirty="0">
                <a:solidFill>
                  <a:srgbClr val="FF0000"/>
                </a:solidFill>
                <a:latin typeface="Times New Roman" panose="02020603050405020304" pitchFamily="18" charset="0"/>
                <a:cs typeface="Times New Roman" panose="02020603050405020304" pitchFamily="18" charset="0"/>
              </a:rPr>
              <a:t>副量子数</a:t>
            </a:r>
            <a:r>
              <a:rPr lang="zh-CN" altLang="en-US" sz="2400" kern="0" dirty="0">
                <a:solidFill>
                  <a:srgbClr val="0000CC"/>
                </a:solidFill>
                <a:latin typeface="Times New Roman" panose="02020603050405020304" pitchFamily="18" charset="0"/>
                <a:cs typeface="Times New Roman" panose="02020603050405020304" pitchFamily="18" charset="0"/>
              </a:rPr>
              <a:t>，表示电子亚层。它确定着轨道的</a:t>
            </a:r>
            <a:r>
              <a:rPr lang="zh-CN" altLang="en-US" sz="2400" kern="0" dirty="0">
                <a:solidFill>
                  <a:srgbClr val="FF0000"/>
                </a:solidFill>
                <a:latin typeface="Times New Roman" panose="02020603050405020304" pitchFamily="18" charset="0"/>
                <a:cs typeface="Times New Roman" panose="02020603050405020304" pitchFamily="18" charset="0"/>
              </a:rPr>
              <a:t>能级和形状</a:t>
            </a:r>
            <a:r>
              <a:rPr lang="zh-CN" altLang="en-US" sz="2400" kern="0" dirty="0">
                <a:solidFill>
                  <a:srgbClr val="0000CC"/>
                </a:solidFill>
                <a:latin typeface="Times New Roman" panose="02020603050405020304" pitchFamily="18" charset="0"/>
                <a:cs typeface="Times New Roman" panose="02020603050405020304" pitchFamily="18" charset="0"/>
              </a:rPr>
              <a:t>。角量子数</a:t>
            </a:r>
            <a:r>
              <a:rPr lang="zh-CN" altLang="en-US" sz="2400" kern="0" dirty="0">
                <a:solidFill>
                  <a:srgbClr val="FF0000"/>
                </a:solidFill>
                <a:latin typeface="Times New Roman" panose="02020603050405020304" pitchFamily="18" charset="0"/>
                <a:cs typeface="Times New Roman" panose="02020603050405020304" pitchFamily="18" charset="0"/>
              </a:rPr>
              <a:t> </a:t>
            </a:r>
            <a:r>
              <a:rPr lang="en-US" altLang="zh-CN" sz="2400" kern="0" dirty="0">
                <a:solidFill>
                  <a:srgbClr val="FF0000"/>
                </a:solidFill>
                <a:latin typeface="Times New Roman" panose="02020603050405020304" pitchFamily="18" charset="0"/>
                <a:cs typeface="Times New Roman" panose="02020603050405020304" pitchFamily="18" charset="0"/>
              </a:rPr>
              <a:t>l </a:t>
            </a:r>
            <a:r>
              <a:rPr lang="zh-CN" altLang="en-US" sz="2400" kern="0" dirty="0">
                <a:solidFill>
                  <a:srgbClr val="0000CC"/>
                </a:solidFill>
                <a:latin typeface="Times New Roman" panose="02020603050405020304" pitchFamily="18" charset="0"/>
                <a:cs typeface="Times New Roman" panose="02020603050405020304" pitchFamily="18" charset="0"/>
              </a:rPr>
              <a:t>的值为：</a:t>
            </a:r>
            <a:r>
              <a:rPr lang="en-US" altLang="zh-CN" sz="2400" kern="0" dirty="0">
                <a:latin typeface="Times New Roman" panose="02020603050405020304" pitchFamily="18" charset="0"/>
                <a:cs typeface="Times New Roman" panose="02020603050405020304" pitchFamily="18" charset="0"/>
              </a:rPr>
              <a:t>0 — n-1  </a:t>
            </a:r>
            <a:r>
              <a:rPr lang="zh-CN" altLang="en-US" sz="2400" kern="0" dirty="0">
                <a:solidFill>
                  <a:srgbClr val="0000CC"/>
                </a:solidFill>
                <a:latin typeface="Times New Roman" panose="02020603050405020304" pitchFamily="18" charset="0"/>
                <a:cs typeface="Times New Roman" panose="02020603050405020304" pitchFamily="18" charset="0"/>
              </a:rPr>
              <a:t>表示有</a:t>
            </a:r>
            <a:r>
              <a:rPr lang="en-US" altLang="zh-CN" sz="2400" kern="0" dirty="0">
                <a:solidFill>
                  <a:srgbClr val="0000CC"/>
                </a:solidFill>
                <a:latin typeface="Times New Roman" panose="02020603050405020304" pitchFamily="18" charset="0"/>
                <a:cs typeface="Times New Roman" panose="02020603050405020304" pitchFamily="18" charset="0"/>
              </a:rPr>
              <a:t>n</a:t>
            </a:r>
            <a:r>
              <a:rPr lang="zh-CN" altLang="en-US" sz="2400" kern="0" dirty="0">
                <a:solidFill>
                  <a:srgbClr val="0000CC"/>
                </a:solidFill>
                <a:latin typeface="Times New Roman" panose="02020603050405020304" pitchFamily="18" charset="0"/>
                <a:cs typeface="Times New Roman" panose="02020603050405020304" pitchFamily="18" charset="0"/>
              </a:rPr>
              <a:t>个亚层</a:t>
            </a:r>
          </a:p>
          <a:p>
            <a:pPr>
              <a:lnSpc>
                <a:spcPct val="110000"/>
              </a:lnSpc>
              <a:spcBef>
                <a:spcPct val="50000"/>
              </a:spcBef>
              <a:buClrTx/>
              <a:buSzTx/>
              <a:buFontTx/>
              <a:buNone/>
              <a:defRPr/>
            </a:pPr>
            <a:endParaRPr lang="zh-CN" altLang="en-US" sz="2400" kern="0" dirty="0">
              <a:solidFill>
                <a:srgbClr val="0000CC"/>
              </a:solidFill>
              <a:latin typeface="Times New Roman" panose="02020603050405020304" pitchFamily="18" charset="0"/>
              <a:cs typeface="Times New Roman" panose="02020603050405020304" pitchFamily="18" charset="0"/>
            </a:endParaRPr>
          </a:p>
          <a:p>
            <a:pPr>
              <a:lnSpc>
                <a:spcPct val="80000"/>
              </a:lnSpc>
              <a:buFont typeface="Wingdings" panose="05000000000000000000" pitchFamily="2" charset="2"/>
              <a:buNone/>
              <a:defRPr/>
            </a:pPr>
            <a:r>
              <a:rPr lang="zh-CN" altLang="en-US" sz="2400" kern="0" dirty="0">
                <a:latin typeface="Times New Roman" panose="02020603050405020304" pitchFamily="18" charset="0"/>
                <a:cs typeface="Times New Roman" panose="02020603050405020304" pitchFamily="18" charset="0"/>
              </a:rPr>
              <a:t>     </a:t>
            </a:r>
            <a:endParaRPr lang="zh-CN" altLang="en-US" sz="2400" kern="0" dirty="0">
              <a:solidFill>
                <a:srgbClr val="0000CC"/>
              </a:solidFill>
              <a:latin typeface="Times New Roman" panose="02020603050405020304" pitchFamily="18" charset="0"/>
              <a:cs typeface="Times New Roman" panose="02020603050405020304" pitchFamily="18" charset="0"/>
            </a:endParaRPr>
          </a:p>
        </p:txBody>
      </p:sp>
      <p:sp>
        <p:nvSpPr>
          <p:cNvPr id="7" name="Rectangle 4"/>
          <p:cNvSpPr txBox="1">
            <a:spLocks noChangeArrowheads="1"/>
          </p:cNvSpPr>
          <p:nvPr/>
        </p:nvSpPr>
        <p:spPr>
          <a:xfrm>
            <a:off x="1258889" y="2355850"/>
            <a:ext cx="6913512" cy="1139825"/>
          </a:xfrm>
          <a:prstGeom prst="rect">
            <a:avLst/>
          </a:prstGeom>
        </p:spPr>
        <p:txBody>
          <a:bodyPr/>
          <a:lstStyle>
            <a:lvl1pPr marL="166688" indent="-166688" algn="l" rtl="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sz="1900" b="1">
                <a:solidFill>
                  <a:schemeClr val="tx1"/>
                </a:solidFill>
                <a:latin typeface="+mn-lt"/>
                <a:ea typeface="+mn-ea"/>
                <a:cs typeface="+mn-cs"/>
              </a:defRPr>
            </a:lvl1pPr>
            <a:lvl2pPr marL="500063" indent="-166688" algn="l" rtl="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a:solidFill>
                  <a:schemeClr val="tx1"/>
                </a:solidFill>
                <a:latin typeface="+mn-lt"/>
                <a:ea typeface="+mn-ea"/>
                <a:cs typeface="+mn-cs"/>
              </a:defRPr>
            </a:lvl2pPr>
            <a:lvl3pPr marL="828675" indent="-160338" algn="l" rtl="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sz="1400">
                <a:solidFill>
                  <a:schemeClr val="tx1"/>
                </a:solidFill>
                <a:latin typeface="+mn-lt"/>
                <a:ea typeface="+mn-ea"/>
                <a:cs typeface="+mn-cs"/>
              </a:defRPr>
            </a:lvl3pPr>
            <a:lvl4pPr marL="1163638" indent="-166688" algn="l" rtl="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sz="1300">
                <a:solidFill>
                  <a:schemeClr val="tx1"/>
                </a:solidFill>
                <a:latin typeface="+mn-lt"/>
                <a:ea typeface="+mn-ea"/>
                <a:cs typeface="+mn-cs"/>
              </a:defRPr>
            </a:lvl4pPr>
            <a:lvl5pPr marL="1500188" indent="-169863" algn="l" rtl="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sz="1100">
                <a:solidFill>
                  <a:schemeClr val="tx1"/>
                </a:solidFill>
                <a:latin typeface="+mn-lt"/>
                <a:ea typeface="+mn-ea"/>
                <a:cs typeface="+mn-cs"/>
              </a:defRPr>
            </a:lvl5pPr>
            <a:lvl6pPr marL="1925853" indent="-170794" algn="l" rtl="0" fontAlgn="ctr">
              <a:lnSpc>
                <a:spcPct val="120000"/>
              </a:lnSpc>
              <a:spcBef>
                <a:spcPct val="20000"/>
              </a:spcBef>
              <a:spcAft>
                <a:spcPct val="0"/>
              </a:spcAft>
              <a:buClr>
                <a:schemeClr val="accent1"/>
              </a:buClr>
              <a:buSzPct val="60000"/>
              <a:buFont typeface="Wingdings" pitchFamily="2" charset="2"/>
              <a:buChar char="l"/>
              <a:defRPr sz="1100">
                <a:solidFill>
                  <a:schemeClr val="tx1"/>
                </a:solidFill>
                <a:latin typeface="+mn-lt"/>
                <a:ea typeface="+mn-ea"/>
                <a:cs typeface="+mn-cs"/>
              </a:defRPr>
            </a:lvl6pPr>
            <a:lvl7pPr marL="2349895" indent="-170794" algn="l" rtl="0" fontAlgn="ctr">
              <a:lnSpc>
                <a:spcPct val="120000"/>
              </a:lnSpc>
              <a:spcBef>
                <a:spcPct val="20000"/>
              </a:spcBef>
              <a:spcAft>
                <a:spcPct val="0"/>
              </a:spcAft>
              <a:buClr>
                <a:schemeClr val="accent1"/>
              </a:buClr>
              <a:buSzPct val="60000"/>
              <a:buFont typeface="Wingdings" pitchFamily="2" charset="2"/>
              <a:buChar char="l"/>
              <a:defRPr sz="1100">
                <a:solidFill>
                  <a:schemeClr val="tx1"/>
                </a:solidFill>
                <a:latin typeface="+mn-lt"/>
                <a:ea typeface="+mn-ea"/>
                <a:cs typeface="+mn-cs"/>
              </a:defRPr>
            </a:lvl7pPr>
            <a:lvl8pPr marL="2773937" indent="-170794" algn="l" rtl="0" fontAlgn="ctr">
              <a:lnSpc>
                <a:spcPct val="120000"/>
              </a:lnSpc>
              <a:spcBef>
                <a:spcPct val="20000"/>
              </a:spcBef>
              <a:spcAft>
                <a:spcPct val="0"/>
              </a:spcAft>
              <a:buClr>
                <a:schemeClr val="accent1"/>
              </a:buClr>
              <a:buSzPct val="60000"/>
              <a:buFont typeface="Wingdings" pitchFamily="2" charset="2"/>
              <a:buChar char="l"/>
              <a:defRPr sz="1100">
                <a:solidFill>
                  <a:schemeClr val="tx1"/>
                </a:solidFill>
                <a:latin typeface="+mn-lt"/>
                <a:ea typeface="+mn-ea"/>
                <a:cs typeface="+mn-cs"/>
              </a:defRPr>
            </a:lvl8pPr>
            <a:lvl9pPr marL="3197976" indent="-170794" algn="l" rtl="0" fontAlgn="ctr">
              <a:lnSpc>
                <a:spcPct val="120000"/>
              </a:lnSpc>
              <a:spcBef>
                <a:spcPct val="20000"/>
              </a:spcBef>
              <a:spcAft>
                <a:spcPct val="0"/>
              </a:spcAft>
              <a:buClr>
                <a:schemeClr val="accent1"/>
              </a:buClr>
              <a:buSzPct val="60000"/>
              <a:buFont typeface="Wingdings" pitchFamily="2" charset="2"/>
              <a:buChar char="l"/>
              <a:defRPr sz="1100">
                <a:solidFill>
                  <a:schemeClr val="tx1"/>
                </a:solidFill>
                <a:latin typeface="+mn-lt"/>
                <a:ea typeface="+mn-ea"/>
                <a:cs typeface="+mn-cs"/>
              </a:defRPr>
            </a:lvl9pPr>
          </a:lstStyle>
          <a:p>
            <a:pPr>
              <a:lnSpc>
                <a:spcPct val="100000"/>
              </a:lnSpc>
              <a:spcBef>
                <a:spcPct val="50000"/>
              </a:spcBef>
              <a:buClrTx/>
              <a:buSzTx/>
              <a:buFontTx/>
              <a:buNone/>
              <a:defRPr/>
            </a:pPr>
            <a:r>
              <a:rPr lang="zh-CN" altLang="en-US" sz="2400" kern="0" dirty="0">
                <a:latin typeface="Times New Roman" panose="02020603050405020304" pitchFamily="18" charset="0"/>
                <a:cs typeface="Times New Roman" panose="02020603050405020304" pitchFamily="18" charset="0"/>
              </a:rPr>
              <a:t>主量子数 </a:t>
            </a:r>
            <a:r>
              <a:rPr lang="en-US" altLang="zh-CN" sz="2400" kern="0" dirty="0">
                <a:latin typeface="Times New Roman" panose="02020603050405020304" pitchFamily="18" charset="0"/>
                <a:cs typeface="Times New Roman" panose="02020603050405020304" pitchFamily="18" charset="0"/>
              </a:rPr>
              <a:t>n   </a:t>
            </a:r>
            <a:r>
              <a:rPr lang="en-US" altLang="zh-CN" sz="2400" kern="0" dirty="0">
                <a:solidFill>
                  <a:srgbClr val="FF0000"/>
                </a:solidFill>
                <a:latin typeface="Times New Roman" panose="02020603050405020304" pitchFamily="18" charset="0"/>
                <a:cs typeface="Times New Roman" panose="02020603050405020304" pitchFamily="18" charset="0"/>
              </a:rPr>
              <a:t>1       2        3            4    …</a:t>
            </a:r>
          </a:p>
          <a:p>
            <a:pPr>
              <a:lnSpc>
                <a:spcPct val="100000"/>
              </a:lnSpc>
              <a:spcBef>
                <a:spcPct val="50000"/>
              </a:spcBef>
              <a:buClrTx/>
              <a:buSzTx/>
              <a:buFontTx/>
              <a:buNone/>
              <a:defRPr/>
            </a:pPr>
            <a:r>
              <a:rPr lang="zh-CN" altLang="en-US" sz="2400" kern="0" dirty="0">
                <a:latin typeface="Times New Roman" panose="02020603050405020304" pitchFamily="18" charset="0"/>
                <a:cs typeface="Times New Roman" panose="02020603050405020304" pitchFamily="18" charset="0"/>
              </a:rPr>
              <a:t>角量子数 </a:t>
            </a:r>
            <a:r>
              <a:rPr lang="en-US" altLang="zh-CN" sz="2400" kern="0" dirty="0">
                <a:latin typeface="Times New Roman" panose="02020603050405020304" pitchFamily="18" charset="0"/>
                <a:cs typeface="Times New Roman" panose="02020603050405020304" pitchFamily="18" charset="0"/>
              </a:rPr>
              <a:t>l    </a:t>
            </a:r>
            <a:r>
              <a:rPr lang="en-US" altLang="zh-CN" sz="2400" kern="0" dirty="0">
                <a:solidFill>
                  <a:srgbClr val="FF0000"/>
                </a:solidFill>
                <a:latin typeface="Times New Roman" panose="02020603050405020304" pitchFamily="18" charset="0"/>
                <a:cs typeface="Times New Roman" panose="02020603050405020304" pitchFamily="18" charset="0"/>
              </a:rPr>
              <a:t>0     0 1    0 1 2     0 1 2 3  …</a:t>
            </a:r>
          </a:p>
          <a:p>
            <a:pPr>
              <a:spcBef>
                <a:spcPct val="50000"/>
              </a:spcBef>
              <a:buClrTx/>
              <a:buSzTx/>
              <a:buFontTx/>
              <a:buNone/>
              <a:defRPr/>
            </a:pPr>
            <a:r>
              <a:rPr lang="en-US" altLang="zh-CN" sz="2400" kern="0" dirty="0">
                <a:latin typeface="Times New Roman" panose="02020603050405020304" pitchFamily="18" charset="0"/>
                <a:cs typeface="Times New Roman" panose="02020603050405020304" pitchFamily="18" charset="0"/>
              </a:rPr>
              <a:t>  </a:t>
            </a:r>
            <a:endParaRPr lang="zh-CN" altLang="en-US" sz="2400" kern="0" dirty="0">
              <a:solidFill>
                <a:srgbClr val="0000CC"/>
              </a:solidFill>
              <a:latin typeface="Times New Roman" panose="02020603050405020304" pitchFamily="18" charset="0"/>
              <a:cs typeface="Times New Roman" panose="02020603050405020304" pitchFamily="18" charset="0"/>
            </a:endParaRPr>
          </a:p>
        </p:txBody>
      </p:sp>
      <p:sp>
        <p:nvSpPr>
          <p:cNvPr id="11" name="Rectangle 4"/>
          <p:cNvSpPr txBox="1">
            <a:spLocks noChangeArrowheads="1"/>
          </p:cNvSpPr>
          <p:nvPr/>
        </p:nvSpPr>
        <p:spPr>
          <a:xfrm>
            <a:off x="1258888" y="3495675"/>
            <a:ext cx="8353425" cy="1301750"/>
          </a:xfrm>
          <a:prstGeom prst="rect">
            <a:avLst/>
          </a:prstGeom>
        </p:spPr>
        <p:txBody>
          <a:bodyPr/>
          <a:lstStyle>
            <a:lvl1pPr marL="166688" indent="-166688" algn="l" rtl="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sz="1900" b="1">
                <a:solidFill>
                  <a:schemeClr val="tx1"/>
                </a:solidFill>
                <a:latin typeface="+mn-lt"/>
                <a:ea typeface="+mn-ea"/>
                <a:cs typeface="+mn-cs"/>
              </a:defRPr>
            </a:lvl1pPr>
            <a:lvl2pPr marL="500063" indent="-166688" algn="l" rtl="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a:solidFill>
                  <a:schemeClr val="tx1"/>
                </a:solidFill>
                <a:latin typeface="+mn-lt"/>
                <a:ea typeface="+mn-ea"/>
                <a:cs typeface="+mn-cs"/>
              </a:defRPr>
            </a:lvl2pPr>
            <a:lvl3pPr marL="828675" indent="-160338" algn="l" rtl="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sz="1400">
                <a:solidFill>
                  <a:schemeClr val="tx1"/>
                </a:solidFill>
                <a:latin typeface="+mn-lt"/>
                <a:ea typeface="+mn-ea"/>
                <a:cs typeface="+mn-cs"/>
              </a:defRPr>
            </a:lvl3pPr>
            <a:lvl4pPr marL="1163638" indent="-166688" algn="l" rtl="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sz="1300">
                <a:solidFill>
                  <a:schemeClr val="tx1"/>
                </a:solidFill>
                <a:latin typeface="+mn-lt"/>
                <a:ea typeface="+mn-ea"/>
                <a:cs typeface="+mn-cs"/>
              </a:defRPr>
            </a:lvl4pPr>
            <a:lvl5pPr marL="1500188" indent="-169863" algn="l" rtl="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sz="1100">
                <a:solidFill>
                  <a:schemeClr val="tx1"/>
                </a:solidFill>
                <a:latin typeface="+mn-lt"/>
                <a:ea typeface="+mn-ea"/>
                <a:cs typeface="+mn-cs"/>
              </a:defRPr>
            </a:lvl5pPr>
            <a:lvl6pPr marL="1925853" indent="-170794" algn="l" rtl="0" fontAlgn="ctr">
              <a:lnSpc>
                <a:spcPct val="120000"/>
              </a:lnSpc>
              <a:spcBef>
                <a:spcPct val="20000"/>
              </a:spcBef>
              <a:spcAft>
                <a:spcPct val="0"/>
              </a:spcAft>
              <a:buClr>
                <a:schemeClr val="accent1"/>
              </a:buClr>
              <a:buSzPct val="60000"/>
              <a:buFont typeface="Wingdings" pitchFamily="2" charset="2"/>
              <a:buChar char="l"/>
              <a:defRPr sz="1100">
                <a:solidFill>
                  <a:schemeClr val="tx1"/>
                </a:solidFill>
                <a:latin typeface="+mn-lt"/>
                <a:ea typeface="+mn-ea"/>
                <a:cs typeface="+mn-cs"/>
              </a:defRPr>
            </a:lvl6pPr>
            <a:lvl7pPr marL="2349895" indent="-170794" algn="l" rtl="0" fontAlgn="ctr">
              <a:lnSpc>
                <a:spcPct val="120000"/>
              </a:lnSpc>
              <a:spcBef>
                <a:spcPct val="20000"/>
              </a:spcBef>
              <a:spcAft>
                <a:spcPct val="0"/>
              </a:spcAft>
              <a:buClr>
                <a:schemeClr val="accent1"/>
              </a:buClr>
              <a:buSzPct val="60000"/>
              <a:buFont typeface="Wingdings" pitchFamily="2" charset="2"/>
              <a:buChar char="l"/>
              <a:defRPr sz="1100">
                <a:solidFill>
                  <a:schemeClr val="tx1"/>
                </a:solidFill>
                <a:latin typeface="+mn-lt"/>
                <a:ea typeface="+mn-ea"/>
                <a:cs typeface="+mn-cs"/>
              </a:defRPr>
            </a:lvl7pPr>
            <a:lvl8pPr marL="2773937" indent="-170794" algn="l" rtl="0" fontAlgn="ctr">
              <a:lnSpc>
                <a:spcPct val="120000"/>
              </a:lnSpc>
              <a:spcBef>
                <a:spcPct val="20000"/>
              </a:spcBef>
              <a:spcAft>
                <a:spcPct val="0"/>
              </a:spcAft>
              <a:buClr>
                <a:schemeClr val="accent1"/>
              </a:buClr>
              <a:buSzPct val="60000"/>
              <a:buFont typeface="Wingdings" pitchFamily="2" charset="2"/>
              <a:buChar char="l"/>
              <a:defRPr sz="1100">
                <a:solidFill>
                  <a:schemeClr val="tx1"/>
                </a:solidFill>
                <a:latin typeface="+mn-lt"/>
                <a:ea typeface="+mn-ea"/>
                <a:cs typeface="+mn-cs"/>
              </a:defRPr>
            </a:lvl8pPr>
            <a:lvl9pPr marL="3197976" indent="-170794" algn="l" rtl="0" fontAlgn="ctr">
              <a:lnSpc>
                <a:spcPct val="120000"/>
              </a:lnSpc>
              <a:spcBef>
                <a:spcPct val="20000"/>
              </a:spcBef>
              <a:spcAft>
                <a:spcPct val="0"/>
              </a:spcAft>
              <a:buClr>
                <a:schemeClr val="accent1"/>
              </a:buClr>
              <a:buSzPct val="60000"/>
              <a:buFont typeface="Wingdings" pitchFamily="2" charset="2"/>
              <a:buChar char="l"/>
              <a:defRPr sz="1100">
                <a:solidFill>
                  <a:schemeClr val="tx1"/>
                </a:solidFill>
                <a:latin typeface="+mn-lt"/>
                <a:ea typeface="+mn-ea"/>
                <a:cs typeface="+mn-cs"/>
              </a:defRPr>
            </a:lvl9pPr>
          </a:lstStyle>
          <a:p>
            <a:pPr>
              <a:lnSpc>
                <a:spcPct val="100000"/>
              </a:lnSpc>
              <a:spcBef>
                <a:spcPct val="50000"/>
              </a:spcBef>
              <a:buClrTx/>
              <a:buSzTx/>
              <a:buFontTx/>
              <a:buNone/>
              <a:defRPr/>
            </a:pPr>
            <a:r>
              <a:rPr lang="zh-CN" altLang="en-US" sz="2400" kern="0" dirty="0">
                <a:latin typeface="Times New Roman" panose="02020603050405020304" pitchFamily="18" charset="0"/>
                <a:cs typeface="Times New Roman" panose="02020603050405020304" pitchFamily="18" charset="0"/>
              </a:rPr>
              <a:t>角量子数 </a:t>
            </a:r>
            <a:r>
              <a:rPr lang="en-US" altLang="zh-CN" sz="2400" kern="0" dirty="0">
                <a:latin typeface="Times New Roman" panose="02020603050405020304" pitchFamily="18" charset="0"/>
                <a:cs typeface="Times New Roman" panose="02020603050405020304" pitchFamily="18" charset="0"/>
              </a:rPr>
              <a:t>l</a:t>
            </a:r>
            <a:r>
              <a:rPr lang="zh-CN" altLang="en-US" sz="2400" kern="0" dirty="0">
                <a:latin typeface="Times New Roman" panose="02020603050405020304" pitchFamily="18" charset="0"/>
                <a:cs typeface="Times New Roman" panose="02020603050405020304" pitchFamily="18" charset="0"/>
              </a:rPr>
              <a:t>    </a:t>
            </a:r>
            <a:r>
              <a:rPr lang="en-US" altLang="zh-CN" sz="2400" kern="0" dirty="0">
                <a:solidFill>
                  <a:srgbClr val="0000CC"/>
                </a:solidFill>
                <a:latin typeface="Times New Roman" panose="02020603050405020304" pitchFamily="18" charset="0"/>
                <a:cs typeface="Times New Roman" panose="02020603050405020304" pitchFamily="18" charset="0"/>
              </a:rPr>
              <a:t>0         1         2       3</a:t>
            </a:r>
          </a:p>
          <a:p>
            <a:pPr>
              <a:lnSpc>
                <a:spcPct val="100000"/>
              </a:lnSpc>
              <a:buFont typeface="Wingdings" panose="05000000000000000000" pitchFamily="2" charset="2"/>
              <a:buNone/>
              <a:defRPr/>
            </a:pPr>
            <a:r>
              <a:rPr lang="zh-CN" altLang="en-US" sz="2400" kern="0" dirty="0">
                <a:latin typeface="Times New Roman" panose="02020603050405020304" pitchFamily="18" charset="0"/>
                <a:cs typeface="Times New Roman" panose="02020603050405020304" pitchFamily="18" charset="0"/>
              </a:rPr>
              <a:t>轨道符号      </a:t>
            </a:r>
            <a:r>
              <a:rPr lang="en-US" altLang="zh-CN" sz="2400" kern="0" dirty="0">
                <a:solidFill>
                  <a:srgbClr val="FF0000"/>
                </a:solidFill>
                <a:latin typeface="Times New Roman" panose="02020603050405020304" pitchFamily="18" charset="0"/>
                <a:cs typeface="Times New Roman" panose="02020603050405020304" pitchFamily="18" charset="0"/>
              </a:rPr>
              <a:t>s          p        d       f  …</a:t>
            </a:r>
          </a:p>
          <a:p>
            <a:pPr>
              <a:lnSpc>
                <a:spcPct val="100000"/>
              </a:lnSpc>
              <a:buFont typeface="Wingdings" panose="05000000000000000000" pitchFamily="2" charset="2"/>
              <a:buNone/>
              <a:defRPr/>
            </a:pPr>
            <a:r>
              <a:rPr lang="zh-CN" altLang="en-US" sz="2400" kern="0" dirty="0">
                <a:latin typeface="Times New Roman" panose="02020603050405020304" pitchFamily="18" charset="0"/>
                <a:cs typeface="Times New Roman" panose="02020603050405020304" pitchFamily="18" charset="0"/>
              </a:rPr>
              <a:t>轨道形状     球形   双球形     花瓣形</a:t>
            </a:r>
          </a:p>
          <a:p>
            <a:pPr>
              <a:lnSpc>
                <a:spcPct val="80000"/>
              </a:lnSpc>
              <a:buFont typeface="Wingdings" panose="05000000000000000000" pitchFamily="2" charset="2"/>
              <a:buNone/>
              <a:defRPr/>
            </a:pPr>
            <a:r>
              <a:rPr lang="zh-CN" altLang="en-US" sz="2400" kern="0" dirty="0">
                <a:latin typeface="Times New Roman" panose="02020603050405020304" pitchFamily="18" charset="0"/>
                <a:cs typeface="Times New Roman" panose="02020603050405020304" pitchFamily="18" charset="0"/>
              </a:rPr>
              <a:t>  </a:t>
            </a:r>
          </a:p>
        </p:txBody>
      </p:sp>
      <p:sp>
        <p:nvSpPr>
          <p:cNvPr id="12" name="Rectangle 4"/>
          <p:cNvSpPr txBox="1">
            <a:spLocks noChangeArrowheads="1"/>
          </p:cNvSpPr>
          <p:nvPr/>
        </p:nvSpPr>
        <p:spPr>
          <a:xfrm>
            <a:off x="6300788" y="3475038"/>
            <a:ext cx="2281237" cy="1273175"/>
          </a:xfrm>
          <a:prstGeom prst="rect">
            <a:avLst/>
          </a:prstGeom>
        </p:spPr>
        <p:style>
          <a:lnRef idx="2">
            <a:schemeClr val="accent2"/>
          </a:lnRef>
          <a:fillRef idx="1">
            <a:schemeClr val="lt1"/>
          </a:fillRef>
          <a:effectRef idx="0">
            <a:schemeClr val="accent2"/>
          </a:effectRef>
          <a:fontRef idx="minor">
            <a:schemeClr val="dk1"/>
          </a:fontRef>
        </p:style>
        <p:txBody>
          <a:bodyPr/>
          <a:lstStyle>
            <a:lvl1pPr marL="166688" indent="-166688" algn="l" rtl="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sz="1900" b="1">
                <a:solidFill>
                  <a:schemeClr val="tx1"/>
                </a:solidFill>
                <a:latin typeface="+mn-lt"/>
                <a:ea typeface="+mn-ea"/>
                <a:cs typeface="+mn-cs"/>
              </a:defRPr>
            </a:lvl1pPr>
            <a:lvl2pPr marL="500063" indent="-166688" algn="l" rtl="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a:solidFill>
                  <a:schemeClr val="tx1"/>
                </a:solidFill>
                <a:latin typeface="+mn-lt"/>
                <a:ea typeface="+mn-ea"/>
                <a:cs typeface="+mn-cs"/>
              </a:defRPr>
            </a:lvl2pPr>
            <a:lvl3pPr marL="828675" indent="-160338" algn="l" rtl="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sz="1400">
                <a:solidFill>
                  <a:schemeClr val="tx1"/>
                </a:solidFill>
                <a:latin typeface="+mn-lt"/>
                <a:ea typeface="+mn-ea"/>
                <a:cs typeface="+mn-cs"/>
              </a:defRPr>
            </a:lvl3pPr>
            <a:lvl4pPr marL="1163638" indent="-166688" algn="l" rtl="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sz="1300">
                <a:solidFill>
                  <a:schemeClr val="tx1"/>
                </a:solidFill>
                <a:latin typeface="+mn-lt"/>
                <a:ea typeface="+mn-ea"/>
                <a:cs typeface="+mn-cs"/>
              </a:defRPr>
            </a:lvl4pPr>
            <a:lvl5pPr marL="1500188" indent="-169863" algn="l" rtl="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sz="1100">
                <a:solidFill>
                  <a:schemeClr val="tx1"/>
                </a:solidFill>
                <a:latin typeface="+mn-lt"/>
                <a:ea typeface="+mn-ea"/>
                <a:cs typeface="+mn-cs"/>
              </a:defRPr>
            </a:lvl5pPr>
            <a:lvl6pPr marL="1925853" indent="-170794" algn="l" rtl="0" fontAlgn="ctr">
              <a:lnSpc>
                <a:spcPct val="120000"/>
              </a:lnSpc>
              <a:spcBef>
                <a:spcPct val="20000"/>
              </a:spcBef>
              <a:spcAft>
                <a:spcPct val="0"/>
              </a:spcAft>
              <a:buClr>
                <a:schemeClr val="accent1"/>
              </a:buClr>
              <a:buSzPct val="60000"/>
              <a:buFont typeface="Wingdings" pitchFamily="2" charset="2"/>
              <a:buChar char="l"/>
              <a:defRPr sz="1100">
                <a:solidFill>
                  <a:schemeClr val="tx1"/>
                </a:solidFill>
                <a:latin typeface="+mn-lt"/>
                <a:ea typeface="+mn-ea"/>
                <a:cs typeface="+mn-cs"/>
              </a:defRPr>
            </a:lvl6pPr>
            <a:lvl7pPr marL="2349895" indent="-170794" algn="l" rtl="0" fontAlgn="ctr">
              <a:lnSpc>
                <a:spcPct val="120000"/>
              </a:lnSpc>
              <a:spcBef>
                <a:spcPct val="20000"/>
              </a:spcBef>
              <a:spcAft>
                <a:spcPct val="0"/>
              </a:spcAft>
              <a:buClr>
                <a:schemeClr val="accent1"/>
              </a:buClr>
              <a:buSzPct val="60000"/>
              <a:buFont typeface="Wingdings" pitchFamily="2" charset="2"/>
              <a:buChar char="l"/>
              <a:defRPr sz="1100">
                <a:solidFill>
                  <a:schemeClr val="tx1"/>
                </a:solidFill>
                <a:latin typeface="+mn-lt"/>
                <a:ea typeface="+mn-ea"/>
                <a:cs typeface="+mn-cs"/>
              </a:defRPr>
            </a:lvl7pPr>
            <a:lvl8pPr marL="2773937" indent="-170794" algn="l" rtl="0" fontAlgn="ctr">
              <a:lnSpc>
                <a:spcPct val="120000"/>
              </a:lnSpc>
              <a:spcBef>
                <a:spcPct val="20000"/>
              </a:spcBef>
              <a:spcAft>
                <a:spcPct val="0"/>
              </a:spcAft>
              <a:buClr>
                <a:schemeClr val="accent1"/>
              </a:buClr>
              <a:buSzPct val="60000"/>
              <a:buFont typeface="Wingdings" pitchFamily="2" charset="2"/>
              <a:buChar char="l"/>
              <a:defRPr sz="1100">
                <a:solidFill>
                  <a:schemeClr val="tx1"/>
                </a:solidFill>
                <a:latin typeface="+mn-lt"/>
                <a:ea typeface="+mn-ea"/>
                <a:cs typeface="+mn-cs"/>
              </a:defRPr>
            </a:lvl8pPr>
            <a:lvl9pPr marL="3197976" indent="-170794" algn="l" rtl="0" fontAlgn="ctr">
              <a:lnSpc>
                <a:spcPct val="120000"/>
              </a:lnSpc>
              <a:spcBef>
                <a:spcPct val="20000"/>
              </a:spcBef>
              <a:spcAft>
                <a:spcPct val="0"/>
              </a:spcAft>
              <a:buClr>
                <a:schemeClr val="accent1"/>
              </a:buClr>
              <a:buSzPct val="60000"/>
              <a:buFont typeface="Wingdings" pitchFamily="2" charset="2"/>
              <a:buChar char="l"/>
              <a:defRPr sz="1100">
                <a:solidFill>
                  <a:schemeClr val="tx1"/>
                </a:solidFill>
                <a:latin typeface="+mn-lt"/>
                <a:ea typeface="+mn-ea"/>
                <a:cs typeface="+mn-cs"/>
              </a:defRPr>
            </a:lvl9pPr>
          </a:lstStyle>
          <a:p>
            <a:pPr marL="0" indent="0">
              <a:lnSpc>
                <a:spcPct val="110000"/>
              </a:lnSpc>
              <a:spcBef>
                <a:spcPts val="0"/>
              </a:spcBef>
              <a:buClrTx/>
              <a:buSzTx/>
              <a:buFontTx/>
              <a:buNone/>
              <a:defRPr/>
            </a:pPr>
            <a:r>
              <a:rPr lang="en-US" altLang="zh-CN" sz="2400" kern="0" dirty="0">
                <a:solidFill>
                  <a:srgbClr val="FF0000"/>
                </a:solidFill>
                <a:latin typeface="Times New Roman" panose="02020603050405020304" pitchFamily="18" charset="0"/>
                <a:cs typeface="Times New Roman" panose="02020603050405020304" pitchFamily="18" charset="0"/>
              </a:rPr>
              <a:t>l </a:t>
            </a:r>
            <a:r>
              <a:rPr lang="zh-CN" altLang="en-US" sz="2400" kern="0" dirty="0">
                <a:solidFill>
                  <a:srgbClr val="FF0000"/>
                </a:solidFill>
                <a:latin typeface="Times New Roman" panose="02020603050405020304" pitchFamily="18" charset="0"/>
                <a:cs typeface="Times New Roman" panose="02020603050405020304" pitchFamily="18" charset="0"/>
              </a:rPr>
              <a:t>的值越大，轨道距核越远，能量越高</a:t>
            </a:r>
          </a:p>
        </p:txBody>
      </p:sp>
      <p:sp>
        <p:nvSpPr>
          <p:cNvPr id="9" name="Text Box 55"/>
          <p:cNvSpPr txBox="1">
            <a:spLocks noChangeArrowheads="1"/>
          </p:cNvSpPr>
          <p:nvPr/>
        </p:nvSpPr>
        <p:spPr bwMode="auto">
          <a:xfrm>
            <a:off x="611188" y="268288"/>
            <a:ext cx="5545137"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9" tIns="45709" rIns="91419" bIns="45709">
            <a:spAutoFit/>
          </a:bodyPr>
          <a:lstStyle>
            <a:lvl1pPr>
              <a:defRPr b="1">
                <a:solidFill>
                  <a:schemeClr val="tx1"/>
                </a:solidFill>
                <a:latin typeface="Arial" panose="020B0604020202020204" pitchFamily="34" charset="0"/>
                <a:ea typeface="华文细黑" panose="02010600040101010101" pitchFamily="2" charset="-122"/>
              </a:defRPr>
            </a:lvl1pPr>
            <a:lvl2pPr marL="742950" indent="-285750">
              <a:defRPr b="1">
                <a:solidFill>
                  <a:schemeClr val="tx1"/>
                </a:solidFill>
                <a:latin typeface="Arial" panose="020B0604020202020204" pitchFamily="34" charset="0"/>
                <a:ea typeface="华文细黑" panose="02010600040101010101" pitchFamily="2" charset="-122"/>
              </a:defRPr>
            </a:lvl2pPr>
            <a:lvl3pPr marL="1143000" indent="-228600">
              <a:defRPr b="1">
                <a:solidFill>
                  <a:schemeClr val="tx1"/>
                </a:solidFill>
                <a:latin typeface="Arial" panose="020B0604020202020204" pitchFamily="34" charset="0"/>
                <a:ea typeface="华文细黑" panose="02010600040101010101" pitchFamily="2" charset="-122"/>
              </a:defRPr>
            </a:lvl3pPr>
            <a:lvl4pPr marL="1600200" indent="-228600">
              <a:defRPr b="1">
                <a:solidFill>
                  <a:schemeClr val="tx1"/>
                </a:solidFill>
                <a:latin typeface="Arial" panose="020B0604020202020204" pitchFamily="34" charset="0"/>
                <a:ea typeface="华文细黑" panose="02010600040101010101" pitchFamily="2" charset="-122"/>
              </a:defRPr>
            </a:lvl4pPr>
            <a:lvl5pPr marL="2057400" indent="-228600">
              <a:defRPr b="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9pPr>
          </a:lstStyle>
          <a:p>
            <a:pPr eaLnBrk="1" hangingPunct="1">
              <a:defRPr/>
            </a:pPr>
            <a:r>
              <a:rPr lang="en-US" altLang="zh-CN" sz="2400" dirty="0">
                <a:latin typeface="微软雅黑" panose="020B0503020204020204" pitchFamily="34" charset="-122"/>
                <a:ea typeface="微软雅黑" panose="020B0503020204020204" pitchFamily="34" charset="-122"/>
              </a:rPr>
              <a:t>1.2.2 </a:t>
            </a:r>
            <a:r>
              <a:rPr lang="zh-CN" altLang="en-US" sz="2400" dirty="0">
                <a:latin typeface="Times New Roman" panose="02020603050405020304" pitchFamily="18" charset="0"/>
                <a:ea typeface="+mn-ea"/>
                <a:cs typeface="Times New Roman" panose="02020603050405020304" pitchFamily="18" charset="0"/>
              </a:rPr>
              <a:t>氢原子的量子力学模型</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dissolve">
                                      <p:cBhvr>
                                        <p:cTn id="7" dur="500"/>
                                        <p:tgtEl>
                                          <p:spTgt spid="10">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7">
                                            <p:txEl>
                                              <p:pRg st="0" end="0"/>
                                            </p:txEl>
                                          </p:spTgt>
                                        </p:tgtEl>
                                        <p:attrNameLst>
                                          <p:attrName>style.visibility</p:attrName>
                                        </p:attrNameLst>
                                      </p:cBhvr>
                                      <p:to>
                                        <p:strVal val="visible"/>
                                      </p:to>
                                    </p:set>
                                    <p:animEffect transition="in" filter="dissolve">
                                      <p:cBhvr>
                                        <p:cTn id="12" dur="500"/>
                                        <p:tgtEl>
                                          <p:spTgt spid="7">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7">
                                            <p:txEl>
                                              <p:pRg st="1" end="1"/>
                                            </p:txEl>
                                          </p:spTgt>
                                        </p:tgtEl>
                                        <p:attrNameLst>
                                          <p:attrName>style.visibility</p:attrName>
                                        </p:attrNameLst>
                                      </p:cBhvr>
                                      <p:to>
                                        <p:strVal val="visible"/>
                                      </p:to>
                                    </p:set>
                                    <p:animEffect transition="in" filter="dissolve">
                                      <p:cBhvr>
                                        <p:cTn id="17" dur="500"/>
                                        <p:tgtEl>
                                          <p:spTgt spid="7">
                                            <p:txEl>
                                              <p:pRg st="1" end="1"/>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7">
                                            <p:txEl>
                                              <p:pRg st="2" end="2"/>
                                            </p:txEl>
                                          </p:spTgt>
                                        </p:tgtEl>
                                        <p:attrNameLst>
                                          <p:attrName>style.visibility</p:attrName>
                                        </p:attrNameLst>
                                      </p:cBhvr>
                                      <p:to>
                                        <p:strVal val="visible"/>
                                      </p:to>
                                    </p:set>
                                    <p:animEffect transition="in" filter="dissolve">
                                      <p:cBhvr>
                                        <p:cTn id="22" dur="500"/>
                                        <p:tgtEl>
                                          <p:spTgt spid="7">
                                            <p:txEl>
                                              <p:pRg st="2" end="2"/>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11">
                                            <p:txEl>
                                              <p:pRg st="0" end="0"/>
                                            </p:txEl>
                                          </p:spTgt>
                                        </p:tgtEl>
                                        <p:attrNameLst>
                                          <p:attrName>style.visibility</p:attrName>
                                        </p:attrNameLst>
                                      </p:cBhvr>
                                      <p:to>
                                        <p:strVal val="visible"/>
                                      </p:to>
                                    </p:set>
                                    <p:animEffect transition="in" filter="dissolve">
                                      <p:cBhvr>
                                        <p:cTn id="27" dur="500"/>
                                        <p:tgtEl>
                                          <p:spTgt spid="11">
                                            <p:txEl>
                                              <p:pRg st="0" end="0"/>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11">
                                            <p:txEl>
                                              <p:pRg st="1" end="1"/>
                                            </p:txEl>
                                          </p:spTgt>
                                        </p:tgtEl>
                                        <p:attrNameLst>
                                          <p:attrName>style.visibility</p:attrName>
                                        </p:attrNameLst>
                                      </p:cBhvr>
                                      <p:to>
                                        <p:strVal val="visible"/>
                                      </p:to>
                                    </p:set>
                                    <p:animEffect transition="in" filter="dissolve">
                                      <p:cBhvr>
                                        <p:cTn id="32" dur="500"/>
                                        <p:tgtEl>
                                          <p:spTgt spid="11">
                                            <p:txEl>
                                              <p:pRg st="1" end="1"/>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11">
                                            <p:txEl>
                                              <p:pRg st="2" end="2"/>
                                            </p:txEl>
                                          </p:spTgt>
                                        </p:tgtEl>
                                        <p:attrNameLst>
                                          <p:attrName>style.visibility</p:attrName>
                                        </p:attrNameLst>
                                      </p:cBhvr>
                                      <p:to>
                                        <p:strVal val="visible"/>
                                      </p:to>
                                    </p:set>
                                    <p:animEffect transition="in" filter="dissolve">
                                      <p:cBhvr>
                                        <p:cTn id="37" dur="500"/>
                                        <p:tgtEl>
                                          <p:spTgt spid="11">
                                            <p:txEl>
                                              <p:pRg st="2" end="2"/>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11">
                                            <p:txEl>
                                              <p:pRg st="3" end="3"/>
                                            </p:txEl>
                                          </p:spTgt>
                                        </p:tgtEl>
                                        <p:attrNameLst>
                                          <p:attrName>style.visibility</p:attrName>
                                        </p:attrNameLst>
                                      </p:cBhvr>
                                      <p:to>
                                        <p:strVal val="visible"/>
                                      </p:to>
                                    </p:set>
                                    <p:animEffect transition="in" filter="dissolve">
                                      <p:cBhvr>
                                        <p:cTn id="42" dur="500"/>
                                        <p:tgtEl>
                                          <p:spTgt spid="11">
                                            <p:txEl>
                                              <p:pRg st="3" end="3"/>
                                            </p:txEl>
                                          </p:spTgt>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uiExpand="1" build="p"/>
      <p:bldP spid="7" grpId="0" build="p"/>
      <p:bldP spid="11" grpId="0" build="p"/>
      <p:bldP spid="12"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文本框 5"/>
          <p:cNvSpPr txBox="1"/>
          <p:nvPr/>
        </p:nvSpPr>
        <p:spPr>
          <a:xfrm>
            <a:off x="1066800" y="866775"/>
            <a:ext cx="5089525" cy="461963"/>
          </a:xfrm>
          <a:prstGeom prst="rect">
            <a:avLst/>
          </a:prstGeom>
          <a:noFill/>
        </p:spPr>
        <p:txBody>
          <a:bodyPr>
            <a:spAutoFit/>
          </a:bodyPr>
          <a:lstStyle/>
          <a:p>
            <a:pPr marL="342900" indent="-342900">
              <a:buClr>
                <a:schemeClr val="tx1"/>
              </a:buClr>
              <a:buFont typeface="Wingdings" panose="05000000000000000000" pitchFamily="2" charset="2"/>
              <a:buChar char="n"/>
              <a:defRPr/>
            </a:pPr>
            <a:r>
              <a:rPr lang="zh-CN" altLang="en-US" sz="2400" dirty="0">
                <a:solidFill>
                  <a:srgbClr val="FF0000"/>
                </a:solidFill>
                <a:latin typeface="+mn-ea"/>
                <a:ea typeface="+mn-ea"/>
              </a:rPr>
              <a:t>四个量子数</a:t>
            </a:r>
            <a:r>
              <a:rPr lang="en-US" altLang="zh-CN" sz="2400" dirty="0">
                <a:solidFill>
                  <a:srgbClr val="FF0000"/>
                </a:solidFill>
                <a:latin typeface="+mn-ea"/>
                <a:ea typeface="+mn-ea"/>
              </a:rPr>
              <a:t>---</a:t>
            </a:r>
            <a:r>
              <a:rPr lang="zh-CN" altLang="en-US" sz="2400" dirty="0">
                <a:solidFill>
                  <a:srgbClr val="0000CC"/>
                </a:solidFill>
                <a:latin typeface="+mn-ea"/>
                <a:ea typeface="+mn-ea"/>
              </a:rPr>
              <a:t>磁量子数 </a:t>
            </a:r>
            <a:r>
              <a:rPr lang="en-US" altLang="zh-CN" sz="2400" dirty="0">
                <a:solidFill>
                  <a:srgbClr val="0000CC"/>
                </a:solidFill>
                <a:latin typeface="+mn-ea"/>
                <a:ea typeface="+mn-ea"/>
              </a:rPr>
              <a:t>m</a:t>
            </a:r>
            <a:endParaRPr lang="zh-CN" altLang="en-US" sz="2400" dirty="0">
              <a:solidFill>
                <a:srgbClr val="0000CC"/>
              </a:solidFill>
              <a:latin typeface="+mn-ea"/>
              <a:ea typeface="+mn-ea"/>
            </a:endParaRPr>
          </a:p>
        </p:txBody>
      </p:sp>
      <p:sp>
        <p:nvSpPr>
          <p:cNvPr id="4" name="Rectangle 3"/>
          <p:cNvSpPr txBox="1">
            <a:spLocks noChangeArrowheads="1"/>
          </p:cNvSpPr>
          <p:nvPr/>
        </p:nvSpPr>
        <p:spPr>
          <a:xfrm>
            <a:off x="1259632" y="1328738"/>
            <a:ext cx="7345363" cy="3579812"/>
          </a:xfrm>
          <a:prstGeom prst="rect">
            <a:avLst/>
          </a:prstGeom>
        </p:spPr>
        <p:txBody>
          <a:bodyPr/>
          <a:lstStyle>
            <a:lvl1pPr marL="166688" indent="-166688" algn="l" rtl="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sz="1900" b="1">
                <a:solidFill>
                  <a:schemeClr val="tx1"/>
                </a:solidFill>
                <a:latin typeface="+mn-lt"/>
                <a:ea typeface="+mn-ea"/>
                <a:cs typeface="+mn-cs"/>
              </a:defRPr>
            </a:lvl1pPr>
            <a:lvl2pPr marL="500063" indent="-166688" algn="l" rtl="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a:solidFill>
                  <a:schemeClr val="tx1"/>
                </a:solidFill>
                <a:latin typeface="+mn-lt"/>
                <a:ea typeface="+mn-ea"/>
                <a:cs typeface="+mn-cs"/>
              </a:defRPr>
            </a:lvl2pPr>
            <a:lvl3pPr marL="828675" indent="-160338" algn="l" rtl="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sz="1400">
                <a:solidFill>
                  <a:schemeClr val="tx1"/>
                </a:solidFill>
                <a:latin typeface="+mn-lt"/>
                <a:ea typeface="+mn-ea"/>
                <a:cs typeface="+mn-cs"/>
              </a:defRPr>
            </a:lvl3pPr>
            <a:lvl4pPr marL="1163638" indent="-166688" algn="l" rtl="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sz="1300">
                <a:solidFill>
                  <a:schemeClr val="tx1"/>
                </a:solidFill>
                <a:latin typeface="+mn-lt"/>
                <a:ea typeface="+mn-ea"/>
                <a:cs typeface="+mn-cs"/>
              </a:defRPr>
            </a:lvl4pPr>
            <a:lvl5pPr marL="1500188" indent="-169863" algn="l" rtl="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sz="1100">
                <a:solidFill>
                  <a:schemeClr val="tx1"/>
                </a:solidFill>
                <a:latin typeface="+mn-lt"/>
                <a:ea typeface="+mn-ea"/>
                <a:cs typeface="+mn-cs"/>
              </a:defRPr>
            </a:lvl5pPr>
            <a:lvl6pPr marL="1925853" indent="-170794" algn="l" rtl="0" fontAlgn="ctr">
              <a:lnSpc>
                <a:spcPct val="120000"/>
              </a:lnSpc>
              <a:spcBef>
                <a:spcPct val="20000"/>
              </a:spcBef>
              <a:spcAft>
                <a:spcPct val="0"/>
              </a:spcAft>
              <a:buClr>
                <a:schemeClr val="accent1"/>
              </a:buClr>
              <a:buSzPct val="60000"/>
              <a:buFont typeface="Wingdings" pitchFamily="2" charset="2"/>
              <a:buChar char="l"/>
              <a:defRPr sz="1100">
                <a:solidFill>
                  <a:schemeClr val="tx1"/>
                </a:solidFill>
                <a:latin typeface="+mn-lt"/>
                <a:ea typeface="+mn-ea"/>
                <a:cs typeface="+mn-cs"/>
              </a:defRPr>
            </a:lvl6pPr>
            <a:lvl7pPr marL="2349895" indent="-170794" algn="l" rtl="0" fontAlgn="ctr">
              <a:lnSpc>
                <a:spcPct val="120000"/>
              </a:lnSpc>
              <a:spcBef>
                <a:spcPct val="20000"/>
              </a:spcBef>
              <a:spcAft>
                <a:spcPct val="0"/>
              </a:spcAft>
              <a:buClr>
                <a:schemeClr val="accent1"/>
              </a:buClr>
              <a:buSzPct val="60000"/>
              <a:buFont typeface="Wingdings" pitchFamily="2" charset="2"/>
              <a:buChar char="l"/>
              <a:defRPr sz="1100">
                <a:solidFill>
                  <a:schemeClr val="tx1"/>
                </a:solidFill>
                <a:latin typeface="+mn-lt"/>
                <a:ea typeface="+mn-ea"/>
                <a:cs typeface="+mn-cs"/>
              </a:defRPr>
            </a:lvl7pPr>
            <a:lvl8pPr marL="2773937" indent="-170794" algn="l" rtl="0" fontAlgn="ctr">
              <a:lnSpc>
                <a:spcPct val="120000"/>
              </a:lnSpc>
              <a:spcBef>
                <a:spcPct val="20000"/>
              </a:spcBef>
              <a:spcAft>
                <a:spcPct val="0"/>
              </a:spcAft>
              <a:buClr>
                <a:schemeClr val="accent1"/>
              </a:buClr>
              <a:buSzPct val="60000"/>
              <a:buFont typeface="Wingdings" pitchFamily="2" charset="2"/>
              <a:buChar char="l"/>
              <a:defRPr sz="1100">
                <a:solidFill>
                  <a:schemeClr val="tx1"/>
                </a:solidFill>
                <a:latin typeface="+mn-lt"/>
                <a:ea typeface="+mn-ea"/>
                <a:cs typeface="+mn-cs"/>
              </a:defRPr>
            </a:lvl8pPr>
            <a:lvl9pPr marL="3197976" indent="-170794" algn="l" rtl="0" fontAlgn="ctr">
              <a:lnSpc>
                <a:spcPct val="120000"/>
              </a:lnSpc>
              <a:spcBef>
                <a:spcPct val="20000"/>
              </a:spcBef>
              <a:spcAft>
                <a:spcPct val="0"/>
              </a:spcAft>
              <a:buClr>
                <a:schemeClr val="accent1"/>
              </a:buClr>
              <a:buSzPct val="60000"/>
              <a:buFont typeface="Wingdings" pitchFamily="2" charset="2"/>
              <a:buChar char="l"/>
              <a:defRPr sz="1100">
                <a:solidFill>
                  <a:schemeClr val="tx1"/>
                </a:solidFill>
                <a:latin typeface="+mn-lt"/>
                <a:ea typeface="+mn-ea"/>
                <a:cs typeface="+mn-cs"/>
              </a:defRPr>
            </a:lvl9pPr>
          </a:lstStyle>
          <a:p>
            <a:pPr>
              <a:buFont typeface="Wingdings" panose="05000000000000000000" pitchFamily="2" charset="2"/>
              <a:buNone/>
              <a:defRPr/>
            </a:pPr>
            <a:r>
              <a:rPr lang="zh-CN" altLang="en-US" sz="2000" kern="0" dirty="0">
                <a:latin typeface="Times New Roman" panose="02020603050405020304" pitchFamily="18" charset="0"/>
                <a:cs typeface="Times New Roman" panose="02020603050405020304" pitchFamily="18" charset="0"/>
              </a:rPr>
              <a:t> </a:t>
            </a:r>
            <a:r>
              <a:rPr lang="zh-CN" altLang="en-US" sz="2400" kern="0" dirty="0">
                <a:solidFill>
                  <a:srgbClr val="FF0000"/>
                </a:solidFill>
                <a:latin typeface="Times New Roman" panose="02020603050405020304" pitchFamily="18" charset="0"/>
                <a:cs typeface="Times New Roman" panose="02020603050405020304" pitchFamily="18" charset="0"/>
              </a:rPr>
              <a:t>磁量子数 </a:t>
            </a:r>
            <a:r>
              <a:rPr lang="en-US" altLang="zh-CN" sz="2400" kern="0" dirty="0">
                <a:solidFill>
                  <a:srgbClr val="FF0000"/>
                </a:solidFill>
                <a:latin typeface="Times New Roman" panose="02020603050405020304" pitchFamily="18" charset="0"/>
                <a:cs typeface="Times New Roman" panose="02020603050405020304" pitchFamily="18" charset="0"/>
              </a:rPr>
              <a:t>m</a:t>
            </a:r>
            <a:r>
              <a:rPr lang="en-US" altLang="zh-CN" sz="2400" kern="0" dirty="0">
                <a:solidFill>
                  <a:schemeClr val="hlink"/>
                </a:solidFill>
                <a:latin typeface="Times New Roman" panose="02020603050405020304" pitchFamily="18" charset="0"/>
                <a:cs typeface="Times New Roman" panose="02020603050405020304" pitchFamily="18" charset="0"/>
              </a:rPr>
              <a:t> </a:t>
            </a:r>
            <a:r>
              <a:rPr lang="zh-CN" altLang="en-US" sz="2400" kern="0" dirty="0">
                <a:solidFill>
                  <a:srgbClr val="0000CC"/>
                </a:solidFill>
                <a:latin typeface="Times New Roman" panose="02020603050405020304" pitchFamily="18" charset="0"/>
                <a:cs typeface="Times New Roman" panose="02020603050405020304" pitchFamily="18" charset="0"/>
              </a:rPr>
              <a:t>确定着轨道的</a:t>
            </a:r>
            <a:r>
              <a:rPr lang="zh-CN" altLang="en-US" sz="2400" kern="0" dirty="0">
                <a:solidFill>
                  <a:srgbClr val="FF0000"/>
                </a:solidFill>
                <a:latin typeface="Times New Roman" panose="02020603050405020304" pitchFamily="18" charset="0"/>
                <a:cs typeface="Times New Roman" panose="02020603050405020304" pitchFamily="18" charset="0"/>
              </a:rPr>
              <a:t>数目和空间取向</a:t>
            </a:r>
          </a:p>
          <a:p>
            <a:pPr>
              <a:buFont typeface="Wingdings" panose="05000000000000000000" pitchFamily="2" charset="2"/>
              <a:buNone/>
              <a:defRPr/>
            </a:pPr>
            <a:r>
              <a:rPr lang="zh-CN" altLang="en-US" sz="2000" kern="0" dirty="0">
                <a:solidFill>
                  <a:schemeClr val="hlink"/>
                </a:solidFill>
                <a:latin typeface="Times New Roman" panose="02020603050405020304" pitchFamily="18" charset="0"/>
                <a:cs typeface="Times New Roman" panose="02020603050405020304" pitchFamily="18" charset="0"/>
              </a:rPr>
              <a:t> </a:t>
            </a:r>
            <a:r>
              <a:rPr lang="en-US" altLang="zh-CN" sz="2000" kern="0" dirty="0">
                <a:solidFill>
                  <a:srgbClr val="0000CC"/>
                </a:solidFill>
                <a:latin typeface="Times New Roman" panose="02020603050405020304" pitchFamily="18" charset="0"/>
                <a:cs typeface="Times New Roman" panose="02020603050405020304" pitchFamily="18" charset="0"/>
              </a:rPr>
              <a:t>m</a:t>
            </a:r>
            <a:r>
              <a:rPr lang="zh-CN" altLang="en-US" sz="2000" kern="0" dirty="0">
                <a:solidFill>
                  <a:srgbClr val="0000CC"/>
                </a:solidFill>
                <a:latin typeface="Times New Roman" panose="02020603050405020304" pitchFamily="18" charset="0"/>
                <a:cs typeface="Times New Roman" panose="02020603050405020304" pitchFamily="18" charset="0"/>
              </a:rPr>
              <a:t>的取值为：</a:t>
            </a:r>
            <a:r>
              <a:rPr lang="en-US" altLang="zh-CN" sz="2000" kern="0" dirty="0">
                <a:solidFill>
                  <a:srgbClr val="FF0000"/>
                </a:solidFill>
                <a:latin typeface="Times New Roman" panose="02020603050405020304" pitchFamily="18" charset="0"/>
                <a:cs typeface="Times New Roman" panose="02020603050405020304" pitchFamily="18" charset="0"/>
              </a:rPr>
              <a:t>m</a:t>
            </a:r>
            <a:r>
              <a:rPr lang="zh-CN" altLang="en-US" sz="2000" kern="0" dirty="0">
                <a:solidFill>
                  <a:srgbClr val="FF0000"/>
                </a:solidFill>
                <a:latin typeface="Times New Roman" panose="02020603050405020304" pitchFamily="18" charset="0"/>
                <a:cs typeface="Times New Roman" panose="02020603050405020304" pitchFamily="18" charset="0"/>
              </a:rPr>
              <a:t>＝</a:t>
            </a:r>
            <a:r>
              <a:rPr lang="en-US" altLang="zh-CN" sz="2000" kern="0" dirty="0">
                <a:solidFill>
                  <a:srgbClr val="FF0000"/>
                </a:solidFill>
                <a:latin typeface="Times New Roman" panose="02020603050405020304" pitchFamily="18" charset="0"/>
                <a:cs typeface="Times New Roman" panose="02020603050405020304" pitchFamily="18" charset="0"/>
              </a:rPr>
              <a:t>0</a:t>
            </a:r>
            <a:r>
              <a:rPr lang="zh-CN" altLang="en-US" sz="2000" kern="0" dirty="0">
                <a:solidFill>
                  <a:srgbClr val="FF0000"/>
                </a:solidFill>
                <a:latin typeface="Times New Roman" panose="02020603050405020304" pitchFamily="18" charset="0"/>
                <a:cs typeface="Times New Roman" panose="02020603050405020304" pitchFamily="18" charset="0"/>
              </a:rPr>
              <a:t>，</a:t>
            </a:r>
            <a:r>
              <a:rPr lang="zh-CN" altLang="en-US" sz="2000" kern="0" dirty="0">
                <a:solidFill>
                  <a:srgbClr val="FF0000"/>
                </a:solidFill>
                <a:latin typeface="Times New Roman" panose="02020603050405020304" pitchFamily="18" charset="0"/>
                <a:cs typeface="Times New Roman" panose="02020603050405020304" pitchFamily="18" charset="0"/>
                <a:sym typeface="Symbol" pitchFamily="18" charset="2"/>
              </a:rPr>
              <a:t></a:t>
            </a:r>
            <a:r>
              <a:rPr lang="en-US" altLang="zh-CN" sz="2000" kern="0" dirty="0">
                <a:solidFill>
                  <a:srgbClr val="FF0000"/>
                </a:solidFill>
                <a:latin typeface="Times New Roman" panose="02020603050405020304" pitchFamily="18" charset="0"/>
                <a:cs typeface="Times New Roman" panose="02020603050405020304" pitchFamily="18" charset="0"/>
                <a:sym typeface="Symbol" pitchFamily="18" charset="2"/>
              </a:rPr>
              <a:t>1</a:t>
            </a:r>
            <a:r>
              <a:rPr lang="zh-CN" altLang="en-US" sz="2000" kern="0" dirty="0">
                <a:solidFill>
                  <a:srgbClr val="FF0000"/>
                </a:solidFill>
                <a:latin typeface="Times New Roman" panose="02020603050405020304" pitchFamily="18" charset="0"/>
                <a:cs typeface="Times New Roman" panose="02020603050405020304" pitchFamily="18" charset="0"/>
                <a:sym typeface="Symbol" pitchFamily="18" charset="2"/>
              </a:rPr>
              <a:t>，</a:t>
            </a:r>
            <a:r>
              <a:rPr lang="en-US" altLang="zh-CN" sz="2000" kern="0" dirty="0">
                <a:solidFill>
                  <a:srgbClr val="FF0000"/>
                </a:solidFill>
                <a:latin typeface="Times New Roman" panose="02020603050405020304" pitchFamily="18" charset="0"/>
                <a:cs typeface="Times New Roman" panose="02020603050405020304" pitchFamily="18" charset="0"/>
                <a:sym typeface="Symbol" pitchFamily="18" charset="2"/>
              </a:rPr>
              <a:t>2….l = 2l+1  </a:t>
            </a:r>
            <a:r>
              <a:rPr lang="zh-CN" altLang="en-US" sz="2000" kern="0" dirty="0">
                <a:solidFill>
                  <a:srgbClr val="0000CC"/>
                </a:solidFill>
                <a:latin typeface="Times New Roman" panose="02020603050405020304" pitchFamily="18" charset="0"/>
                <a:cs typeface="Times New Roman" panose="02020603050405020304" pitchFamily="18" charset="0"/>
                <a:sym typeface="Symbol" pitchFamily="18" charset="2"/>
              </a:rPr>
              <a:t>一个</a:t>
            </a:r>
            <a:r>
              <a:rPr lang="en-US" altLang="zh-CN" sz="2000" kern="0" dirty="0">
                <a:solidFill>
                  <a:srgbClr val="0000CC"/>
                </a:solidFill>
                <a:latin typeface="Times New Roman" panose="02020603050405020304" pitchFamily="18" charset="0"/>
                <a:cs typeface="Times New Roman" panose="02020603050405020304" pitchFamily="18" charset="0"/>
                <a:sym typeface="Symbol" pitchFamily="18" charset="2"/>
              </a:rPr>
              <a:t>m</a:t>
            </a:r>
            <a:r>
              <a:rPr lang="zh-CN" altLang="en-US" sz="2000" kern="0" dirty="0">
                <a:solidFill>
                  <a:srgbClr val="0000CC"/>
                </a:solidFill>
                <a:latin typeface="Times New Roman" panose="02020603050405020304" pitchFamily="18" charset="0"/>
                <a:cs typeface="Times New Roman" panose="02020603050405020304" pitchFamily="18" charset="0"/>
                <a:sym typeface="Symbol" pitchFamily="18" charset="2"/>
              </a:rPr>
              <a:t>代表一个轨道</a:t>
            </a:r>
          </a:p>
          <a:p>
            <a:pPr>
              <a:buFont typeface="Wingdings" panose="05000000000000000000" pitchFamily="2" charset="2"/>
              <a:buNone/>
              <a:defRPr/>
            </a:pPr>
            <a:r>
              <a:rPr lang="zh-CN" altLang="en-US" sz="2000" kern="0" dirty="0">
                <a:latin typeface="Times New Roman" panose="02020603050405020304" pitchFamily="18" charset="0"/>
                <a:cs typeface="Times New Roman" panose="02020603050405020304" pitchFamily="18" charset="0"/>
              </a:rPr>
              <a:t> </a:t>
            </a:r>
            <a:r>
              <a:rPr lang="zh-CN" altLang="en-US" sz="2000" kern="0" dirty="0">
                <a:solidFill>
                  <a:srgbClr val="0000CC"/>
                </a:solidFill>
                <a:latin typeface="Times New Roman" panose="02020603050405020304" pitchFamily="18" charset="0"/>
                <a:cs typeface="Times New Roman" panose="02020603050405020304" pitchFamily="18" charset="0"/>
              </a:rPr>
              <a:t>角量子数</a:t>
            </a:r>
            <a:r>
              <a:rPr lang="en-US" altLang="zh-CN" sz="2000" kern="0" dirty="0">
                <a:solidFill>
                  <a:srgbClr val="0000CC"/>
                </a:solidFill>
                <a:latin typeface="Times New Roman" panose="02020603050405020304" pitchFamily="18" charset="0"/>
                <a:cs typeface="Times New Roman" panose="02020603050405020304" pitchFamily="18" charset="0"/>
              </a:rPr>
              <a:t> l </a:t>
            </a:r>
            <a:r>
              <a:rPr lang="zh-CN" altLang="en-US" sz="2000" kern="0" dirty="0">
                <a:latin typeface="Times New Roman" panose="02020603050405020304" pitchFamily="18" charset="0"/>
                <a:cs typeface="Times New Roman" panose="02020603050405020304" pitchFamily="18" charset="0"/>
              </a:rPr>
              <a:t>   </a:t>
            </a:r>
            <a:r>
              <a:rPr lang="en-US" altLang="zh-CN" sz="2000" kern="0" dirty="0">
                <a:solidFill>
                  <a:srgbClr val="C00000"/>
                </a:solidFill>
                <a:latin typeface="Times New Roman" panose="02020603050405020304" pitchFamily="18" charset="0"/>
                <a:cs typeface="Times New Roman" panose="02020603050405020304" pitchFamily="18" charset="0"/>
              </a:rPr>
              <a:t>0        1         2         3   …</a:t>
            </a:r>
          </a:p>
          <a:p>
            <a:pPr>
              <a:buFont typeface="Wingdings" panose="05000000000000000000" pitchFamily="2" charset="2"/>
              <a:buNone/>
              <a:defRPr/>
            </a:pPr>
            <a:r>
              <a:rPr lang="en-US" altLang="zh-CN" sz="2000" kern="0" dirty="0">
                <a:latin typeface="Times New Roman" panose="02020603050405020304" pitchFamily="18" charset="0"/>
                <a:cs typeface="Times New Roman" panose="02020603050405020304" pitchFamily="18" charset="0"/>
              </a:rPr>
              <a:t> </a:t>
            </a:r>
            <a:r>
              <a:rPr lang="zh-CN" altLang="en-US" sz="2000" kern="0" dirty="0">
                <a:solidFill>
                  <a:srgbClr val="0000CC"/>
                </a:solidFill>
                <a:latin typeface="Times New Roman" panose="02020603050405020304" pitchFamily="18" charset="0"/>
                <a:cs typeface="Times New Roman" panose="02020603050405020304" pitchFamily="18" charset="0"/>
              </a:rPr>
              <a:t>轨道符号</a:t>
            </a:r>
            <a:r>
              <a:rPr lang="zh-CN" altLang="en-US" sz="2000" kern="0" dirty="0">
                <a:latin typeface="Times New Roman" panose="02020603050405020304" pitchFamily="18" charset="0"/>
                <a:cs typeface="Times New Roman" panose="02020603050405020304" pitchFamily="18" charset="0"/>
              </a:rPr>
              <a:t>      </a:t>
            </a:r>
            <a:r>
              <a:rPr lang="en-US" altLang="zh-CN" sz="2000" kern="0" dirty="0">
                <a:solidFill>
                  <a:srgbClr val="C00000"/>
                </a:solidFill>
                <a:latin typeface="Times New Roman" panose="02020603050405020304" pitchFamily="18" charset="0"/>
                <a:cs typeface="Times New Roman" panose="02020603050405020304" pitchFamily="18" charset="0"/>
              </a:rPr>
              <a:t>s        p         d         f   …</a:t>
            </a:r>
          </a:p>
          <a:p>
            <a:pPr>
              <a:buFont typeface="Wingdings" panose="05000000000000000000" pitchFamily="2" charset="2"/>
              <a:buNone/>
              <a:defRPr/>
            </a:pPr>
            <a:r>
              <a:rPr lang="en-US" altLang="zh-CN" sz="2000" kern="0" dirty="0">
                <a:solidFill>
                  <a:srgbClr val="3333CC"/>
                </a:solidFill>
                <a:latin typeface="Times New Roman" panose="02020603050405020304" pitchFamily="18" charset="0"/>
                <a:cs typeface="Times New Roman" panose="02020603050405020304" pitchFamily="18" charset="0"/>
                <a:sym typeface="Symbol" pitchFamily="18" charset="2"/>
              </a:rPr>
              <a:t> </a:t>
            </a:r>
            <a:r>
              <a:rPr lang="zh-CN" altLang="en-US" sz="2000" kern="0" dirty="0">
                <a:solidFill>
                  <a:srgbClr val="0000CC"/>
                </a:solidFill>
                <a:latin typeface="Times New Roman" panose="02020603050405020304" pitchFamily="18" charset="0"/>
                <a:cs typeface="Times New Roman" panose="02020603050405020304" pitchFamily="18" charset="0"/>
                <a:sym typeface="Symbol" pitchFamily="18" charset="2"/>
              </a:rPr>
              <a:t>轨道数目</a:t>
            </a:r>
            <a:r>
              <a:rPr lang="zh-CN" altLang="en-US" sz="2000" kern="0" dirty="0">
                <a:solidFill>
                  <a:srgbClr val="3333CC"/>
                </a:solidFill>
                <a:latin typeface="Times New Roman" panose="02020603050405020304" pitchFamily="18" charset="0"/>
                <a:cs typeface="Times New Roman" panose="02020603050405020304" pitchFamily="18" charset="0"/>
                <a:sym typeface="Symbol" pitchFamily="18" charset="2"/>
              </a:rPr>
              <a:t>      </a:t>
            </a:r>
            <a:r>
              <a:rPr lang="en-US" altLang="zh-CN" sz="2000" kern="0" dirty="0">
                <a:solidFill>
                  <a:srgbClr val="C00000"/>
                </a:solidFill>
                <a:latin typeface="Times New Roman" panose="02020603050405020304" pitchFamily="18" charset="0"/>
                <a:cs typeface="Times New Roman" panose="02020603050405020304" pitchFamily="18" charset="0"/>
                <a:sym typeface="Symbol" pitchFamily="18" charset="2"/>
              </a:rPr>
              <a:t>1        3         5         7  </a:t>
            </a:r>
            <a:r>
              <a:rPr lang="en-US" altLang="zh-CN" sz="2000" kern="0" dirty="0">
                <a:solidFill>
                  <a:srgbClr val="C00000"/>
                </a:solidFill>
                <a:latin typeface="Times New Roman" panose="02020603050405020304" pitchFamily="18" charset="0"/>
                <a:cs typeface="Times New Roman" panose="02020603050405020304" pitchFamily="18" charset="0"/>
              </a:rPr>
              <a:t>…</a:t>
            </a:r>
            <a:endParaRPr lang="en-US" altLang="zh-CN" sz="2000" kern="0" dirty="0">
              <a:solidFill>
                <a:srgbClr val="C00000"/>
              </a:solidFill>
              <a:latin typeface="Times New Roman" panose="02020603050405020304" pitchFamily="18" charset="0"/>
              <a:cs typeface="Times New Roman" panose="02020603050405020304" pitchFamily="18" charset="0"/>
              <a:sym typeface="Symbol" pitchFamily="18" charset="2"/>
            </a:endParaRPr>
          </a:p>
          <a:p>
            <a:pPr>
              <a:buFont typeface="Wingdings" panose="05000000000000000000" pitchFamily="2" charset="2"/>
              <a:buNone/>
              <a:defRPr/>
            </a:pPr>
            <a:r>
              <a:rPr lang="en-US" altLang="zh-CN" sz="2000" kern="0" dirty="0">
                <a:solidFill>
                  <a:srgbClr val="FF0000"/>
                </a:solidFill>
                <a:latin typeface="Times New Roman" panose="02020603050405020304" pitchFamily="18" charset="0"/>
                <a:cs typeface="Times New Roman" panose="02020603050405020304" pitchFamily="18" charset="0"/>
                <a:sym typeface="Symbol" pitchFamily="18" charset="2"/>
              </a:rPr>
              <a:t> m </a:t>
            </a:r>
            <a:r>
              <a:rPr lang="zh-CN" altLang="en-US" sz="2000" kern="0" dirty="0">
                <a:solidFill>
                  <a:srgbClr val="FF0000"/>
                </a:solidFill>
                <a:latin typeface="Times New Roman" panose="02020603050405020304" pitchFamily="18" charset="0"/>
                <a:cs typeface="Times New Roman" panose="02020603050405020304" pitchFamily="18" charset="0"/>
                <a:sym typeface="Symbol" pitchFamily="18" charset="2"/>
              </a:rPr>
              <a:t>符号         </a:t>
            </a:r>
            <a:r>
              <a:rPr lang="en-US" altLang="zh-CN" sz="2000" kern="0" dirty="0">
                <a:solidFill>
                  <a:srgbClr val="FF0000"/>
                </a:solidFill>
                <a:latin typeface="Times New Roman" panose="02020603050405020304" pitchFamily="18" charset="0"/>
                <a:cs typeface="Times New Roman" panose="02020603050405020304" pitchFamily="18" charset="0"/>
                <a:sym typeface="Symbol" pitchFamily="18" charset="2"/>
              </a:rPr>
              <a:t>0</a:t>
            </a:r>
            <a:r>
              <a:rPr lang="en-US" altLang="zh-CN" sz="2000" kern="0" dirty="0">
                <a:solidFill>
                  <a:schemeClr val="hlink"/>
                </a:solidFill>
                <a:latin typeface="Times New Roman" panose="02020603050405020304" pitchFamily="18" charset="0"/>
                <a:cs typeface="Times New Roman" panose="02020603050405020304" pitchFamily="18" charset="0"/>
                <a:sym typeface="Symbol" pitchFamily="18" charset="2"/>
              </a:rPr>
              <a:t>  </a:t>
            </a:r>
            <a:r>
              <a:rPr lang="en-US" altLang="zh-CN" sz="2000" kern="0" dirty="0">
                <a:solidFill>
                  <a:srgbClr val="FF0000"/>
                </a:solidFill>
                <a:latin typeface="Times New Roman" panose="02020603050405020304" pitchFamily="18" charset="0"/>
                <a:cs typeface="Times New Roman" panose="02020603050405020304" pitchFamily="18" charset="0"/>
                <a:sym typeface="Symbol" pitchFamily="18" charset="2"/>
              </a:rPr>
              <a:t>-1  0 +1    </a:t>
            </a:r>
            <a:r>
              <a:rPr lang="en-US" altLang="zh-CN" sz="2000" kern="0" dirty="0">
                <a:solidFill>
                  <a:srgbClr val="FF0066"/>
                </a:solidFill>
                <a:latin typeface="Times New Roman" panose="02020603050405020304" pitchFamily="18" charset="0"/>
                <a:cs typeface="Times New Roman" panose="02020603050405020304" pitchFamily="18" charset="0"/>
                <a:sym typeface="Symbol" pitchFamily="18" charset="2"/>
              </a:rPr>
              <a:t>-2 -1 0 +1 +2  </a:t>
            </a:r>
            <a:r>
              <a:rPr lang="en-US" altLang="zh-CN" sz="2000" kern="0" dirty="0">
                <a:solidFill>
                  <a:srgbClr val="FF0000"/>
                </a:solidFill>
                <a:latin typeface="Times New Roman" panose="02020603050405020304" pitchFamily="18" charset="0"/>
                <a:cs typeface="Times New Roman" panose="02020603050405020304" pitchFamily="18" charset="0"/>
              </a:rPr>
              <a:t>…</a:t>
            </a:r>
            <a:endParaRPr lang="en-US" altLang="zh-CN" sz="2000" kern="0" dirty="0">
              <a:solidFill>
                <a:srgbClr val="FF0000"/>
              </a:solidFill>
              <a:latin typeface="Times New Roman" panose="02020603050405020304" pitchFamily="18" charset="0"/>
              <a:cs typeface="Times New Roman" panose="02020603050405020304" pitchFamily="18" charset="0"/>
              <a:sym typeface="Symbol" pitchFamily="18" charset="2"/>
            </a:endParaRPr>
          </a:p>
          <a:p>
            <a:pPr marL="0" indent="0">
              <a:buFont typeface="Wingdings" panose="05000000000000000000" pitchFamily="2" charset="2"/>
              <a:buNone/>
              <a:defRPr/>
            </a:pPr>
            <a:r>
              <a:rPr lang="en-US" altLang="zh-CN" sz="2000" kern="0" dirty="0">
                <a:solidFill>
                  <a:srgbClr val="0000CC"/>
                </a:solidFill>
                <a:latin typeface="Times New Roman" panose="02020603050405020304" pitchFamily="18" charset="0"/>
                <a:cs typeface="Times New Roman" panose="02020603050405020304" pitchFamily="18" charset="0"/>
                <a:sym typeface="Symbol" pitchFamily="18" charset="2"/>
              </a:rPr>
              <a:t> m </a:t>
            </a:r>
            <a:r>
              <a:rPr lang="zh-CN" altLang="en-US" sz="2000" kern="0" dirty="0">
                <a:solidFill>
                  <a:srgbClr val="0000CC"/>
                </a:solidFill>
                <a:latin typeface="Times New Roman" panose="02020603050405020304" pitchFamily="18" charset="0"/>
                <a:cs typeface="Times New Roman" panose="02020603050405020304" pitchFamily="18" charset="0"/>
                <a:sym typeface="Symbol" pitchFamily="18" charset="2"/>
              </a:rPr>
              <a:t>不影响轨道能级，</a:t>
            </a:r>
            <a:r>
              <a:rPr lang="en-US" altLang="zh-CN" sz="2000" kern="0" dirty="0">
                <a:solidFill>
                  <a:srgbClr val="0000CC"/>
                </a:solidFill>
                <a:latin typeface="Times New Roman" panose="02020603050405020304" pitchFamily="18" charset="0"/>
                <a:cs typeface="Times New Roman" panose="02020603050405020304" pitchFamily="18" charset="0"/>
                <a:sym typeface="Symbol" pitchFamily="18" charset="2"/>
              </a:rPr>
              <a:t>l </a:t>
            </a:r>
            <a:r>
              <a:rPr lang="zh-CN" altLang="en-US" sz="2000" kern="0" dirty="0">
                <a:solidFill>
                  <a:srgbClr val="0000CC"/>
                </a:solidFill>
                <a:latin typeface="Times New Roman" panose="02020603050405020304" pitchFamily="18" charset="0"/>
                <a:cs typeface="Times New Roman" panose="02020603050405020304" pitchFamily="18" charset="0"/>
                <a:sym typeface="Symbol" pitchFamily="18" charset="2"/>
              </a:rPr>
              <a:t>相同时，</a:t>
            </a:r>
            <a:r>
              <a:rPr lang="en-US" altLang="zh-CN" sz="2000" kern="0" dirty="0">
                <a:solidFill>
                  <a:srgbClr val="0000CC"/>
                </a:solidFill>
                <a:latin typeface="Times New Roman" panose="02020603050405020304" pitchFamily="18" charset="0"/>
                <a:cs typeface="Times New Roman" panose="02020603050405020304" pitchFamily="18" charset="0"/>
                <a:sym typeface="Symbol" pitchFamily="18" charset="2"/>
              </a:rPr>
              <a:t>2l+1 </a:t>
            </a:r>
            <a:r>
              <a:rPr lang="zh-CN" altLang="en-US" sz="2000" kern="0" dirty="0">
                <a:solidFill>
                  <a:srgbClr val="0000CC"/>
                </a:solidFill>
                <a:latin typeface="Times New Roman" panose="02020603050405020304" pitchFamily="18" charset="0"/>
                <a:cs typeface="Times New Roman" panose="02020603050405020304" pitchFamily="18" charset="0"/>
                <a:sym typeface="Symbol" pitchFamily="18" charset="2"/>
              </a:rPr>
              <a:t>个 </a:t>
            </a:r>
            <a:r>
              <a:rPr lang="en-US" altLang="zh-CN" sz="2000" kern="0" dirty="0">
                <a:solidFill>
                  <a:srgbClr val="0000CC"/>
                </a:solidFill>
                <a:latin typeface="Times New Roman" panose="02020603050405020304" pitchFamily="18" charset="0"/>
                <a:cs typeface="Times New Roman" panose="02020603050405020304" pitchFamily="18" charset="0"/>
                <a:sym typeface="Symbol" pitchFamily="18" charset="2"/>
              </a:rPr>
              <a:t>m </a:t>
            </a:r>
            <a:r>
              <a:rPr lang="zh-CN" altLang="en-US" sz="2000" kern="0" dirty="0">
                <a:solidFill>
                  <a:srgbClr val="0000CC"/>
                </a:solidFill>
                <a:latin typeface="Times New Roman" panose="02020603050405020304" pitchFamily="18" charset="0"/>
                <a:cs typeface="Times New Roman" panose="02020603050405020304" pitchFamily="18" charset="0"/>
                <a:sym typeface="Symbol" pitchFamily="18" charset="2"/>
              </a:rPr>
              <a:t>的能级相同，称为</a:t>
            </a:r>
            <a:r>
              <a:rPr lang="zh-CN" altLang="en-US" sz="2000" kern="0" dirty="0">
                <a:solidFill>
                  <a:srgbClr val="FF0000"/>
                </a:solidFill>
                <a:latin typeface="Times New Roman" panose="02020603050405020304" pitchFamily="18" charset="0"/>
                <a:cs typeface="Times New Roman" panose="02020603050405020304" pitchFamily="18" charset="0"/>
                <a:sym typeface="Symbol" pitchFamily="18" charset="2"/>
              </a:rPr>
              <a:t>简并轨道</a:t>
            </a:r>
            <a:r>
              <a:rPr lang="zh-CN" altLang="en-US" sz="2000" kern="0" dirty="0">
                <a:solidFill>
                  <a:srgbClr val="0000CC"/>
                </a:solidFill>
                <a:latin typeface="Times New Roman" panose="02020603050405020304" pitchFamily="18" charset="0"/>
                <a:cs typeface="Times New Roman" panose="02020603050405020304" pitchFamily="18" charset="0"/>
                <a:sym typeface="Symbol" pitchFamily="18" charset="2"/>
              </a:rPr>
              <a:t>，或等价轨道。</a:t>
            </a:r>
            <a:endParaRPr lang="zh-CN" altLang="en-US" sz="2000" kern="0" dirty="0">
              <a:solidFill>
                <a:srgbClr val="0000CC"/>
              </a:solidFill>
              <a:latin typeface="Times New Roman" panose="02020603050405020304" pitchFamily="18" charset="0"/>
              <a:cs typeface="Times New Roman" panose="02020603050405020304" pitchFamily="18" charset="0"/>
            </a:endParaRPr>
          </a:p>
        </p:txBody>
      </p:sp>
      <p:sp>
        <p:nvSpPr>
          <p:cNvPr id="5" name="Text Box 55"/>
          <p:cNvSpPr txBox="1">
            <a:spLocks noChangeArrowheads="1"/>
          </p:cNvSpPr>
          <p:nvPr/>
        </p:nvSpPr>
        <p:spPr bwMode="auto">
          <a:xfrm>
            <a:off x="611188" y="268288"/>
            <a:ext cx="5545137"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9" tIns="45709" rIns="91419" bIns="45709">
            <a:spAutoFit/>
          </a:bodyPr>
          <a:lstStyle>
            <a:lvl1pPr>
              <a:defRPr b="1">
                <a:solidFill>
                  <a:schemeClr val="tx1"/>
                </a:solidFill>
                <a:latin typeface="Arial" panose="020B0604020202020204" pitchFamily="34" charset="0"/>
                <a:ea typeface="华文细黑" panose="02010600040101010101" pitchFamily="2" charset="-122"/>
              </a:defRPr>
            </a:lvl1pPr>
            <a:lvl2pPr marL="742950" indent="-285750">
              <a:defRPr b="1">
                <a:solidFill>
                  <a:schemeClr val="tx1"/>
                </a:solidFill>
                <a:latin typeface="Arial" panose="020B0604020202020204" pitchFamily="34" charset="0"/>
                <a:ea typeface="华文细黑" panose="02010600040101010101" pitchFamily="2" charset="-122"/>
              </a:defRPr>
            </a:lvl2pPr>
            <a:lvl3pPr marL="1143000" indent="-228600">
              <a:defRPr b="1">
                <a:solidFill>
                  <a:schemeClr val="tx1"/>
                </a:solidFill>
                <a:latin typeface="Arial" panose="020B0604020202020204" pitchFamily="34" charset="0"/>
                <a:ea typeface="华文细黑" panose="02010600040101010101" pitchFamily="2" charset="-122"/>
              </a:defRPr>
            </a:lvl3pPr>
            <a:lvl4pPr marL="1600200" indent="-228600">
              <a:defRPr b="1">
                <a:solidFill>
                  <a:schemeClr val="tx1"/>
                </a:solidFill>
                <a:latin typeface="Arial" panose="020B0604020202020204" pitchFamily="34" charset="0"/>
                <a:ea typeface="华文细黑" panose="02010600040101010101" pitchFamily="2" charset="-122"/>
              </a:defRPr>
            </a:lvl4pPr>
            <a:lvl5pPr marL="2057400" indent="-228600">
              <a:defRPr b="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9pPr>
          </a:lstStyle>
          <a:p>
            <a:pPr eaLnBrk="1" hangingPunct="1">
              <a:defRPr/>
            </a:pPr>
            <a:r>
              <a:rPr lang="en-US" altLang="zh-CN" sz="2400" dirty="0">
                <a:latin typeface="微软雅黑" panose="020B0503020204020204" pitchFamily="34" charset="-122"/>
                <a:ea typeface="微软雅黑" panose="020B0503020204020204" pitchFamily="34" charset="-122"/>
              </a:rPr>
              <a:t>1.2.2 </a:t>
            </a:r>
            <a:r>
              <a:rPr lang="zh-CN" altLang="en-US" sz="2400" dirty="0">
                <a:latin typeface="Times New Roman" panose="02020603050405020304" pitchFamily="18" charset="0"/>
                <a:ea typeface="+mn-ea"/>
                <a:cs typeface="Times New Roman" panose="02020603050405020304" pitchFamily="18" charset="0"/>
              </a:rPr>
              <a:t>氢原子的量子力学模型</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dissolve">
                                      <p:cBhvr>
                                        <p:cTn id="7" dur="500"/>
                                        <p:tgtEl>
                                          <p:spTgt spid="4">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dissolve">
                                      <p:cBhvr>
                                        <p:cTn id="12" dur="500"/>
                                        <p:tgtEl>
                                          <p:spTgt spid="4">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dissolve">
                                      <p:cBhvr>
                                        <p:cTn id="17" dur="500"/>
                                        <p:tgtEl>
                                          <p:spTgt spid="4">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dissolve">
                                      <p:cBhvr>
                                        <p:cTn id="22" dur="500"/>
                                        <p:tgtEl>
                                          <p:spTgt spid="4">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dissolve">
                                      <p:cBhvr>
                                        <p:cTn id="27" dur="500"/>
                                        <p:tgtEl>
                                          <p:spTgt spid="4">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dissolve">
                                      <p:cBhvr>
                                        <p:cTn id="32" dur="500"/>
                                        <p:tgtEl>
                                          <p:spTgt spid="4">
                                            <p:txEl>
                                              <p:pRg st="5" end="5"/>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Effect transition="in" filter="dissolve">
                                      <p:cBhvr>
                                        <p:cTn id="37"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文本框 5"/>
          <p:cNvSpPr txBox="1"/>
          <p:nvPr/>
        </p:nvSpPr>
        <p:spPr>
          <a:xfrm>
            <a:off x="1149350" y="801688"/>
            <a:ext cx="5089525" cy="461962"/>
          </a:xfrm>
          <a:prstGeom prst="rect">
            <a:avLst/>
          </a:prstGeom>
          <a:noFill/>
        </p:spPr>
        <p:txBody>
          <a:bodyPr>
            <a:spAutoFit/>
          </a:bodyPr>
          <a:lstStyle/>
          <a:p>
            <a:pPr marL="342900" indent="-342900">
              <a:buClr>
                <a:schemeClr val="tx1"/>
              </a:buClr>
              <a:buFont typeface="Wingdings" panose="05000000000000000000" pitchFamily="2" charset="2"/>
              <a:buChar char="n"/>
              <a:defRPr/>
            </a:pPr>
            <a:r>
              <a:rPr lang="zh-CN" altLang="en-US" sz="2400" dirty="0">
                <a:solidFill>
                  <a:srgbClr val="FF0000"/>
                </a:solidFill>
                <a:latin typeface="+mn-ea"/>
                <a:ea typeface="+mn-ea"/>
              </a:rPr>
              <a:t>四个量子数</a:t>
            </a:r>
            <a:r>
              <a:rPr lang="en-US" altLang="zh-CN" sz="2400" dirty="0">
                <a:solidFill>
                  <a:srgbClr val="FF0000"/>
                </a:solidFill>
                <a:latin typeface="+mn-ea"/>
                <a:ea typeface="+mn-ea"/>
              </a:rPr>
              <a:t>---</a:t>
            </a:r>
            <a:r>
              <a:rPr lang="zh-CN" altLang="en-US" sz="2400" dirty="0">
                <a:solidFill>
                  <a:srgbClr val="0000CC"/>
                </a:solidFill>
                <a:latin typeface="+mn-ea"/>
                <a:ea typeface="+mn-ea"/>
              </a:rPr>
              <a:t>量子数关系图</a:t>
            </a:r>
          </a:p>
        </p:txBody>
      </p:sp>
      <p:sp>
        <p:nvSpPr>
          <p:cNvPr id="18" name="Text Box 2"/>
          <p:cNvSpPr txBox="1">
            <a:spLocks noChangeArrowheads="1"/>
          </p:cNvSpPr>
          <p:nvPr/>
        </p:nvSpPr>
        <p:spPr bwMode="auto">
          <a:xfrm>
            <a:off x="603250" y="1238250"/>
            <a:ext cx="6675438" cy="466725"/>
          </a:xfrm>
          <a:prstGeom prst="rect">
            <a:avLst/>
          </a:prstGeom>
          <a:noFill/>
          <a:ln w="9525">
            <a:noFill/>
            <a:miter lim="800000"/>
            <a:headEnd/>
            <a:tailEnd/>
          </a:ln>
        </p:spPr>
        <p:txBody>
          <a:bodyPr>
            <a:spAutoFit/>
          </a:bodyPr>
          <a:lstStyle/>
          <a:p>
            <a:pPr>
              <a:spcBef>
                <a:spcPct val="50000"/>
              </a:spcBef>
              <a:defRPr/>
            </a:pPr>
            <a:r>
              <a:rPr lang="en-US" altLang="zh-CN" sz="2400" dirty="0">
                <a:latin typeface="Times New Roman" panose="02020603050405020304" pitchFamily="18" charset="0"/>
                <a:ea typeface="+mn-ea"/>
                <a:cs typeface="Times New Roman" panose="02020603050405020304" pitchFamily="18" charset="0"/>
              </a:rPr>
              <a:t>   n        1                  2                                  3</a:t>
            </a:r>
          </a:p>
        </p:txBody>
      </p:sp>
      <p:sp>
        <p:nvSpPr>
          <p:cNvPr id="19" name="Text Box 3"/>
          <p:cNvSpPr txBox="1">
            <a:spLocks noChangeArrowheads="1"/>
          </p:cNvSpPr>
          <p:nvPr/>
        </p:nvSpPr>
        <p:spPr bwMode="auto">
          <a:xfrm>
            <a:off x="542925" y="1860550"/>
            <a:ext cx="6302375" cy="466725"/>
          </a:xfrm>
          <a:prstGeom prst="rect">
            <a:avLst/>
          </a:prstGeom>
          <a:noFill/>
          <a:ln w="9525">
            <a:noFill/>
            <a:miter lim="800000"/>
            <a:headEnd/>
            <a:tailEnd/>
          </a:ln>
        </p:spPr>
        <p:txBody>
          <a:bodyPr>
            <a:spAutoFit/>
          </a:bodyPr>
          <a:lstStyle/>
          <a:p>
            <a:pPr>
              <a:spcBef>
                <a:spcPct val="50000"/>
              </a:spcBef>
              <a:defRPr/>
            </a:pPr>
            <a:r>
              <a:rPr lang="zh-CN" altLang="en-US" sz="2400" dirty="0">
                <a:solidFill>
                  <a:srgbClr val="FF0000"/>
                </a:solidFill>
                <a:latin typeface="Times New Roman" panose="02020603050405020304" pitchFamily="18" charset="0"/>
                <a:ea typeface="+mn-ea"/>
                <a:cs typeface="Times New Roman" panose="02020603050405020304" pitchFamily="18" charset="0"/>
              </a:rPr>
              <a:t>符号</a:t>
            </a:r>
            <a:r>
              <a:rPr lang="zh-CN" altLang="en-US" sz="2400" dirty="0">
                <a:solidFill>
                  <a:srgbClr val="D60093"/>
                </a:solidFill>
                <a:latin typeface="Times New Roman" panose="02020603050405020304" pitchFamily="18" charset="0"/>
                <a:ea typeface="+mn-ea"/>
                <a:cs typeface="Times New Roman" panose="02020603050405020304" pitchFamily="18" charset="0"/>
              </a:rPr>
              <a:t>      </a:t>
            </a:r>
            <a:r>
              <a:rPr lang="en-US" altLang="zh-CN" sz="2400" dirty="0">
                <a:solidFill>
                  <a:srgbClr val="D60093"/>
                </a:solidFill>
                <a:latin typeface="Times New Roman" panose="02020603050405020304" pitchFamily="18" charset="0"/>
                <a:ea typeface="+mn-ea"/>
                <a:cs typeface="Times New Roman" panose="02020603050405020304" pitchFamily="18" charset="0"/>
              </a:rPr>
              <a:t>K                 L                                  M</a:t>
            </a:r>
          </a:p>
        </p:txBody>
      </p:sp>
      <p:sp>
        <p:nvSpPr>
          <p:cNvPr id="20" name="Text Box 4"/>
          <p:cNvSpPr txBox="1">
            <a:spLocks noChangeArrowheads="1"/>
          </p:cNvSpPr>
          <p:nvPr/>
        </p:nvSpPr>
        <p:spPr bwMode="auto">
          <a:xfrm>
            <a:off x="820738" y="2441575"/>
            <a:ext cx="7067550" cy="523875"/>
          </a:xfrm>
          <a:prstGeom prst="rect">
            <a:avLst/>
          </a:prstGeom>
          <a:noFill/>
          <a:ln w="9525">
            <a:noFill/>
            <a:miter lim="800000"/>
            <a:headEnd/>
            <a:tailEnd/>
          </a:ln>
        </p:spPr>
        <p:txBody>
          <a:bodyPr>
            <a:spAutoFit/>
          </a:bodyPr>
          <a:lstStyle/>
          <a:p>
            <a:pPr>
              <a:spcBef>
                <a:spcPct val="50000"/>
              </a:spcBef>
              <a:defRPr/>
            </a:pPr>
            <a:r>
              <a:rPr lang="en-US" altLang="zh-CN" sz="2800" dirty="0">
                <a:latin typeface="Times New Roman" panose="02020603050405020304" pitchFamily="18" charset="0"/>
                <a:ea typeface="+mn-ea"/>
                <a:cs typeface="Times New Roman" panose="02020603050405020304" pitchFamily="18" charset="0"/>
              </a:rPr>
              <a:t>l</a:t>
            </a:r>
            <a:r>
              <a:rPr lang="en-US" altLang="zh-CN" sz="2800" dirty="0">
                <a:solidFill>
                  <a:srgbClr val="D60093"/>
                </a:solidFill>
                <a:latin typeface="Times New Roman" panose="02020603050405020304" pitchFamily="18" charset="0"/>
                <a:ea typeface="+mn-ea"/>
                <a:cs typeface="Times New Roman" panose="02020603050405020304" pitchFamily="18" charset="0"/>
              </a:rPr>
              <a:t>        0          0       1          0             1              2</a:t>
            </a:r>
          </a:p>
        </p:txBody>
      </p:sp>
      <p:sp>
        <p:nvSpPr>
          <p:cNvPr id="21" name="Text Box 5"/>
          <p:cNvSpPr txBox="1">
            <a:spLocks noChangeArrowheads="1"/>
          </p:cNvSpPr>
          <p:nvPr/>
        </p:nvSpPr>
        <p:spPr bwMode="auto">
          <a:xfrm>
            <a:off x="542925" y="3033713"/>
            <a:ext cx="7704138" cy="461962"/>
          </a:xfrm>
          <a:prstGeom prst="rect">
            <a:avLst/>
          </a:prstGeom>
          <a:noFill/>
          <a:ln w="9525">
            <a:noFill/>
            <a:miter lim="800000"/>
            <a:headEnd/>
            <a:tailEnd/>
          </a:ln>
        </p:spPr>
        <p:txBody>
          <a:bodyPr>
            <a:spAutoFit/>
          </a:bodyPr>
          <a:lstStyle/>
          <a:p>
            <a:pPr>
              <a:spcBef>
                <a:spcPct val="50000"/>
              </a:spcBef>
              <a:defRPr/>
            </a:pPr>
            <a:r>
              <a:rPr lang="zh-CN" altLang="en-US" sz="2400" dirty="0">
                <a:solidFill>
                  <a:srgbClr val="FF0000"/>
                </a:solidFill>
                <a:latin typeface="Times New Roman" panose="02020603050405020304" pitchFamily="18" charset="0"/>
                <a:ea typeface="+mn-ea"/>
                <a:cs typeface="Times New Roman" panose="02020603050405020304" pitchFamily="18" charset="0"/>
              </a:rPr>
              <a:t>符号 </a:t>
            </a:r>
            <a:r>
              <a:rPr lang="zh-CN" altLang="en-US" sz="2400" dirty="0">
                <a:solidFill>
                  <a:srgbClr val="D60093"/>
                </a:solidFill>
                <a:latin typeface="Times New Roman" panose="02020603050405020304" pitchFamily="18" charset="0"/>
                <a:ea typeface="+mn-ea"/>
                <a:cs typeface="Times New Roman" panose="02020603050405020304" pitchFamily="18" charset="0"/>
              </a:rPr>
              <a:t>     </a:t>
            </a:r>
            <a:r>
              <a:rPr lang="en-US" altLang="zh-CN" sz="2400" dirty="0">
                <a:solidFill>
                  <a:srgbClr val="D60093"/>
                </a:solidFill>
                <a:latin typeface="Times New Roman" panose="02020603050405020304" pitchFamily="18" charset="0"/>
                <a:ea typeface="+mn-ea"/>
                <a:cs typeface="Times New Roman" panose="02020603050405020304" pitchFamily="18" charset="0"/>
              </a:rPr>
              <a:t>1s           2s      2p           3s            3p               3d</a:t>
            </a:r>
          </a:p>
        </p:txBody>
      </p:sp>
      <p:sp>
        <p:nvSpPr>
          <p:cNvPr id="22" name="Text Box 6"/>
          <p:cNvSpPr txBox="1">
            <a:spLocks noChangeArrowheads="1"/>
          </p:cNvSpPr>
          <p:nvPr/>
        </p:nvSpPr>
        <p:spPr bwMode="auto">
          <a:xfrm>
            <a:off x="542925" y="3695700"/>
            <a:ext cx="8640763" cy="523875"/>
          </a:xfrm>
          <a:prstGeom prst="rect">
            <a:avLst/>
          </a:prstGeom>
          <a:noFill/>
          <a:ln w="9525">
            <a:noFill/>
            <a:miter lim="800000"/>
            <a:headEnd/>
            <a:tailEnd/>
          </a:ln>
        </p:spPr>
        <p:txBody>
          <a:bodyPr>
            <a:spAutoFit/>
          </a:bodyPr>
          <a:lstStyle/>
          <a:p>
            <a:pPr>
              <a:spcBef>
                <a:spcPct val="50000"/>
              </a:spcBef>
              <a:defRPr/>
            </a:pPr>
            <a:r>
              <a:rPr lang="en-US" altLang="zh-CN" sz="2800" dirty="0">
                <a:latin typeface="Times New Roman" panose="02020603050405020304" pitchFamily="18" charset="0"/>
                <a:ea typeface="+mn-ea"/>
                <a:cs typeface="Times New Roman" panose="02020603050405020304" pitchFamily="18" charset="0"/>
              </a:rPr>
              <a:t>  m       </a:t>
            </a:r>
            <a:r>
              <a:rPr lang="en-US" altLang="zh-CN" sz="2800" dirty="0">
                <a:solidFill>
                  <a:srgbClr val="0000CC"/>
                </a:solidFill>
                <a:latin typeface="Times New Roman" panose="02020603050405020304" pitchFamily="18" charset="0"/>
                <a:ea typeface="+mn-ea"/>
                <a:cs typeface="Times New Roman" panose="02020603050405020304" pitchFamily="18" charset="0"/>
              </a:rPr>
              <a:t>0</a:t>
            </a:r>
            <a:r>
              <a:rPr lang="en-US" altLang="zh-CN" sz="2800" dirty="0">
                <a:solidFill>
                  <a:srgbClr val="00FF99"/>
                </a:solidFill>
                <a:latin typeface="Times New Roman" panose="02020603050405020304" pitchFamily="18" charset="0"/>
                <a:ea typeface="+mn-ea"/>
                <a:cs typeface="Times New Roman" panose="02020603050405020304" pitchFamily="18" charset="0"/>
              </a:rPr>
              <a:t>          </a:t>
            </a:r>
            <a:r>
              <a:rPr lang="en-US" altLang="zh-CN" sz="2800" dirty="0">
                <a:solidFill>
                  <a:srgbClr val="0000CC"/>
                </a:solidFill>
                <a:latin typeface="Times New Roman" panose="02020603050405020304" pitchFamily="18" charset="0"/>
                <a:ea typeface="+mn-ea"/>
                <a:cs typeface="Times New Roman" panose="02020603050405020304" pitchFamily="18" charset="0"/>
              </a:rPr>
              <a:t>0</a:t>
            </a:r>
            <a:r>
              <a:rPr lang="en-US" altLang="zh-CN" sz="2800" dirty="0">
                <a:solidFill>
                  <a:srgbClr val="00FF99"/>
                </a:solidFill>
                <a:latin typeface="Times New Roman" panose="02020603050405020304" pitchFamily="18" charset="0"/>
                <a:ea typeface="+mn-ea"/>
                <a:cs typeface="Times New Roman" panose="02020603050405020304" pitchFamily="18" charset="0"/>
              </a:rPr>
              <a:t>   </a:t>
            </a:r>
            <a:r>
              <a:rPr lang="en-US" altLang="zh-CN" sz="2800" dirty="0">
                <a:solidFill>
                  <a:srgbClr val="FF0000"/>
                </a:solidFill>
                <a:latin typeface="Times New Roman" panose="02020603050405020304" pitchFamily="18" charset="0"/>
                <a:ea typeface="+mn-ea"/>
                <a:cs typeface="Times New Roman" panose="02020603050405020304" pitchFamily="18" charset="0"/>
              </a:rPr>
              <a:t>-1  0  +1    </a:t>
            </a:r>
            <a:r>
              <a:rPr lang="en-US" altLang="zh-CN" sz="2800" dirty="0">
                <a:solidFill>
                  <a:srgbClr val="0000CC"/>
                </a:solidFill>
                <a:latin typeface="Times New Roman" panose="02020603050405020304" pitchFamily="18" charset="0"/>
                <a:ea typeface="+mn-ea"/>
                <a:cs typeface="Times New Roman" panose="02020603050405020304" pitchFamily="18" charset="0"/>
              </a:rPr>
              <a:t>0 </a:t>
            </a:r>
            <a:r>
              <a:rPr lang="en-US" altLang="zh-CN" sz="2800" dirty="0">
                <a:solidFill>
                  <a:srgbClr val="00FF99"/>
                </a:solidFill>
                <a:latin typeface="Times New Roman" panose="02020603050405020304" pitchFamily="18" charset="0"/>
                <a:ea typeface="+mn-ea"/>
                <a:cs typeface="Times New Roman" panose="02020603050405020304" pitchFamily="18" charset="0"/>
              </a:rPr>
              <a:t>     </a:t>
            </a:r>
            <a:r>
              <a:rPr lang="en-US" altLang="zh-CN" sz="2800" dirty="0">
                <a:solidFill>
                  <a:srgbClr val="FF0000"/>
                </a:solidFill>
                <a:latin typeface="Times New Roman" panose="02020603050405020304" pitchFamily="18" charset="0"/>
                <a:ea typeface="+mn-ea"/>
                <a:cs typeface="Times New Roman" panose="02020603050405020304" pitchFamily="18" charset="0"/>
              </a:rPr>
              <a:t>-1 0 +1      </a:t>
            </a:r>
            <a:r>
              <a:rPr lang="en-US" altLang="zh-CN" sz="2800" dirty="0">
                <a:solidFill>
                  <a:srgbClr val="0000CC"/>
                </a:solidFill>
                <a:latin typeface="Times New Roman" panose="02020603050405020304" pitchFamily="18" charset="0"/>
                <a:ea typeface="+mn-ea"/>
                <a:cs typeface="Times New Roman" panose="02020603050405020304" pitchFamily="18" charset="0"/>
              </a:rPr>
              <a:t>-2 -1  0 +1 +2</a:t>
            </a:r>
          </a:p>
        </p:txBody>
      </p:sp>
      <p:sp>
        <p:nvSpPr>
          <p:cNvPr id="23" name="AutoShape 7"/>
          <p:cNvSpPr>
            <a:spLocks/>
          </p:cNvSpPr>
          <p:nvPr/>
        </p:nvSpPr>
        <p:spPr bwMode="auto">
          <a:xfrm rot="5400000">
            <a:off x="3260726" y="1947862"/>
            <a:ext cx="146050" cy="987425"/>
          </a:xfrm>
          <a:prstGeom prst="leftBrace">
            <a:avLst>
              <a:gd name="adj1" fmla="val 66392"/>
              <a:gd name="adj2" fmla="val 50000"/>
            </a:avLst>
          </a:prstGeom>
          <a:noFill/>
          <a:ln w="9525">
            <a:solidFill>
              <a:schemeClr val="tx1"/>
            </a:solidFill>
            <a:miter lim="800000"/>
            <a:headEnd/>
            <a:tailEnd/>
          </a:ln>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24" name="AutoShape 8"/>
          <p:cNvSpPr>
            <a:spLocks/>
          </p:cNvSpPr>
          <p:nvPr/>
        </p:nvSpPr>
        <p:spPr bwMode="auto">
          <a:xfrm rot="5400000">
            <a:off x="6088856" y="1077120"/>
            <a:ext cx="219075" cy="2659062"/>
          </a:xfrm>
          <a:prstGeom prst="leftBrace">
            <a:avLst>
              <a:gd name="adj1" fmla="val 118674"/>
              <a:gd name="adj2" fmla="val 50000"/>
            </a:avLst>
          </a:prstGeom>
          <a:noFill/>
          <a:ln w="9525">
            <a:solidFill>
              <a:schemeClr val="tx1"/>
            </a:solidFill>
            <a:miter lim="800000"/>
            <a:headEnd/>
            <a:tailEnd/>
          </a:ln>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25" name="AutoShape 9"/>
          <p:cNvSpPr>
            <a:spLocks/>
          </p:cNvSpPr>
          <p:nvPr/>
        </p:nvSpPr>
        <p:spPr bwMode="auto">
          <a:xfrm rot="5400000">
            <a:off x="3692526" y="3152775"/>
            <a:ext cx="146050" cy="987425"/>
          </a:xfrm>
          <a:prstGeom prst="leftBrace">
            <a:avLst>
              <a:gd name="adj1" fmla="val 66392"/>
              <a:gd name="adj2" fmla="val 50000"/>
            </a:avLst>
          </a:prstGeom>
          <a:noFill/>
          <a:ln w="9525">
            <a:solidFill>
              <a:schemeClr val="tx1"/>
            </a:solidFill>
            <a:miter lim="800000"/>
            <a:headEnd/>
            <a:tailEnd/>
          </a:ln>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26" name="AutoShape 10"/>
          <p:cNvSpPr>
            <a:spLocks/>
          </p:cNvSpPr>
          <p:nvPr/>
        </p:nvSpPr>
        <p:spPr bwMode="auto">
          <a:xfrm rot="5400000">
            <a:off x="5952332" y="3150393"/>
            <a:ext cx="146050" cy="989013"/>
          </a:xfrm>
          <a:prstGeom prst="leftBrace">
            <a:avLst>
              <a:gd name="adj1" fmla="val 66392"/>
              <a:gd name="adj2" fmla="val 50000"/>
            </a:avLst>
          </a:prstGeom>
          <a:noFill/>
          <a:ln w="9525">
            <a:solidFill>
              <a:schemeClr val="tx1"/>
            </a:solidFill>
            <a:miter lim="800000"/>
            <a:headEnd/>
            <a:tailEnd/>
          </a:ln>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27" name="Text Box 11"/>
          <p:cNvSpPr txBox="1">
            <a:spLocks noChangeArrowheads="1"/>
          </p:cNvSpPr>
          <p:nvPr/>
        </p:nvSpPr>
        <p:spPr bwMode="auto">
          <a:xfrm>
            <a:off x="542925" y="4419600"/>
            <a:ext cx="9648825" cy="461963"/>
          </a:xfrm>
          <a:prstGeom prst="rect">
            <a:avLst/>
          </a:prstGeom>
          <a:noFill/>
          <a:ln w="9525">
            <a:noFill/>
            <a:miter lim="800000"/>
            <a:headEnd/>
            <a:tailEnd/>
          </a:ln>
        </p:spPr>
        <p:txBody>
          <a:bodyPr>
            <a:spAutoFit/>
          </a:bodyPr>
          <a:lstStyle/>
          <a:p>
            <a:pPr>
              <a:spcBef>
                <a:spcPct val="50000"/>
              </a:spcBef>
              <a:defRPr/>
            </a:pPr>
            <a:r>
              <a:rPr lang="zh-CN" altLang="en-US" sz="2400" dirty="0">
                <a:solidFill>
                  <a:srgbClr val="FF0000"/>
                </a:solidFill>
                <a:latin typeface="Times New Roman" panose="02020603050405020304" pitchFamily="18" charset="0"/>
                <a:ea typeface="+mn-ea"/>
                <a:cs typeface="Times New Roman" panose="02020603050405020304" pitchFamily="18" charset="0"/>
              </a:rPr>
              <a:t>符号 </a:t>
            </a:r>
            <a:r>
              <a:rPr lang="zh-CN" altLang="en-US" sz="2400" dirty="0">
                <a:solidFill>
                  <a:srgbClr val="FFFF66"/>
                </a:solidFill>
                <a:latin typeface="Times New Roman" panose="02020603050405020304" pitchFamily="18" charset="0"/>
                <a:ea typeface="+mn-ea"/>
                <a:cs typeface="Times New Roman" panose="02020603050405020304" pitchFamily="18" charset="0"/>
              </a:rPr>
              <a:t>    </a:t>
            </a:r>
            <a:r>
              <a:rPr lang="en-US" altLang="zh-CN" sz="2400" dirty="0">
                <a:solidFill>
                  <a:srgbClr val="0000CC"/>
                </a:solidFill>
                <a:latin typeface="Times New Roman" panose="02020603050405020304" pitchFamily="18" charset="0"/>
                <a:ea typeface="+mn-ea"/>
                <a:cs typeface="Times New Roman" panose="02020603050405020304" pitchFamily="18" charset="0"/>
              </a:rPr>
              <a:t>1s          2s    </a:t>
            </a:r>
            <a:r>
              <a:rPr lang="en-US" altLang="zh-CN" sz="2400" dirty="0">
                <a:solidFill>
                  <a:srgbClr val="FF0000"/>
                </a:solidFill>
                <a:latin typeface="Times New Roman" panose="02020603050405020304" pitchFamily="18" charset="0"/>
                <a:ea typeface="+mn-ea"/>
                <a:cs typeface="Times New Roman" panose="02020603050405020304" pitchFamily="18" charset="0"/>
              </a:rPr>
              <a:t>2p</a:t>
            </a:r>
            <a:r>
              <a:rPr lang="en-US" altLang="zh-CN" sz="2400" baseline="-25000" dirty="0">
                <a:solidFill>
                  <a:srgbClr val="FF0000"/>
                </a:solidFill>
                <a:latin typeface="Times New Roman" panose="02020603050405020304" pitchFamily="18" charset="0"/>
                <a:ea typeface="+mn-ea"/>
                <a:cs typeface="Times New Roman" panose="02020603050405020304" pitchFamily="18" charset="0"/>
              </a:rPr>
              <a:t>x </a:t>
            </a:r>
            <a:r>
              <a:rPr lang="en-US" altLang="zh-CN" sz="2400" dirty="0">
                <a:solidFill>
                  <a:srgbClr val="FF0000"/>
                </a:solidFill>
                <a:latin typeface="Times New Roman" panose="02020603050405020304" pitchFamily="18" charset="0"/>
                <a:ea typeface="+mn-ea"/>
                <a:cs typeface="Times New Roman" panose="02020603050405020304" pitchFamily="18" charset="0"/>
              </a:rPr>
              <a:t>2p</a:t>
            </a:r>
            <a:r>
              <a:rPr lang="en-US" altLang="zh-CN" sz="2400" baseline="-25000" dirty="0">
                <a:solidFill>
                  <a:srgbClr val="FF0000"/>
                </a:solidFill>
                <a:latin typeface="Times New Roman" panose="02020603050405020304" pitchFamily="18" charset="0"/>
                <a:ea typeface="+mn-ea"/>
                <a:cs typeface="Times New Roman" panose="02020603050405020304" pitchFamily="18" charset="0"/>
              </a:rPr>
              <a:t>z</a:t>
            </a:r>
            <a:r>
              <a:rPr lang="en-US" altLang="zh-CN" sz="2400" dirty="0">
                <a:solidFill>
                  <a:srgbClr val="FF0000"/>
                </a:solidFill>
                <a:latin typeface="Times New Roman" panose="02020603050405020304" pitchFamily="18" charset="0"/>
                <a:ea typeface="+mn-ea"/>
                <a:cs typeface="Times New Roman" panose="02020603050405020304" pitchFamily="18" charset="0"/>
              </a:rPr>
              <a:t> 2p</a:t>
            </a:r>
            <a:r>
              <a:rPr lang="en-US" altLang="zh-CN" sz="2400" baseline="-25000" dirty="0">
                <a:solidFill>
                  <a:srgbClr val="FF0000"/>
                </a:solidFill>
                <a:latin typeface="Times New Roman" panose="02020603050405020304" pitchFamily="18" charset="0"/>
                <a:ea typeface="+mn-ea"/>
                <a:cs typeface="Times New Roman" panose="02020603050405020304" pitchFamily="18" charset="0"/>
              </a:rPr>
              <a:t>y</a:t>
            </a:r>
            <a:r>
              <a:rPr lang="en-US" altLang="zh-CN" sz="2400" dirty="0">
                <a:solidFill>
                  <a:srgbClr val="FF0000"/>
                </a:solidFill>
                <a:latin typeface="Times New Roman" panose="02020603050405020304" pitchFamily="18" charset="0"/>
                <a:ea typeface="+mn-ea"/>
                <a:cs typeface="Times New Roman" panose="02020603050405020304" pitchFamily="18" charset="0"/>
              </a:rPr>
              <a:t>   </a:t>
            </a:r>
            <a:r>
              <a:rPr lang="en-US" altLang="zh-CN" sz="2400" dirty="0">
                <a:solidFill>
                  <a:srgbClr val="0000CC"/>
                </a:solidFill>
                <a:latin typeface="Times New Roman" panose="02020603050405020304" pitchFamily="18" charset="0"/>
                <a:ea typeface="+mn-ea"/>
                <a:cs typeface="Times New Roman" panose="02020603050405020304" pitchFamily="18" charset="0"/>
              </a:rPr>
              <a:t>3s</a:t>
            </a:r>
            <a:r>
              <a:rPr lang="en-US" altLang="zh-CN" sz="2400" dirty="0">
                <a:solidFill>
                  <a:srgbClr val="FFFF66"/>
                </a:solidFill>
                <a:latin typeface="Times New Roman" panose="02020603050405020304" pitchFamily="18" charset="0"/>
                <a:ea typeface="+mn-ea"/>
                <a:cs typeface="Times New Roman" panose="02020603050405020304" pitchFamily="18" charset="0"/>
              </a:rPr>
              <a:t>     </a:t>
            </a:r>
            <a:r>
              <a:rPr lang="en-US" altLang="zh-CN" sz="2400" dirty="0">
                <a:solidFill>
                  <a:srgbClr val="FF0000"/>
                </a:solidFill>
                <a:latin typeface="Times New Roman" panose="02020603050405020304" pitchFamily="18" charset="0"/>
                <a:ea typeface="+mn-ea"/>
                <a:cs typeface="Times New Roman" panose="02020603050405020304" pitchFamily="18" charset="0"/>
              </a:rPr>
              <a:t>3p</a:t>
            </a:r>
            <a:r>
              <a:rPr lang="en-US" altLang="zh-CN" sz="2400" baseline="-25000" dirty="0">
                <a:solidFill>
                  <a:srgbClr val="FF0000"/>
                </a:solidFill>
                <a:latin typeface="Times New Roman" panose="02020603050405020304" pitchFamily="18" charset="0"/>
                <a:ea typeface="+mn-ea"/>
                <a:cs typeface="Times New Roman" panose="02020603050405020304" pitchFamily="18" charset="0"/>
              </a:rPr>
              <a:t>x</a:t>
            </a:r>
            <a:r>
              <a:rPr lang="en-US" altLang="zh-CN" sz="2400" dirty="0">
                <a:solidFill>
                  <a:srgbClr val="FF0000"/>
                </a:solidFill>
                <a:latin typeface="Times New Roman" panose="02020603050405020304" pitchFamily="18" charset="0"/>
                <a:ea typeface="+mn-ea"/>
                <a:cs typeface="Times New Roman" panose="02020603050405020304" pitchFamily="18" charset="0"/>
              </a:rPr>
              <a:t> 3p</a:t>
            </a:r>
            <a:r>
              <a:rPr lang="en-US" altLang="zh-CN" sz="2400" baseline="-25000" dirty="0">
                <a:solidFill>
                  <a:srgbClr val="FF0000"/>
                </a:solidFill>
                <a:latin typeface="Times New Roman" panose="02020603050405020304" pitchFamily="18" charset="0"/>
                <a:ea typeface="+mn-ea"/>
                <a:cs typeface="Times New Roman" panose="02020603050405020304" pitchFamily="18" charset="0"/>
              </a:rPr>
              <a:t>z</a:t>
            </a:r>
            <a:r>
              <a:rPr lang="en-US" altLang="zh-CN" sz="2400" dirty="0">
                <a:solidFill>
                  <a:srgbClr val="FF0000"/>
                </a:solidFill>
                <a:latin typeface="Times New Roman" panose="02020603050405020304" pitchFamily="18" charset="0"/>
                <a:ea typeface="+mn-ea"/>
                <a:cs typeface="Times New Roman" panose="02020603050405020304" pitchFamily="18" charset="0"/>
              </a:rPr>
              <a:t> 3p</a:t>
            </a:r>
            <a:r>
              <a:rPr lang="en-US" altLang="zh-CN" sz="2400" baseline="-25000" dirty="0">
                <a:solidFill>
                  <a:srgbClr val="FF0000"/>
                </a:solidFill>
                <a:latin typeface="Times New Roman" panose="02020603050405020304" pitchFamily="18" charset="0"/>
                <a:ea typeface="+mn-ea"/>
                <a:cs typeface="Times New Roman" panose="02020603050405020304" pitchFamily="18" charset="0"/>
              </a:rPr>
              <a:t>y</a:t>
            </a:r>
            <a:r>
              <a:rPr lang="en-US" altLang="zh-CN" sz="2400" dirty="0">
                <a:solidFill>
                  <a:srgbClr val="FF0000"/>
                </a:solidFill>
                <a:latin typeface="Times New Roman" panose="02020603050405020304" pitchFamily="18" charset="0"/>
                <a:ea typeface="+mn-ea"/>
                <a:cs typeface="Times New Roman" panose="02020603050405020304" pitchFamily="18" charset="0"/>
              </a:rPr>
              <a:t>   </a:t>
            </a:r>
            <a:r>
              <a:rPr lang="en-US" altLang="zh-CN" sz="2400" dirty="0">
                <a:solidFill>
                  <a:srgbClr val="0000CC"/>
                </a:solidFill>
                <a:latin typeface="Times New Roman" panose="02020603050405020304" pitchFamily="18" charset="0"/>
                <a:ea typeface="+mn-ea"/>
                <a:cs typeface="Times New Roman" panose="02020603050405020304" pitchFamily="18" charset="0"/>
              </a:rPr>
              <a:t>3d</a:t>
            </a:r>
            <a:r>
              <a:rPr lang="en-US" altLang="zh-CN" sz="2400" baseline="-25000" dirty="0">
                <a:solidFill>
                  <a:srgbClr val="0000CC"/>
                </a:solidFill>
                <a:latin typeface="Times New Roman" panose="02020603050405020304" pitchFamily="18" charset="0"/>
                <a:ea typeface="+mn-ea"/>
                <a:cs typeface="Times New Roman" panose="02020603050405020304" pitchFamily="18" charset="0"/>
              </a:rPr>
              <a:t>xy </a:t>
            </a:r>
            <a:r>
              <a:rPr lang="en-US" altLang="zh-CN" sz="2400" dirty="0">
                <a:solidFill>
                  <a:srgbClr val="0000CC"/>
                </a:solidFill>
                <a:latin typeface="Times New Roman" panose="02020603050405020304" pitchFamily="18" charset="0"/>
                <a:ea typeface="+mn-ea"/>
                <a:cs typeface="Times New Roman" panose="02020603050405020304" pitchFamily="18" charset="0"/>
              </a:rPr>
              <a:t>3d</a:t>
            </a:r>
            <a:r>
              <a:rPr lang="en-US" altLang="zh-CN" sz="2400" baseline="-25000" dirty="0">
                <a:solidFill>
                  <a:srgbClr val="0000CC"/>
                </a:solidFill>
                <a:latin typeface="Times New Roman" panose="02020603050405020304" pitchFamily="18" charset="0"/>
                <a:ea typeface="+mn-ea"/>
                <a:cs typeface="Times New Roman" panose="02020603050405020304" pitchFamily="18" charset="0"/>
              </a:rPr>
              <a:t>yz </a:t>
            </a:r>
            <a:r>
              <a:rPr lang="en-US" altLang="zh-CN" sz="2400" dirty="0">
                <a:solidFill>
                  <a:srgbClr val="0000CC"/>
                </a:solidFill>
                <a:latin typeface="Times New Roman" panose="02020603050405020304" pitchFamily="18" charset="0"/>
                <a:ea typeface="+mn-ea"/>
                <a:cs typeface="Times New Roman" panose="02020603050405020304" pitchFamily="18" charset="0"/>
              </a:rPr>
              <a:t>3d</a:t>
            </a:r>
            <a:r>
              <a:rPr lang="en-US" altLang="zh-CN" sz="2400" baseline="-25000" dirty="0">
                <a:solidFill>
                  <a:srgbClr val="0000CC"/>
                </a:solidFill>
                <a:latin typeface="Times New Roman" panose="02020603050405020304" pitchFamily="18" charset="0"/>
                <a:ea typeface="+mn-ea"/>
                <a:cs typeface="Times New Roman" panose="02020603050405020304" pitchFamily="18" charset="0"/>
              </a:rPr>
              <a:t>xz</a:t>
            </a:r>
            <a:r>
              <a:rPr lang="en-US" altLang="zh-CN" sz="2400" dirty="0">
                <a:solidFill>
                  <a:srgbClr val="0000CC"/>
                </a:solidFill>
                <a:latin typeface="Times New Roman" panose="02020603050405020304" pitchFamily="18" charset="0"/>
                <a:ea typeface="+mn-ea"/>
                <a:cs typeface="Times New Roman" panose="02020603050405020304" pitchFamily="18" charset="0"/>
              </a:rPr>
              <a:t>…</a:t>
            </a:r>
            <a:endParaRPr lang="en-US" altLang="zh-CN" sz="2400" baseline="-25000" dirty="0">
              <a:solidFill>
                <a:srgbClr val="0000CC"/>
              </a:solidFill>
              <a:latin typeface="Times New Roman" panose="02020603050405020304" pitchFamily="18" charset="0"/>
              <a:ea typeface="+mn-ea"/>
              <a:cs typeface="Times New Roman" panose="02020603050405020304" pitchFamily="18" charset="0"/>
            </a:endParaRPr>
          </a:p>
        </p:txBody>
      </p:sp>
      <p:sp>
        <p:nvSpPr>
          <p:cNvPr id="14" name="Text Box 55"/>
          <p:cNvSpPr txBox="1">
            <a:spLocks noChangeArrowheads="1"/>
          </p:cNvSpPr>
          <p:nvPr/>
        </p:nvSpPr>
        <p:spPr bwMode="auto">
          <a:xfrm>
            <a:off x="611188" y="268288"/>
            <a:ext cx="5545137"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9" tIns="45709" rIns="91419" bIns="45709">
            <a:spAutoFit/>
          </a:bodyPr>
          <a:lstStyle>
            <a:lvl1pPr>
              <a:defRPr b="1">
                <a:solidFill>
                  <a:schemeClr val="tx1"/>
                </a:solidFill>
                <a:latin typeface="Arial" panose="020B0604020202020204" pitchFamily="34" charset="0"/>
                <a:ea typeface="华文细黑" panose="02010600040101010101" pitchFamily="2" charset="-122"/>
              </a:defRPr>
            </a:lvl1pPr>
            <a:lvl2pPr marL="742950" indent="-285750">
              <a:defRPr b="1">
                <a:solidFill>
                  <a:schemeClr val="tx1"/>
                </a:solidFill>
                <a:latin typeface="Arial" panose="020B0604020202020204" pitchFamily="34" charset="0"/>
                <a:ea typeface="华文细黑" panose="02010600040101010101" pitchFamily="2" charset="-122"/>
              </a:defRPr>
            </a:lvl2pPr>
            <a:lvl3pPr marL="1143000" indent="-228600">
              <a:defRPr b="1">
                <a:solidFill>
                  <a:schemeClr val="tx1"/>
                </a:solidFill>
                <a:latin typeface="Arial" panose="020B0604020202020204" pitchFamily="34" charset="0"/>
                <a:ea typeface="华文细黑" panose="02010600040101010101" pitchFamily="2" charset="-122"/>
              </a:defRPr>
            </a:lvl3pPr>
            <a:lvl4pPr marL="1600200" indent="-228600">
              <a:defRPr b="1">
                <a:solidFill>
                  <a:schemeClr val="tx1"/>
                </a:solidFill>
                <a:latin typeface="Arial" panose="020B0604020202020204" pitchFamily="34" charset="0"/>
                <a:ea typeface="华文细黑" panose="02010600040101010101" pitchFamily="2" charset="-122"/>
              </a:defRPr>
            </a:lvl4pPr>
            <a:lvl5pPr marL="2057400" indent="-228600">
              <a:defRPr b="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9pPr>
          </a:lstStyle>
          <a:p>
            <a:pPr eaLnBrk="1" hangingPunct="1">
              <a:defRPr/>
            </a:pPr>
            <a:r>
              <a:rPr lang="en-US" altLang="zh-CN" sz="2400" dirty="0">
                <a:latin typeface="微软雅黑" panose="020B0503020204020204" pitchFamily="34" charset="-122"/>
                <a:ea typeface="微软雅黑" panose="020B0503020204020204" pitchFamily="34" charset="-122"/>
              </a:rPr>
              <a:t>1.2.2 </a:t>
            </a:r>
            <a:r>
              <a:rPr lang="zh-CN" altLang="en-US" sz="2400" dirty="0">
                <a:latin typeface="Times New Roman" panose="02020603050405020304" pitchFamily="18" charset="0"/>
                <a:ea typeface="+mn-ea"/>
                <a:cs typeface="Times New Roman" panose="02020603050405020304" pitchFamily="18" charset="0"/>
              </a:rPr>
              <a:t>氢原子的量子力学模型</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0" grpId="0"/>
      <p:bldP spid="21" grpId="0"/>
      <p:bldP spid="22" grpId="0"/>
      <p:bldP spid="23" grpId="0" animBg="1"/>
      <p:bldP spid="24" grpId="0" animBg="1"/>
      <p:bldP spid="25" grpId="0" animBg="1"/>
      <p:bldP spid="26" grpId="0" animBg="1"/>
      <p:bldP spid="27" grpId="0"/>
    </p:bldLst>
  </p:timing>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文本框 5"/>
          <p:cNvSpPr txBox="1"/>
          <p:nvPr/>
        </p:nvSpPr>
        <p:spPr>
          <a:xfrm>
            <a:off x="850900" y="866775"/>
            <a:ext cx="5089525" cy="461963"/>
          </a:xfrm>
          <a:prstGeom prst="rect">
            <a:avLst/>
          </a:prstGeom>
          <a:noFill/>
        </p:spPr>
        <p:txBody>
          <a:bodyPr>
            <a:spAutoFit/>
          </a:bodyPr>
          <a:lstStyle/>
          <a:p>
            <a:pPr marL="342900" indent="-342900">
              <a:buClr>
                <a:schemeClr val="tx1"/>
              </a:buClr>
              <a:buFont typeface="Wingdings" panose="05000000000000000000" pitchFamily="2" charset="2"/>
              <a:buChar char="n"/>
              <a:defRPr/>
            </a:pPr>
            <a:r>
              <a:rPr lang="zh-CN" altLang="en-US" sz="2400" dirty="0">
                <a:solidFill>
                  <a:srgbClr val="FF0000"/>
                </a:solidFill>
                <a:latin typeface="+mn-ea"/>
                <a:ea typeface="+mn-ea"/>
              </a:rPr>
              <a:t>四个量子数</a:t>
            </a:r>
            <a:endParaRPr lang="zh-CN" altLang="en-US" sz="2400" dirty="0">
              <a:solidFill>
                <a:srgbClr val="0000CC"/>
              </a:solidFill>
              <a:latin typeface="+mn-ea"/>
              <a:ea typeface="+mn-ea"/>
            </a:endParaRPr>
          </a:p>
        </p:txBody>
      </p:sp>
      <p:graphicFrame>
        <p:nvGraphicFramePr>
          <p:cNvPr id="15" name="Object 4"/>
          <p:cNvGraphicFramePr>
            <a:graphicFrameLocks noChangeAspect="1"/>
          </p:cNvGraphicFramePr>
          <p:nvPr/>
        </p:nvGraphicFramePr>
        <p:xfrm>
          <a:off x="1163638" y="1455738"/>
          <a:ext cx="5424487" cy="898525"/>
        </p:xfrm>
        <a:graphic>
          <a:graphicData uri="http://schemas.openxmlformats.org/presentationml/2006/ole">
            <mc:AlternateContent xmlns:mc="http://schemas.openxmlformats.org/markup-compatibility/2006">
              <mc:Choice xmlns:v="urn:schemas-microsoft-com:vml" Requires="v">
                <p:oleObj spid="_x0000_s110908" name="Microsoft 公式 3.0" r:id="rId4" imgW="2552700" imgH="444500" progId="Equation.3">
                  <p:embed/>
                </p:oleObj>
              </mc:Choice>
              <mc:Fallback>
                <p:oleObj name="Microsoft 公式 3.0" r:id="rId4" imgW="2552700" imgH="444500" progId="Equation.3">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63638" y="1455738"/>
                        <a:ext cx="5424487" cy="898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6" name="Object 5"/>
          <p:cNvGraphicFramePr>
            <a:graphicFrameLocks noChangeAspect="1"/>
          </p:cNvGraphicFramePr>
          <p:nvPr/>
        </p:nvGraphicFramePr>
        <p:xfrm>
          <a:off x="1193800" y="2386013"/>
          <a:ext cx="4216400" cy="485775"/>
        </p:xfrm>
        <a:graphic>
          <a:graphicData uri="http://schemas.openxmlformats.org/presentationml/2006/ole">
            <mc:AlternateContent xmlns:mc="http://schemas.openxmlformats.org/markup-compatibility/2006">
              <mc:Choice xmlns:v="urn:schemas-microsoft-com:vml" Requires="v">
                <p:oleObj spid="_x0000_s110909" name="Equation" r:id="rId6" imgW="1777229" imgH="215806" progId="Equation.DSMT4">
                  <p:embed/>
                </p:oleObj>
              </mc:Choice>
              <mc:Fallback>
                <p:oleObj name="Equation" r:id="rId6" imgW="1777229" imgH="215806" progId="Equation.DSMT4">
                  <p:embed/>
                  <p:pic>
                    <p:nvPicPr>
                      <p:cNvPr id="0" name="Object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93800" y="2386013"/>
                        <a:ext cx="4216400" cy="48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110597" name="Group 32"/>
          <p:cNvGrpSpPr>
            <a:grpSpLocks/>
          </p:cNvGrpSpPr>
          <p:nvPr/>
        </p:nvGrpSpPr>
        <p:grpSpPr bwMode="auto">
          <a:xfrm>
            <a:off x="1149350" y="2859088"/>
            <a:ext cx="3933825" cy="2189162"/>
            <a:chOff x="149" y="1960"/>
            <a:chExt cx="4667" cy="2150"/>
          </a:xfrm>
        </p:grpSpPr>
        <p:sp>
          <p:nvSpPr>
            <p:cNvPr id="110603" name="Line 6"/>
            <p:cNvSpPr>
              <a:spLocks noChangeShapeType="1"/>
            </p:cNvSpPr>
            <p:nvPr/>
          </p:nvSpPr>
          <p:spPr bwMode="auto">
            <a:xfrm>
              <a:off x="1882" y="3475"/>
              <a:ext cx="2450" cy="0"/>
            </a:xfrm>
            <a:prstGeom prst="line">
              <a:avLst/>
            </a:prstGeom>
            <a:noFill/>
            <a:ln w="25400">
              <a:solidFill>
                <a:schemeClr val="tx1"/>
              </a:solidFill>
              <a:round/>
              <a:headEnd/>
              <a:tailEnd type="stealth" w="lg" len="lg"/>
            </a:ln>
            <a:extLst>
              <a:ext uri="{909E8E84-426E-40DD-AFC4-6F175D3DCCD1}">
                <a14:hiddenFill xmlns:a14="http://schemas.microsoft.com/office/drawing/2010/main">
                  <a:noFill/>
                </a14:hiddenFill>
              </a:ext>
            </a:extLst>
          </p:spPr>
          <p:txBody>
            <a:bodyPr/>
            <a:lstStyle/>
            <a:p>
              <a:endParaRPr lang="zh-CN" altLang="en-US"/>
            </a:p>
          </p:txBody>
        </p:sp>
        <p:sp>
          <p:nvSpPr>
            <p:cNvPr id="110604" name="Line 7"/>
            <p:cNvSpPr>
              <a:spLocks noChangeShapeType="1"/>
            </p:cNvSpPr>
            <p:nvPr/>
          </p:nvSpPr>
          <p:spPr bwMode="auto">
            <a:xfrm flipV="1">
              <a:off x="1882" y="2024"/>
              <a:ext cx="0" cy="1451"/>
            </a:xfrm>
            <a:prstGeom prst="line">
              <a:avLst/>
            </a:prstGeom>
            <a:noFill/>
            <a:ln w="25400">
              <a:solidFill>
                <a:schemeClr val="tx1"/>
              </a:solidFill>
              <a:round/>
              <a:headEnd/>
              <a:tailEnd type="stealth" w="lg" len="lg"/>
            </a:ln>
            <a:extLst>
              <a:ext uri="{909E8E84-426E-40DD-AFC4-6F175D3DCCD1}">
                <a14:hiddenFill xmlns:a14="http://schemas.microsoft.com/office/drawing/2010/main">
                  <a:noFill/>
                </a14:hiddenFill>
              </a:ext>
            </a:extLst>
          </p:spPr>
          <p:txBody>
            <a:bodyPr/>
            <a:lstStyle/>
            <a:p>
              <a:endParaRPr lang="zh-CN" altLang="en-US"/>
            </a:p>
          </p:txBody>
        </p:sp>
        <p:sp>
          <p:nvSpPr>
            <p:cNvPr id="110605" name="Line 8"/>
            <p:cNvSpPr>
              <a:spLocks noChangeShapeType="1"/>
            </p:cNvSpPr>
            <p:nvPr/>
          </p:nvSpPr>
          <p:spPr bwMode="auto">
            <a:xfrm flipH="1">
              <a:off x="793" y="3475"/>
              <a:ext cx="1089" cy="635"/>
            </a:xfrm>
            <a:prstGeom prst="line">
              <a:avLst/>
            </a:prstGeom>
            <a:noFill/>
            <a:ln w="25400">
              <a:solidFill>
                <a:schemeClr val="tx1"/>
              </a:solidFill>
              <a:round/>
              <a:headEnd/>
              <a:tailEnd type="stealth" w="lg" len="lg"/>
            </a:ln>
            <a:extLst>
              <a:ext uri="{909E8E84-426E-40DD-AFC4-6F175D3DCCD1}">
                <a14:hiddenFill xmlns:a14="http://schemas.microsoft.com/office/drawing/2010/main">
                  <a:noFill/>
                </a14:hiddenFill>
              </a:ext>
            </a:extLst>
          </p:spPr>
          <p:txBody>
            <a:bodyPr/>
            <a:lstStyle/>
            <a:p>
              <a:endParaRPr lang="zh-CN" altLang="en-US"/>
            </a:p>
          </p:txBody>
        </p:sp>
        <p:sp>
          <p:nvSpPr>
            <p:cNvPr id="110606" name="Arc 10"/>
            <p:cNvSpPr>
              <a:spLocks/>
            </p:cNvSpPr>
            <p:nvPr/>
          </p:nvSpPr>
          <p:spPr bwMode="auto">
            <a:xfrm rot="3934059" flipH="1">
              <a:off x="1695" y="2052"/>
              <a:ext cx="765" cy="1038"/>
            </a:xfrm>
            <a:custGeom>
              <a:avLst/>
              <a:gdLst>
                <a:gd name="T0" fmla="*/ 0 w 19890"/>
                <a:gd name="T1" fmla="*/ 0 h 21600"/>
                <a:gd name="T2" fmla="*/ 0 w 19890"/>
                <a:gd name="T3" fmla="*/ 0 h 21600"/>
                <a:gd name="T4" fmla="*/ 0 w 19890"/>
                <a:gd name="T5" fmla="*/ 0 h 21600"/>
                <a:gd name="T6" fmla="*/ 0 60000 65536"/>
                <a:gd name="T7" fmla="*/ 0 60000 65536"/>
                <a:gd name="T8" fmla="*/ 0 60000 65536"/>
              </a:gdLst>
              <a:ahLst/>
              <a:cxnLst>
                <a:cxn ang="T6">
                  <a:pos x="T0" y="T1"/>
                </a:cxn>
                <a:cxn ang="T7">
                  <a:pos x="T2" y="T3"/>
                </a:cxn>
                <a:cxn ang="T8">
                  <a:pos x="T4" y="T5"/>
                </a:cxn>
              </a:cxnLst>
              <a:rect l="0" t="0" r="r" b="b"/>
              <a:pathLst>
                <a:path w="19890" h="21600" fill="none" extrusionOk="0">
                  <a:moveTo>
                    <a:pt x="-1" y="4"/>
                  </a:moveTo>
                  <a:cubicBezTo>
                    <a:pt x="148" y="1"/>
                    <a:pt x="297" y="-1"/>
                    <a:pt x="447" y="0"/>
                  </a:cubicBezTo>
                  <a:cubicBezTo>
                    <a:pt x="8728" y="0"/>
                    <a:pt x="16281" y="4735"/>
                    <a:pt x="19889" y="12190"/>
                  </a:cubicBezTo>
                </a:path>
                <a:path w="19890" h="21600" stroke="0" extrusionOk="0">
                  <a:moveTo>
                    <a:pt x="-1" y="4"/>
                  </a:moveTo>
                  <a:cubicBezTo>
                    <a:pt x="148" y="1"/>
                    <a:pt x="297" y="-1"/>
                    <a:pt x="447" y="0"/>
                  </a:cubicBezTo>
                  <a:cubicBezTo>
                    <a:pt x="8728" y="0"/>
                    <a:pt x="16281" y="4735"/>
                    <a:pt x="19889" y="12190"/>
                  </a:cubicBezTo>
                  <a:lnTo>
                    <a:pt x="447" y="21600"/>
                  </a:lnTo>
                  <a:lnTo>
                    <a:pt x="-1" y="4"/>
                  </a:lnTo>
                  <a:close/>
                </a:path>
              </a:pathLst>
            </a:custGeom>
            <a:noFill/>
            <a:ln w="25400">
              <a:solidFill>
                <a:schemeClr val="tx1"/>
              </a:solidFill>
              <a:round/>
              <a:headEnd type="stealth" w="lg" len="lg"/>
              <a:tailEnd type="stealth" w="lg"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10607" name="Line 11"/>
            <p:cNvSpPr>
              <a:spLocks noChangeShapeType="1"/>
            </p:cNvSpPr>
            <p:nvPr/>
          </p:nvSpPr>
          <p:spPr bwMode="auto">
            <a:xfrm flipV="1">
              <a:off x="1882" y="2432"/>
              <a:ext cx="1134" cy="1043"/>
            </a:xfrm>
            <a:prstGeom prst="line">
              <a:avLst/>
            </a:prstGeom>
            <a:noFill/>
            <a:ln w="25400">
              <a:solidFill>
                <a:schemeClr val="tx1"/>
              </a:solidFill>
              <a:round/>
              <a:headEnd/>
              <a:tailEnd type="stealth" w="lg" len="lg"/>
            </a:ln>
            <a:extLst>
              <a:ext uri="{909E8E84-426E-40DD-AFC4-6F175D3DCCD1}">
                <a14:hiddenFill xmlns:a14="http://schemas.microsoft.com/office/drawing/2010/main">
                  <a:noFill/>
                </a14:hiddenFill>
              </a:ext>
            </a:extLst>
          </p:spPr>
          <p:txBody>
            <a:bodyPr/>
            <a:lstStyle/>
            <a:p>
              <a:endParaRPr lang="zh-CN" altLang="en-US"/>
            </a:p>
          </p:txBody>
        </p:sp>
        <p:sp>
          <p:nvSpPr>
            <p:cNvPr id="110608" name="Text Box 12"/>
            <p:cNvSpPr txBox="1">
              <a:spLocks noChangeArrowheads="1"/>
            </p:cNvSpPr>
            <p:nvPr/>
          </p:nvSpPr>
          <p:spPr bwMode="auto">
            <a:xfrm>
              <a:off x="2075" y="2215"/>
              <a:ext cx="432" cy="3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l-GR" altLang="zh-CN">
                  <a:solidFill>
                    <a:srgbClr val="0000CC"/>
                  </a:solidFill>
                  <a:latin typeface="Times New Roman" panose="02020603050405020304" pitchFamily="18" charset="0"/>
                  <a:cs typeface="Times New Roman" panose="02020603050405020304" pitchFamily="18" charset="0"/>
                </a:rPr>
                <a:t>Θ</a:t>
              </a:r>
            </a:p>
          </p:txBody>
        </p:sp>
        <p:sp>
          <p:nvSpPr>
            <p:cNvPr id="110609" name="Line 13"/>
            <p:cNvSpPr>
              <a:spLocks noChangeShapeType="1"/>
            </p:cNvSpPr>
            <p:nvPr/>
          </p:nvSpPr>
          <p:spPr bwMode="auto">
            <a:xfrm>
              <a:off x="3016" y="2432"/>
              <a:ext cx="0" cy="1588"/>
            </a:xfrm>
            <a:prstGeom prst="line">
              <a:avLst/>
            </a:prstGeom>
            <a:noFill/>
            <a:ln w="1587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0610" name="Line 15"/>
            <p:cNvSpPr>
              <a:spLocks noChangeShapeType="1"/>
            </p:cNvSpPr>
            <p:nvPr/>
          </p:nvSpPr>
          <p:spPr bwMode="auto">
            <a:xfrm flipH="1" flipV="1">
              <a:off x="1882" y="3475"/>
              <a:ext cx="1134" cy="545"/>
            </a:xfrm>
            <a:prstGeom prst="line">
              <a:avLst/>
            </a:prstGeom>
            <a:noFill/>
            <a:ln w="1587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0611" name="Line 16"/>
            <p:cNvSpPr>
              <a:spLocks noChangeShapeType="1"/>
            </p:cNvSpPr>
            <p:nvPr/>
          </p:nvSpPr>
          <p:spPr bwMode="auto">
            <a:xfrm flipH="1">
              <a:off x="975" y="4020"/>
              <a:ext cx="2041" cy="0"/>
            </a:xfrm>
            <a:prstGeom prst="line">
              <a:avLst/>
            </a:prstGeom>
            <a:noFill/>
            <a:ln w="1587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0612" name="Line 17"/>
            <p:cNvSpPr>
              <a:spLocks noChangeShapeType="1"/>
            </p:cNvSpPr>
            <p:nvPr/>
          </p:nvSpPr>
          <p:spPr bwMode="auto">
            <a:xfrm flipH="1">
              <a:off x="3028" y="3475"/>
              <a:ext cx="726" cy="545"/>
            </a:xfrm>
            <a:prstGeom prst="line">
              <a:avLst/>
            </a:prstGeom>
            <a:noFill/>
            <a:ln w="1587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0613" name="Arc 18"/>
            <p:cNvSpPr>
              <a:spLocks/>
            </p:cNvSpPr>
            <p:nvPr/>
          </p:nvSpPr>
          <p:spPr bwMode="auto">
            <a:xfrm rot="12750013" flipH="1">
              <a:off x="1562" y="3158"/>
              <a:ext cx="747" cy="786"/>
            </a:xfrm>
            <a:custGeom>
              <a:avLst/>
              <a:gdLst>
                <a:gd name="T0" fmla="*/ 0 w 21839"/>
                <a:gd name="T1" fmla="*/ 0 h 21600"/>
                <a:gd name="T2" fmla="*/ 0 w 21839"/>
                <a:gd name="T3" fmla="*/ 0 h 21600"/>
                <a:gd name="T4" fmla="*/ 0 w 21839"/>
                <a:gd name="T5" fmla="*/ 0 h 21600"/>
                <a:gd name="T6" fmla="*/ 0 60000 65536"/>
                <a:gd name="T7" fmla="*/ 0 60000 65536"/>
                <a:gd name="T8" fmla="*/ 0 60000 65536"/>
              </a:gdLst>
              <a:ahLst/>
              <a:cxnLst>
                <a:cxn ang="T6">
                  <a:pos x="T0" y="T1"/>
                </a:cxn>
                <a:cxn ang="T7">
                  <a:pos x="T2" y="T3"/>
                </a:cxn>
                <a:cxn ang="T8">
                  <a:pos x="T4" y="T5"/>
                </a:cxn>
              </a:cxnLst>
              <a:rect l="0" t="0" r="r" b="b"/>
              <a:pathLst>
                <a:path w="21839" h="21600" fill="none" extrusionOk="0">
                  <a:moveTo>
                    <a:pt x="0" y="133"/>
                  </a:moveTo>
                  <a:cubicBezTo>
                    <a:pt x="795" y="44"/>
                    <a:pt x="1595" y="-1"/>
                    <a:pt x="2396" y="0"/>
                  </a:cubicBezTo>
                  <a:cubicBezTo>
                    <a:pt x="10677" y="0"/>
                    <a:pt x="18230" y="4735"/>
                    <a:pt x="21838" y="12190"/>
                  </a:cubicBezTo>
                </a:path>
                <a:path w="21839" h="21600" stroke="0" extrusionOk="0">
                  <a:moveTo>
                    <a:pt x="0" y="133"/>
                  </a:moveTo>
                  <a:cubicBezTo>
                    <a:pt x="795" y="44"/>
                    <a:pt x="1595" y="-1"/>
                    <a:pt x="2396" y="0"/>
                  </a:cubicBezTo>
                  <a:cubicBezTo>
                    <a:pt x="10677" y="0"/>
                    <a:pt x="18230" y="4735"/>
                    <a:pt x="21838" y="12190"/>
                  </a:cubicBezTo>
                  <a:lnTo>
                    <a:pt x="2396" y="21600"/>
                  </a:lnTo>
                  <a:lnTo>
                    <a:pt x="0" y="133"/>
                  </a:lnTo>
                  <a:close/>
                </a:path>
              </a:pathLst>
            </a:custGeom>
            <a:noFill/>
            <a:ln w="25400">
              <a:solidFill>
                <a:schemeClr val="tx1"/>
              </a:solidFill>
              <a:round/>
              <a:headEnd type="stealth" w="lg" len="lg"/>
              <a:tailEnd type="stealth" w="lg"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10614" name="Text Box 19"/>
            <p:cNvSpPr txBox="1">
              <a:spLocks noChangeArrowheads="1"/>
            </p:cNvSpPr>
            <p:nvPr/>
          </p:nvSpPr>
          <p:spPr bwMode="auto">
            <a:xfrm>
              <a:off x="1672" y="3619"/>
              <a:ext cx="386" cy="3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l-GR" altLang="zh-CN">
                  <a:solidFill>
                    <a:srgbClr val="0000CC"/>
                  </a:solidFill>
                  <a:latin typeface="Times New Roman" panose="02020603050405020304" pitchFamily="18" charset="0"/>
                  <a:cs typeface="Times New Roman" panose="02020603050405020304" pitchFamily="18" charset="0"/>
                  <a:sym typeface="Symbol" panose="05050102010706020507" pitchFamily="18" charset="2"/>
                </a:rPr>
                <a:t>Φ</a:t>
              </a:r>
            </a:p>
          </p:txBody>
        </p:sp>
        <p:sp>
          <p:nvSpPr>
            <p:cNvPr id="110615" name="Text Box 20"/>
            <p:cNvSpPr txBox="1">
              <a:spLocks noChangeArrowheads="1"/>
            </p:cNvSpPr>
            <p:nvPr/>
          </p:nvSpPr>
          <p:spPr bwMode="auto">
            <a:xfrm>
              <a:off x="2472" y="2795"/>
              <a:ext cx="414" cy="5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3200">
                  <a:solidFill>
                    <a:srgbClr val="FF0000"/>
                  </a:solidFill>
                  <a:latin typeface="Times New Roman" panose="02020603050405020304" pitchFamily="18" charset="0"/>
                  <a:cs typeface="Times New Roman" panose="02020603050405020304" pitchFamily="18" charset="0"/>
                </a:rPr>
                <a:t>r</a:t>
              </a:r>
              <a:endParaRPr lang="el-GR" altLang="zh-CN" sz="3200">
                <a:solidFill>
                  <a:srgbClr val="FF0000"/>
                </a:solidFill>
                <a:latin typeface="Times New Roman" panose="02020603050405020304" pitchFamily="18" charset="0"/>
                <a:cs typeface="Times New Roman" panose="02020603050405020304" pitchFamily="18" charset="0"/>
              </a:endParaRPr>
            </a:p>
          </p:txBody>
        </p:sp>
        <p:sp>
          <p:nvSpPr>
            <p:cNvPr id="110616" name="Oval 21"/>
            <p:cNvSpPr>
              <a:spLocks noChangeArrowheads="1"/>
            </p:cNvSpPr>
            <p:nvPr/>
          </p:nvSpPr>
          <p:spPr bwMode="auto">
            <a:xfrm>
              <a:off x="1837" y="3430"/>
              <a:ext cx="91" cy="91"/>
            </a:xfrm>
            <a:prstGeom prst="ellipse">
              <a:avLst/>
            </a:prstGeom>
            <a:solidFill>
              <a:schemeClr val="accent1"/>
            </a:solidFill>
            <a:ln w="9525">
              <a:solidFill>
                <a:schemeClr val="tx1"/>
              </a:solidFill>
              <a:round/>
              <a:headEnd/>
              <a:tailEnd/>
            </a:ln>
          </p:spPr>
          <p:txBody>
            <a:bodyPr wrap="none" anchor="ctr"/>
            <a:lstStyle/>
            <a:p>
              <a:endParaRPr lang="zh-CN" altLang="en-US">
                <a:latin typeface="Times New Roman" panose="02020603050405020304" pitchFamily="18" charset="0"/>
                <a:cs typeface="Times New Roman" panose="02020603050405020304" pitchFamily="18" charset="0"/>
              </a:endParaRPr>
            </a:p>
          </p:txBody>
        </p:sp>
        <p:sp>
          <p:nvSpPr>
            <p:cNvPr id="110617" name="Oval 22"/>
            <p:cNvSpPr>
              <a:spLocks noChangeArrowheads="1"/>
            </p:cNvSpPr>
            <p:nvPr/>
          </p:nvSpPr>
          <p:spPr bwMode="auto">
            <a:xfrm>
              <a:off x="2925" y="2387"/>
              <a:ext cx="136" cy="136"/>
            </a:xfrm>
            <a:prstGeom prst="ellipse">
              <a:avLst/>
            </a:prstGeom>
            <a:noFill/>
            <a:ln w="19050">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Times New Roman" panose="02020603050405020304" pitchFamily="18" charset="0"/>
                <a:cs typeface="Times New Roman" panose="02020603050405020304" pitchFamily="18" charset="0"/>
              </a:endParaRPr>
            </a:p>
          </p:txBody>
        </p:sp>
        <p:sp>
          <p:nvSpPr>
            <p:cNvPr id="110618" name="Text Box 23"/>
            <p:cNvSpPr txBox="1">
              <a:spLocks noChangeArrowheads="1"/>
            </p:cNvSpPr>
            <p:nvPr/>
          </p:nvSpPr>
          <p:spPr bwMode="auto">
            <a:xfrm>
              <a:off x="3107" y="2251"/>
              <a:ext cx="1709" cy="5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3200">
                  <a:latin typeface="Times New Roman" panose="02020603050405020304" pitchFamily="18" charset="0"/>
                  <a:cs typeface="Times New Roman" panose="02020603050405020304" pitchFamily="18" charset="0"/>
                </a:rPr>
                <a:t>e (x,y,z)</a:t>
              </a:r>
              <a:endParaRPr lang="zh-CN" altLang="el-GR" sz="3200">
                <a:latin typeface="Times New Roman" panose="02020603050405020304" pitchFamily="18" charset="0"/>
                <a:cs typeface="Times New Roman" panose="02020603050405020304" pitchFamily="18" charset="0"/>
              </a:endParaRPr>
            </a:p>
          </p:txBody>
        </p:sp>
        <p:sp>
          <p:nvSpPr>
            <p:cNvPr id="110619" name="Line 24"/>
            <p:cNvSpPr>
              <a:spLocks noChangeShapeType="1"/>
            </p:cNvSpPr>
            <p:nvPr/>
          </p:nvSpPr>
          <p:spPr bwMode="auto">
            <a:xfrm>
              <a:off x="1338" y="3067"/>
              <a:ext cx="499" cy="36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6" name="Text Box 25"/>
            <p:cNvSpPr txBox="1">
              <a:spLocks noChangeArrowheads="1"/>
            </p:cNvSpPr>
            <p:nvPr/>
          </p:nvSpPr>
          <p:spPr bwMode="auto">
            <a:xfrm>
              <a:off x="149" y="2726"/>
              <a:ext cx="1322" cy="363"/>
            </a:xfrm>
            <a:prstGeom prst="rect">
              <a:avLst/>
            </a:prstGeom>
            <a:noFill/>
            <a:ln w="9525">
              <a:noFill/>
              <a:miter lim="800000"/>
              <a:headEnd/>
              <a:tailEnd/>
            </a:ln>
            <a:effectLst/>
          </p:spPr>
          <p:txBody>
            <a:bodyPr wrap="none">
              <a:spAutoFit/>
            </a:bodyPr>
            <a:lstStyle/>
            <a:p>
              <a:pPr>
                <a:defRPr/>
              </a:pPr>
              <a:r>
                <a:rPr lang="en-US" altLang="zh-CN" dirty="0">
                  <a:solidFill>
                    <a:srgbClr val="000099"/>
                  </a:solidFill>
                  <a:latin typeface="Times New Roman" panose="02020603050405020304" pitchFamily="18" charset="0"/>
                  <a:ea typeface="+mn-ea"/>
                  <a:cs typeface="Times New Roman" panose="02020603050405020304" pitchFamily="18" charset="0"/>
                </a:rPr>
                <a:t>H </a:t>
              </a:r>
              <a:r>
                <a:rPr lang="zh-CN" altLang="en-US" dirty="0">
                  <a:solidFill>
                    <a:srgbClr val="000099"/>
                  </a:solidFill>
                  <a:latin typeface="Times New Roman" panose="02020603050405020304" pitchFamily="18" charset="0"/>
                  <a:ea typeface="+mn-ea"/>
                  <a:cs typeface="Times New Roman" panose="02020603050405020304" pitchFamily="18" charset="0"/>
                </a:rPr>
                <a:t>原子核</a:t>
              </a:r>
              <a:endParaRPr lang="zh-CN" altLang="el-GR" dirty="0">
                <a:solidFill>
                  <a:srgbClr val="000099"/>
                </a:solidFill>
                <a:latin typeface="Times New Roman" panose="02020603050405020304" pitchFamily="18" charset="0"/>
                <a:ea typeface="+mn-ea"/>
                <a:cs typeface="Times New Roman" panose="02020603050405020304" pitchFamily="18" charset="0"/>
              </a:endParaRPr>
            </a:p>
          </p:txBody>
        </p:sp>
        <p:sp>
          <p:nvSpPr>
            <p:cNvPr id="110621" name="Text Box 26"/>
            <p:cNvSpPr txBox="1">
              <a:spLocks noChangeArrowheads="1"/>
            </p:cNvSpPr>
            <p:nvPr/>
          </p:nvSpPr>
          <p:spPr bwMode="auto">
            <a:xfrm>
              <a:off x="1375" y="1960"/>
              <a:ext cx="414" cy="5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3200">
                  <a:latin typeface="Times New Roman" panose="02020603050405020304" pitchFamily="18" charset="0"/>
                  <a:cs typeface="Times New Roman" panose="02020603050405020304" pitchFamily="18" charset="0"/>
                </a:rPr>
                <a:t>z</a:t>
              </a:r>
              <a:endParaRPr lang="el-GR" altLang="zh-CN" sz="3200">
                <a:latin typeface="Times New Roman" panose="02020603050405020304" pitchFamily="18" charset="0"/>
                <a:cs typeface="Times New Roman" panose="02020603050405020304" pitchFamily="18" charset="0"/>
              </a:endParaRPr>
            </a:p>
          </p:txBody>
        </p:sp>
        <p:sp>
          <p:nvSpPr>
            <p:cNvPr id="110622" name="Text Box 27"/>
            <p:cNvSpPr txBox="1">
              <a:spLocks noChangeArrowheads="1"/>
            </p:cNvSpPr>
            <p:nvPr/>
          </p:nvSpPr>
          <p:spPr bwMode="auto">
            <a:xfrm>
              <a:off x="349" y="3587"/>
              <a:ext cx="272" cy="5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3200">
                  <a:latin typeface="Times New Roman" panose="02020603050405020304" pitchFamily="18" charset="0"/>
                  <a:cs typeface="Times New Roman" panose="02020603050405020304" pitchFamily="18" charset="0"/>
                </a:rPr>
                <a:t>x</a:t>
              </a:r>
              <a:endParaRPr lang="el-GR" altLang="zh-CN" sz="3200">
                <a:latin typeface="Times New Roman" panose="02020603050405020304" pitchFamily="18" charset="0"/>
                <a:cs typeface="Times New Roman" panose="02020603050405020304" pitchFamily="18" charset="0"/>
              </a:endParaRPr>
            </a:p>
          </p:txBody>
        </p:sp>
        <p:sp>
          <p:nvSpPr>
            <p:cNvPr id="110623" name="Text Box 28"/>
            <p:cNvSpPr txBox="1">
              <a:spLocks noChangeArrowheads="1"/>
            </p:cNvSpPr>
            <p:nvPr/>
          </p:nvSpPr>
          <p:spPr bwMode="auto">
            <a:xfrm>
              <a:off x="4014" y="3385"/>
              <a:ext cx="272" cy="5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3200">
                  <a:latin typeface="Times New Roman" panose="02020603050405020304" pitchFamily="18" charset="0"/>
                  <a:cs typeface="Times New Roman" panose="02020603050405020304" pitchFamily="18" charset="0"/>
                </a:rPr>
                <a:t>y</a:t>
              </a:r>
              <a:endParaRPr lang="el-GR" altLang="zh-CN" sz="3200">
                <a:latin typeface="Times New Roman" panose="02020603050405020304" pitchFamily="18" charset="0"/>
                <a:cs typeface="Times New Roman" panose="02020603050405020304" pitchFamily="18" charset="0"/>
              </a:endParaRPr>
            </a:p>
          </p:txBody>
        </p:sp>
      </p:grpSp>
      <p:grpSp>
        <p:nvGrpSpPr>
          <p:cNvPr id="110598" name="Group 31"/>
          <p:cNvGrpSpPr>
            <a:grpSpLocks/>
          </p:cNvGrpSpPr>
          <p:nvPr/>
        </p:nvGrpSpPr>
        <p:grpSpPr bwMode="auto">
          <a:xfrm>
            <a:off x="5672138" y="2851150"/>
            <a:ext cx="2428875" cy="439738"/>
            <a:chOff x="3591" y="2852"/>
            <a:chExt cx="1613" cy="274"/>
          </a:xfrm>
        </p:grpSpPr>
        <p:graphicFrame>
          <p:nvGraphicFramePr>
            <p:cNvPr id="110601" name="Object 29"/>
            <p:cNvGraphicFramePr>
              <a:graphicFrameLocks noChangeAspect="1"/>
            </p:cNvGraphicFramePr>
            <p:nvPr/>
          </p:nvGraphicFramePr>
          <p:xfrm>
            <a:off x="4351" y="2852"/>
            <a:ext cx="853" cy="270"/>
          </p:xfrm>
          <a:graphic>
            <a:graphicData uri="http://schemas.openxmlformats.org/presentationml/2006/ole">
              <mc:AlternateContent xmlns:mc="http://schemas.openxmlformats.org/markup-compatibility/2006">
                <mc:Choice xmlns:v="urn:schemas-microsoft-com:vml" Requires="v">
                  <p:oleObj spid="_x0000_s110910" name="公式" r:id="rId8" imgW="609336" imgH="203112" progId="Equation.3">
                    <p:embed/>
                  </p:oleObj>
                </mc:Choice>
                <mc:Fallback>
                  <p:oleObj name="公式" r:id="rId8" imgW="609336" imgH="203112" progId="Equation.3">
                    <p:embed/>
                    <p:pic>
                      <p:nvPicPr>
                        <p:cNvPr id="0" name="Object 2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351" y="2852"/>
                          <a:ext cx="853" cy="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2" name="Text Box 30"/>
            <p:cNvSpPr txBox="1">
              <a:spLocks noChangeArrowheads="1"/>
            </p:cNvSpPr>
            <p:nvPr/>
          </p:nvSpPr>
          <p:spPr bwMode="auto">
            <a:xfrm>
              <a:off x="3591" y="2877"/>
              <a:ext cx="804" cy="249"/>
            </a:xfrm>
            <a:prstGeom prst="rect">
              <a:avLst/>
            </a:prstGeom>
            <a:noFill/>
            <a:ln w="9525">
              <a:noFill/>
              <a:miter lim="800000"/>
              <a:headEnd/>
              <a:tailEnd/>
            </a:ln>
            <a:effectLst/>
          </p:spPr>
          <p:txBody>
            <a:bodyPr wrap="none">
              <a:spAutoFit/>
            </a:bodyPr>
            <a:lstStyle/>
            <a:p>
              <a:pPr>
                <a:defRPr/>
              </a:pPr>
              <a:r>
                <a:rPr lang="zh-CN" altLang="en-US" sz="2000" dirty="0">
                  <a:latin typeface="+mn-ea"/>
                  <a:ea typeface="+mn-ea"/>
                </a:rPr>
                <a:t>标记为：</a:t>
              </a:r>
            </a:p>
          </p:txBody>
        </p:sp>
      </p:grpSp>
      <p:graphicFrame>
        <p:nvGraphicFramePr>
          <p:cNvPr id="53" name="Object 17"/>
          <p:cNvGraphicFramePr>
            <a:graphicFrameLocks noChangeAspect="1"/>
          </p:cNvGraphicFramePr>
          <p:nvPr/>
        </p:nvGraphicFramePr>
        <p:xfrm>
          <a:off x="5700713" y="3395663"/>
          <a:ext cx="1952625" cy="1646237"/>
        </p:xfrm>
        <a:graphic>
          <a:graphicData uri="http://schemas.openxmlformats.org/presentationml/2006/ole">
            <mc:AlternateContent xmlns:mc="http://schemas.openxmlformats.org/markup-compatibility/2006">
              <mc:Choice xmlns:v="urn:schemas-microsoft-com:vml" Requires="v">
                <p:oleObj spid="_x0000_s110911" name="Equation" r:id="rId10" imgW="1130300" imgH="952500" progId="Equation.DSMT4">
                  <p:embed/>
                </p:oleObj>
              </mc:Choice>
              <mc:Fallback>
                <p:oleObj name="Equation" r:id="rId10" imgW="1130300" imgH="952500" progId="Equation.DSMT4">
                  <p:embed/>
                  <p:pic>
                    <p:nvPicPr>
                      <p:cNvPr id="0" name="Object 17"/>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700713" y="3395663"/>
                        <a:ext cx="1952625" cy="1646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2" name="Text Box 55"/>
          <p:cNvSpPr txBox="1">
            <a:spLocks noChangeArrowheads="1"/>
          </p:cNvSpPr>
          <p:nvPr/>
        </p:nvSpPr>
        <p:spPr bwMode="auto">
          <a:xfrm>
            <a:off x="611188" y="268288"/>
            <a:ext cx="5545137"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9" tIns="45709" rIns="91419" bIns="45709">
            <a:spAutoFit/>
          </a:bodyPr>
          <a:lstStyle>
            <a:lvl1pPr>
              <a:defRPr b="1">
                <a:solidFill>
                  <a:schemeClr val="tx1"/>
                </a:solidFill>
                <a:latin typeface="Arial" panose="020B0604020202020204" pitchFamily="34" charset="0"/>
                <a:ea typeface="华文细黑" panose="02010600040101010101" pitchFamily="2" charset="-122"/>
              </a:defRPr>
            </a:lvl1pPr>
            <a:lvl2pPr marL="742950" indent="-285750">
              <a:defRPr b="1">
                <a:solidFill>
                  <a:schemeClr val="tx1"/>
                </a:solidFill>
                <a:latin typeface="Arial" panose="020B0604020202020204" pitchFamily="34" charset="0"/>
                <a:ea typeface="华文细黑" panose="02010600040101010101" pitchFamily="2" charset="-122"/>
              </a:defRPr>
            </a:lvl2pPr>
            <a:lvl3pPr marL="1143000" indent="-228600">
              <a:defRPr b="1">
                <a:solidFill>
                  <a:schemeClr val="tx1"/>
                </a:solidFill>
                <a:latin typeface="Arial" panose="020B0604020202020204" pitchFamily="34" charset="0"/>
                <a:ea typeface="华文细黑" panose="02010600040101010101" pitchFamily="2" charset="-122"/>
              </a:defRPr>
            </a:lvl3pPr>
            <a:lvl4pPr marL="1600200" indent="-228600">
              <a:defRPr b="1">
                <a:solidFill>
                  <a:schemeClr val="tx1"/>
                </a:solidFill>
                <a:latin typeface="Arial" panose="020B0604020202020204" pitchFamily="34" charset="0"/>
                <a:ea typeface="华文细黑" panose="02010600040101010101" pitchFamily="2" charset="-122"/>
              </a:defRPr>
            </a:lvl4pPr>
            <a:lvl5pPr marL="2057400" indent="-228600">
              <a:defRPr b="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9pPr>
          </a:lstStyle>
          <a:p>
            <a:pPr eaLnBrk="1" hangingPunct="1">
              <a:defRPr/>
            </a:pPr>
            <a:r>
              <a:rPr lang="en-US" altLang="zh-CN" sz="2400" dirty="0">
                <a:latin typeface="微软雅黑" panose="020B0503020204020204" pitchFamily="34" charset="-122"/>
                <a:ea typeface="微软雅黑" panose="020B0503020204020204" pitchFamily="34" charset="-122"/>
              </a:rPr>
              <a:t>1.2.2 </a:t>
            </a:r>
            <a:r>
              <a:rPr lang="zh-CN" altLang="en-US" sz="2400" dirty="0">
                <a:latin typeface="Times New Roman" panose="02020603050405020304" pitchFamily="18" charset="0"/>
                <a:ea typeface="+mn-ea"/>
                <a:cs typeface="Times New Roman" panose="02020603050405020304" pitchFamily="18" charset="0"/>
              </a:rPr>
              <a:t>氢原子的量子力学模型</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2" presetClass="entr" presetSubtype="2" fill="hold" nodeType="clickEffect">
                                  <p:stCondLst>
                                    <p:cond delay="0"/>
                                  </p:stCondLst>
                                  <p:childTnLst>
                                    <p:set>
                                      <p:cBhvr>
                                        <p:cTn id="14" dur="1" fill="hold">
                                          <p:stCondLst>
                                            <p:cond delay="0"/>
                                          </p:stCondLst>
                                        </p:cTn>
                                        <p:tgtEl>
                                          <p:spTgt spid="53"/>
                                        </p:tgtEl>
                                        <p:attrNameLst>
                                          <p:attrName>style.visibility</p:attrName>
                                        </p:attrNameLst>
                                      </p:cBhvr>
                                      <p:to>
                                        <p:strVal val="visible"/>
                                      </p:to>
                                    </p:set>
                                    <p:anim calcmode="lin" valueType="num">
                                      <p:cBhvr additive="base">
                                        <p:cTn id="15" dur="500" fill="hold"/>
                                        <p:tgtEl>
                                          <p:spTgt spid="53"/>
                                        </p:tgtEl>
                                        <p:attrNameLst>
                                          <p:attrName>ppt_x</p:attrName>
                                        </p:attrNameLst>
                                      </p:cBhvr>
                                      <p:tavLst>
                                        <p:tav tm="0">
                                          <p:val>
                                            <p:strVal val="1+#ppt_w/2"/>
                                          </p:val>
                                        </p:tav>
                                        <p:tav tm="100000">
                                          <p:val>
                                            <p:strVal val="#ppt_x"/>
                                          </p:val>
                                        </p:tav>
                                      </p:tavLst>
                                    </p:anim>
                                    <p:anim calcmode="lin" valueType="num">
                                      <p:cBhvr additive="base">
                                        <p:cTn id="16" dur="500" fill="hold"/>
                                        <p:tgtEl>
                                          <p:spTgt spid="5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文本框 5"/>
          <p:cNvSpPr txBox="1"/>
          <p:nvPr/>
        </p:nvSpPr>
        <p:spPr>
          <a:xfrm>
            <a:off x="1115616" y="842963"/>
            <a:ext cx="5089525" cy="461962"/>
          </a:xfrm>
          <a:prstGeom prst="rect">
            <a:avLst/>
          </a:prstGeom>
          <a:noFill/>
        </p:spPr>
        <p:txBody>
          <a:bodyPr>
            <a:spAutoFit/>
          </a:bodyPr>
          <a:lstStyle/>
          <a:p>
            <a:pPr marL="342900" indent="-342900">
              <a:buClr>
                <a:schemeClr val="tx1"/>
              </a:buClr>
              <a:buFont typeface="Wingdings" panose="05000000000000000000" pitchFamily="2" charset="2"/>
              <a:buChar char="n"/>
              <a:defRPr/>
            </a:pPr>
            <a:r>
              <a:rPr lang="zh-CN" altLang="en-US" sz="2400" dirty="0">
                <a:solidFill>
                  <a:srgbClr val="FF0000"/>
                </a:solidFill>
                <a:latin typeface="+mn-ea"/>
                <a:ea typeface="+mn-ea"/>
              </a:rPr>
              <a:t>四个量子数</a:t>
            </a:r>
            <a:endParaRPr lang="zh-CN" altLang="en-US" sz="2400" dirty="0">
              <a:solidFill>
                <a:srgbClr val="0000CC"/>
              </a:solidFill>
              <a:latin typeface="+mn-ea"/>
              <a:ea typeface="+mn-ea"/>
            </a:endParaRPr>
          </a:p>
        </p:txBody>
      </p:sp>
      <p:graphicFrame>
        <p:nvGraphicFramePr>
          <p:cNvPr id="54" name="Object 4"/>
          <p:cNvGraphicFramePr>
            <a:graphicFrameLocks noChangeAspect="1"/>
          </p:cNvGraphicFramePr>
          <p:nvPr/>
        </p:nvGraphicFramePr>
        <p:xfrm>
          <a:off x="1096963" y="1304925"/>
          <a:ext cx="5076825" cy="612775"/>
        </p:xfrm>
        <a:graphic>
          <a:graphicData uri="http://schemas.openxmlformats.org/presentationml/2006/ole">
            <mc:AlternateContent xmlns:mc="http://schemas.openxmlformats.org/markup-compatibility/2006">
              <mc:Choice xmlns:v="urn:schemas-microsoft-com:vml" Requires="v">
                <p:oleObj spid="_x0000_s112799" name="公式" r:id="rId4" imgW="1892300" imgH="228600" progId="Equation.3">
                  <p:embed/>
                </p:oleObj>
              </mc:Choice>
              <mc:Fallback>
                <p:oleObj name="公式" r:id="rId4" imgW="1892300" imgH="228600" progId="Equation.3">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96963" y="1304925"/>
                        <a:ext cx="5076825" cy="612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5" name="AutoShape 5"/>
          <p:cNvSpPr>
            <a:spLocks/>
          </p:cNvSpPr>
          <p:nvPr/>
        </p:nvSpPr>
        <p:spPr bwMode="auto">
          <a:xfrm rot="16200000">
            <a:off x="3844132" y="1521619"/>
            <a:ext cx="166687" cy="1069975"/>
          </a:xfrm>
          <a:prstGeom prst="leftBrace">
            <a:avLst>
              <a:gd name="adj1" fmla="val 29956"/>
              <a:gd name="adj2" fmla="val 50093"/>
            </a:avLst>
          </a:prstGeom>
          <a:ln>
            <a:headEnd/>
            <a:tailEnd/>
          </a:ln>
        </p:spPr>
        <p:style>
          <a:lnRef idx="2">
            <a:schemeClr val="accent3"/>
          </a:lnRef>
          <a:fillRef idx="0">
            <a:schemeClr val="accent3"/>
          </a:fillRef>
          <a:effectRef idx="1">
            <a:schemeClr val="accent3"/>
          </a:effectRef>
          <a:fontRef idx="minor">
            <a:schemeClr val="tx1"/>
          </a:fontRef>
        </p:style>
        <p:txBody>
          <a:bodyPr wrap="none" anchor="ctr"/>
          <a:lstStyle/>
          <a:p>
            <a:pPr>
              <a:defRPr/>
            </a:pPr>
            <a:endParaRPr lang="zh-CN" altLang="en-US">
              <a:latin typeface="Times New Roman" panose="02020603050405020304" pitchFamily="18" charset="0"/>
              <a:cs typeface="Times New Roman" panose="02020603050405020304" pitchFamily="18" charset="0"/>
            </a:endParaRPr>
          </a:p>
        </p:txBody>
      </p:sp>
      <p:sp>
        <p:nvSpPr>
          <p:cNvPr id="56" name="AutoShape 6"/>
          <p:cNvSpPr>
            <a:spLocks/>
          </p:cNvSpPr>
          <p:nvPr/>
        </p:nvSpPr>
        <p:spPr bwMode="auto">
          <a:xfrm rot="16200000">
            <a:off x="5391944" y="1383506"/>
            <a:ext cx="204788" cy="1298575"/>
          </a:xfrm>
          <a:prstGeom prst="leftBrace">
            <a:avLst>
              <a:gd name="adj1" fmla="val 41630"/>
              <a:gd name="adj2" fmla="val 50093"/>
            </a:avLst>
          </a:prstGeom>
          <a:ln>
            <a:headEnd/>
            <a:tailEnd/>
          </a:ln>
        </p:spPr>
        <p:style>
          <a:lnRef idx="2">
            <a:schemeClr val="accent3"/>
          </a:lnRef>
          <a:fillRef idx="0">
            <a:schemeClr val="accent3"/>
          </a:fillRef>
          <a:effectRef idx="1">
            <a:schemeClr val="accent3"/>
          </a:effectRef>
          <a:fontRef idx="minor">
            <a:schemeClr val="tx1"/>
          </a:fontRef>
        </p:style>
        <p:txBody>
          <a:bodyPr wrap="none" anchor="ctr"/>
          <a:lstStyle/>
          <a:p>
            <a:pPr>
              <a:defRPr/>
            </a:pPr>
            <a:endParaRPr lang="zh-CN" altLang="en-US">
              <a:latin typeface="Times New Roman" panose="02020603050405020304" pitchFamily="18" charset="0"/>
              <a:cs typeface="Times New Roman" panose="02020603050405020304" pitchFamily="18" charset="0"/>
            </a:endParaRPr>
          </a:p>
        </p:txBody>
      </p:sp>
      <p:sp>
        <p:nvSpPr>
          <p:cNvPr id="57" name="Text Box 7"/>
          <p:cNvSpPr txBox="1">
            <a:spLocks noChangeArrowheads="1"/>
          </p:cNvSpPr>
          <p:nvPr/>
        </p:nvSpPr>
        <p:spPr bwMode="auto">
          <a:xfrm>
            <a:off x="3314700" y="2249488"/>
            <a:ext cx="1339850" cy="369887"/>
          </a:xfrm>
          <a:prstGeom prst="rect">
            <a:avLst/>
          </a:prstGeom>
          <a:noFill/>
          <a:ln w="9525">
            <a:noFill/>
            <a:miter lim="800000"/>
            <a:headEnd/>
            <a:tailEnd/>
          </a:ln>
          <a:effectLst/>
        </p:spPr>
        <p:txBody>
          <a:bodyPr wrap="none">
            <a:spAutoFit/>
          </a:bodyPr>
          <a:lstStyle/>
          <a:p>
            <a:pPr>
              <a:defRPr/>
            </a:pPr>
            <a:r>
              <a:rPr lang="zh-CN" altLang="en-US" dirty="0">
                <a:solidFill>
                  <a:srgbClr val="0000CC"/>
                </a:solidFill>
                <a:latin typeface="Times New Roman" panose="02020603050405020304" pitchFamily="18" charset="0"/>
                <a:ea typeface="+mn-ea"/>
                <a:cs typeface="Times New Roman" panose="02020603050405020304" pitchFamily="18" charset="0"/>
              </a:rPr>
              <a:t>径向波函数</a:t>
            </a:r>
          </a:p>
        </p:txBody>
      </p:sp>
      <p:sp>
        <p:nvSpPr>
          <p:cNvPr id="58" name="Text Box 8"/>
          <p:cNvSpPr txBox="1">
            <a:spLocks noChangeArrowheads="1"/>
          </p:cNvSpPr>
          <p:nvPr/>
        </p:nvSpPr>
        <p:spPr bwMode="auto">
          <a:xfrm>
            <a:off x="4937125" y="2222500"/>
            <a:ext cx="1338263" cy="369888"/>
          </a:xfrm>
          <a:prstGeom prst="rect">
            <a:avLst/>
          </a:prstGeom>
          <a:noFill/>
          <a:ln w="9525">
            <a:noFill/>
            <a:miter lim="800000"/>
            <a:headEnd/>
            <a:tailEnd/>
          </a:ln>
          <a:effectLst/>
        </p:spPr>
        <p:txBody>
          <a:bodyPr wrap="none">
            <a:spAutoFit/>
          </a:bodyPr>
          <a:lstStyle/>
          <a:p>
            <a:pPr>
              <a:defRPr/>
            </a:pPr>
            <a:r>
              <a:rPr lang="zh-CN" altLang="en-US" dirty="0">
                <a:solidFill>
                  <a:srgbClr val="0000CC"/>
                </a:solidFill>
                <a:latin typeface="Times New Roman" panose="02020603050405020304" pitchFamily="18" charset="0"/>
                <a:ea typeface="+mn-ea"/>
                <a:cs typeface="Times New Roman" panose="02020603050405020304" pitchFamily="18" charset="0"/>
              </a:rPr>
              <a:t>角向波函数</a:t>
            </a:r>
          </a:p>
        </p:txBody>
      </p:sp>
      <p:graphicFrame>
        <p:nvGraphicFramePr>
          <p:cNvPr id="59" name="Object 10"/>
          <p:cNvGraphicFramePr>
            <a:graphicFrameLocks noChangeAspect="1"/>
          </p:cNvGraphicFramePr>
          <p:nvPr/>
        </p:nvGraphicFramePr>
        <p:xfrm>
          <a:off x="1022350" y="2667000"/>
          <a:ext cx="5926138" cy="1116013"/>
        </p:xfrm>
        <a:graphic>
          <a:graphicData uri="http://schemas.openxmlformats.org/presentationml/2006/ole">
            <mc:AlternateContent xmlns:mc="http://schemas.openxmlformats.org/markup-compatibility/2006">
              <mc:Choice xmlns:v="urn:schemas-microsoft-com:vml" Requires="v">
                <p:oleObj spid="_x0000_s112800" name="公式" r:id="rId6" imgW="2565400" imgH="482600" progId="Equation.3">
                  <p:embed/>
                </p:oleObj>
              </mc:Choice>
              <mc:Fallback>
                <p:oleObj name="公式" r:id="rId6" imgW="2565400" imgH="482600" progId="Equation.3">
                  <p:embed/>
                  <p:pic>
                    <p:nvPicPr>
                      <p:cNvPr id="0" name="Object 1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22350" y="2667000"/>
                        <a:ext cx="5926138" cy="1116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0" name="AutoShape 11"/>
          <p:cNvSpPr>
            <a:spLocks/>
          </p:cNvSpPr>
          <p:nvPr/>
        </p:nvSpPr>
        <p:spPr bwMode="auto">
          <a:xfrm rot="16200000">
            <a:off x="3382963" y="3303588"/>
            <a:ext cx="179387" cy="1119187"/>
          </a:xfrm>
          <a:prstGeom prst="leftBrace">
            <a:avLst>
              <a:gd name="adj1" fmla="val 29956"/>
              <a:gd name="adj2" fmla="val 50093"/>
            </a:avLst>
          </a:prstGeom>
          <a:ln>
            <a:headEnd/>
            <a:tailEnd/>
          </a:ln>
        </p:spPr>
        <p:style>
          <a:lnRef idx="2">
            <a:schemeClr val="accent2"/>
          </a:lnRef>
          <a:fillRef idx="0">
            <a:schemeClr val="accent2"/>
          </a:fillRef>
          <a:effectRef idx="1">
            <a:schemeClr val="accent2"/>
          </a:effectRef>
          <a:fontRef idx="minor">
            <a:schemeClr val="tx1"/>
          </a:fontRef>
        </p:style>
        <p:txBody>
          <a:bodyPr wrap="none" anchor="ctr"/>
          <a:lstStyle/>
          <a:p>
            <a:pPr>
              <a:defRPr/>
            </a:pPr>
            <a:endParaRPr lang="zh-CN" altLang="en-US">
              <a:latin typeface="Times New Roman" panose="02020603050405020304" pitchFamily="18" charset="0"/>
              <a:cs typeface="Times New Roman" panose="02020603050405020304" pitchFamily="18" charset="0"/>
            </a:endParaRPr>
          </a:p>
        </p:txBody>
      </p:sp>
      <p:sp>
        <p:nvSpPr>
          <p:cNvPr id="61" name="AutoShape 12"/>
          <p:cNvSpPr>
            <a:spLocks/>
          </p:cNvSpPr>
          <p:nvPr/>
        </p:nvSpPr>
        <p:spPr bwMode="auto">
          <a:xfrm rot="16200000">
            <a:off x="4657725" y="3390901"/>
            <a:ext cx="179387" cy="944562"/>
          </a:xfrm>
          <a:prstGeom prst="leftBrace">
            <a:avLst>
              <a:gd name="adj1" fmla="val 25440"/>
              <a:gd name="adj2" fmla="val 50093"/>
            </a:avLst>
          </a:prstGeom>
          <a:ln>
            <a:headEnd/>
            <a:tailEnd/>
          </a:ln>
        </p:spPr>
        <p:style>
          <a:lnRef idx="2">
            <a:schemeClr val="accent2"/>
          </a:lnRef>
          <a:fillRef idx="0">
            <a:schemeClr val="accent2"/>
          </a:fillRef>
          <a:effectRef idx="1">
            <a:schemeClr val="accent2"/>
          </a:effectRef>
          <a:fontRef idx="minor">
            <a:schemeClr val="tx1"/>
          </a:fontRef>
        </p:style>
        <p:txBody>
          <a:bodyPr wrap="none" anchor="ctr"/>
          <a:lstStyle/>
          <a:p>
            <a:pPr>
              <a:defRPr/>
            </a:pPr>
            <a:endParaRPr lang="zh-CN" altLang="en-US">
              <a:latin typeface="Times New Roman" panose="02020603050405020304" pitchFamily="18" charset="0"/>
              <a:cs typeface="Times New Roman" panose="02020603050405020304" pitchFamily="18" charset="0"/>
            </a:endParaRPr>
          </a:p>
        </p:txBody>
      </p:sp>
      <p:sp>
        <p:nvSpPr>
          <p:cNvPr id="62" name="Text Box 13"/>
          <p:cNvSpPr txBox="1">
            <a:spLocks noChangeArrowheads="1"/>
          </p:cNvSpPr>
          <p:nvPr/>
        </p:nvSpPr>
        <p:spPr bwMode="auto">
          <a:xfrm>
            <a:off x="3224213" y="4090988"/>
            <a:ext cx="623887" cy="368300"/>
          </a:xfrm>
          <a:prstGeom prst="rect">
            <a:avLst/>
          </a:prstGeom>
          <a:noFill/>
          <a:ln w="9525">
            <a:noFill/>
            <a:miter lim="800000"/>
            <a:headEnd/>
            <a:tailEnd/>
          </a:ln>
          <a:effectLst/>
        </p:spPr>
        <p:txBody>
          <a:bodyPr wrap="none">
            <a:spAutoFit/>
          </a:bodyPr>
          <a:lstStyle/>
          <a:p>
            <a:pPr>
              <a:defRPr/>
            </a:pPr>
            <a:r>
              <a:rPr lang="en-US" altLang="zh-CN" dirty="0">
                <a:solidFill>
                  <a:srgbClr val="0000CC"/>
                </a:solidFill>
                <a:latin typeface="Times New Roman" panose="02020603050405020304" pitchFamily="18" charset="0"/>
                <a:ea typeface="+mn-ea"/>
                <a:cs typeface="Times New Roman" panose="02020603050405020304" pitchFamily="18" charset="0"/>
              </a:rPr>
              <a:t>R(r)</a:t>
            </a:r>
          </a:p>
        </p:txBody>
      </p:sp>
      <p:sp>
        <p:nvSpPr>
          <p:cNvPr id="63" name="Text Box 14"/>
          <p:cNvSpPr txBox="1">
            <a:spLocks noChangeArrowheads="1"/>
          </p:cNvSpPr>
          <p:nvPr/>
        </p:nvSpPr>
        <p:spPr bwMode="auto">
          <a:xfrm>
            <a:off x="4318000" y="4090988"/>
            <a:ext cx="960438" cy="368300"/>
          </a:xfrm>
          <a:prstGeom prst="rect">
            <a:avLst/>
          </a:prstGeom>
          <a:noFill/>
          <a:ln w="9525">
            <a:noFill/>
            <a:miter lim="800000"/>
            <a:headEnd/>
            <a:tailEnd/>
          </a:ln>
          <a:effectLst/>
        </p:spPr>
        <p:txBody>
          <a:bodyPr wrap="none">
            <a:spAutoFit/>
          </a:bodyPr>
          <a:lstStyle/>
          <a:p>
            <a:pPr>
              <a:defRPr/>
            </a:pPr>
            <a:r>
              <a:rPr lang="en-US" altLang="zh-CN" dirty="0">
                <a:solidFill>
                  <a:srgbClr val="0000CC"/>
                </a:solidFill>
                <a:latin typeface="Times New Roman" panose="02020603050405020304" pitchFamily="18" charset="0"/>
                <a:ea typeface="+mn-ea"/>
                <a:cs typeface="Times New Roman" panose="02020603050405020304" pitchFamily="18" charset="0"/>
              </a:rPr>
              <a:t>Y(</a:t>
            </a:r>
            <a:r>
              <a:rPr lang="el-GR" altLang="zh-CN" dirty="0">
                <a:solidFill>
                  <a:srgbClr val="0000CC"/>
                </a:solidFill>
                <a:latin typeface="Times New Roman" panose="02020603050405020304" pitchFamily="18" charset="0"/>
                <a:ea typeface="+mn-ea"/>
                <a:cs typeface="Times New Roman" panose="02020603050405020304" pitchFamily="18" charset="0"/>
              </a:rPr>
              <a:t>Θ</a:t>
            </a:r>
            <a:r>
              <a:rPr lang="en-US" altLang="zh-CN" dirty="0">
                <a:solidFill>
                  <a:srgbClr val="0000CC"/>
                </a:solidFill>
                <a:latin typeface="Times New Roman" panose="02020603050405020304" pitchFamily="18" charset="0"/>
                <a:ea typeface="+mn-ea"/>
                <a:cs typeface="Times New Roman" panose="02020603050405020304" pitchFamily="18" charset="0"/>
              </a:rPr>
              <a:t>,</a:t>
            </a:r>
            <a:r>
              <a:rPr lang="el-GR" altLang="zh-CN" dirty="0">
                <a:solidFill>
                  <a:srgbClr val="0000CC"/>
                </a:solidFill>
                <a:latin typeface="Times New Roman" panose="02020603050405020304" pitchFamily="18" charset="0"/>
                <a:ea typeface="+mn-ea"/>
                <a:cs typeface="Times New Roman" panose="02020603050405020304" pitchFamily="18" charset="0"/>
              </a:rPr>
              <a:t>Φ</a:t>
            </a:r>
            <a:r>
              <a:rPr lang="en-US" altLang="zh-CN" dirty="0">
                <a:solidFill>
                  <a:srgbClr val="0000CC"/>
                </a:solidFill>
                <a:latin typeface="Times New Roman" panose="02020603050405020304" pitchFamily="18" charset="0"/>
                <a:ea typeface="+mn-ea"/>
                <a:cs typeface="Times New Roman" panose="02020603050405020304" pitchFamily="18" charset="0"/>
              </a:rPr>
              <a:t>)</a:t>
            </a:r>
          </a:p>
        </p:txBody>
      </p:sp>
      <p:sp>
        <p:nvSpPr>
          <p:cNvPr id="64" name="Text Box 15"/>
          <p:cNvSpPr txBox="1">
            <a:spLocks noChangeArrowheads="1"/>
          </p:cNvSpPr>
          <p:nvPr/>
        </p:nvSpPr>
        <p:spPr bwMode="auto">
          <a:xfrm>
            <a:off x="1068388" y="4443958"/>
            <a:ext cx="5832475" cy="461962"/>
          </a:xfrm>
          <a:prstGeom prst="rect">
            <a:avLst/>
          </a:prstGeom>
          <a:noFill/>
          <a:ln w="9525">
            <a:noFill/>
            <a:miter lim="800000"/>
            <a:headEnd/>
            <a:tailEnd/>
          </a:ln>
          <a:effectLst/>
        </p:spPr>
        <p:txBody>
          <a:bodyPr>
            <a:spAutoFit/>
          </a:bodyPr>
          <a:lstStyle/>
          <a:p>
            <a:pPr>
              <a:defRPr/>
            </a:pPr>
            <a:r>
              <a:rPr lang="en-US" altLang="zh-CN" sz="2400" dirty="0">
                <a:solidFill>
                  <a:srgbClr val="0000CC"/>
                </a:solidFill>
                <a:latin typeface="Times New Roman" panose="02020603050405020304" pitchFamily="18" charset="0"/>
                <a:ea typeface="+mn-ea"/>
                <a:cs typeface="Times New Roman" panose="02020603050405020304" pitchFamily="18" charset="0"/>
              </a:rPr>
              <a:t>a</a:t>
            </a:r>
            <a:r>
              <a:rPr lang="en-US" altLang="zh-CN" sz="2400" baseline="-25000" dirty="0">
                <a:solidFill>
                  <a:srgbClr val="0000CC"/>
                </a:solidFill>
                <a:latin typeface="Times New Roman" panose="02020603050405020304" pitchFamily="18" charset="0"/>
                <a:ea typeface="+mn-ea"/>
                <a:cs typeface="Times New Roman" panose="02020603050405020304" pitchFamily="18" charset="0"/>
              </a:rPr>
              <a:t>0</a:t>
            </a:r>
            <a:r>
              <a:rPr lang="en-US" altLang="zh-CN" sz="2400" dirty="0">
                <a:solidFill>
                  <a:srgbClr val="0000CC"/>
                </a:solidFill>
                <a:latin typeface="Times New Roman" panose="02020603050405020304" pitchFamily="18" charset="0"/>
                <a:ea typeface="+mn-ea"/>
                <a:cs typeface="Times New Roman" panose="02020603050405020304" pitchFamily="18" charset="0"/>
              </a:rPr>
              <a:t>  </a:t>
            </a:r>
            <a:r>
              <a:rPr lang="zh-CN" altLang="en-US" sz="2400" dirty="0">
                <a:solidFill>
                  <a:srgbClr val="0000CC"/>
                </a:solidFill>
                <a:latin typeface="Times New Roman" panose="02020603050405020304" pitchFamily="18" charset="0"/>
                <a:ea typeface="+mn-ea"/>
                <a:cs typeface="Times New Roman" panose="02020603050405020304" pitchFamily="18" charset="0"/>
              </a:rPr>
              <a:t>波尔半径 （</a:t>
            </a:r>
            <a:r>
              <a:rPr lang="en-US" altLang="zh-CN" sz="2400" dirty="0">
                <a:solidFill>
                  <a:srgbClr val="0000CC"/>
                </a:solidFill>
                <a:latin typeface="Times New Roman" panose="02020603050405020304" pitchFamily="18" charset="0"/>
                <a:ea typeface="+mn-ea"/>
                <a:cs typeface="Times New Roman" panose="02020603050405020304" pitchFamily="18" charset="0"/>
              </a:rPr>
              <a:t>0.0529 nm</a:t>
            </a:r>
            <a:r>
              <a:rPr lang="zh-CN" altLang="en-US" sz="2400" dirty="0">
                <a:solidFill>
                  <a:srgbClr val="0000CC"/>
                </a:solidFill>
                <a:latin typeface="Times New Roman" panose="02020603050405020304" pitchFamily="18" charset="0"/>
                <a:ea typeface="+mn-ea"/>
                <a:cs typeface="Times New Roman" panose="02020603050405020304" pitchFamily="18" charset="0"/>
              </a:rPr>
              <a:t>）</a:t>
            </a:r>
          </a:p>
        </p:txBody>
      </p:sp>
      <p:sp>
        <p:nvSpPr>
          <p:cNvPr id="15" name="Text Box 55"/>
          <p:cNvSpPr txBox="1">
            <a:spLocks noChangeArrowheads="1"/>
          </p:cNvSpPr>
          <p:nvPr/>
        </p:nvSpPr>
        <p:spPr bwMode="auto">
          <a:xfrm>
            <a:off x="611188" y="268288"/>
            <a:ext cx="5545137"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9" tIns="45709" rIns="91419" bIns="45709">
            <a:spAutoFit/>
          </a:bodyPr>
          <a:lstStyle>
            <a:lvl1pPr>
              <a:defRPr b="1">
                <a:solidFill>
                  <a:schemeClr val="tx1"/>
                </a:solidFill>
                <a:latin typeface="Arial" panose="020B0604020202020204" pitchFamily="34" charset="0"/>
                <a:ea typeface="华文细黑" panose="02010600040101010101" pitchFamily="2" charset="-122"/>
              </a:defRPr>
            </a:lvl1pPr>
            <a:lvl2pPr marL="742950" indent="-285750">
              <a:defRPr b="1">
                <a:solidFill>
                  <a:schemeClr val="tx1"/>
                </a:solidFill>
                <a:latin typeface="Arial" panose="020B0604020202020204" pitchFamily="34" charset="0"/>
                <a:ea typeface="华文细黑" panose="02010600040101010101" pitchFamily="2" charset="-122"/>
              </a:defRPr>
            </a:lvl2pPr>
            <a:lvl3pPr marL="1143000" indent="-228600">
              <a:defRPr b="1">
                <a:solidFill>
                  <a:schemeClr val="tx1"/>
                </a:solidFill>
                <a:latin typeface="Arial" panose="020B0604020202020204" pitchFamily="34" charset="0"/>
                <a:ea typeface="华文细黑" panose="02010600040101010101" pitchFamily="2" charset="-122"/>
              </a:defRPr>
            </a:lvl3pPr>
            <a:lvl4pPr marL="1600200" indent="-228600">
              <a:defRPr b="1">
                <a:solidFill>
                  <a:schemeClr val="tx1"/>
                </a:solidFill>
                <a:latin typeface="Arial" panose="020B0604020202020204" pitchFamily="34" charset="0"/>
                <a:ea typeface="华文细黑" panose="02010600040101010101" pitchFamily="2" charset="-122"/>
              </a:defRPr>
            </a:lvl4pPr>
            <a:lvl5pPr marL="2057400" indent="-228600">
              <a:defRPr b="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9pPr>
          </a:lstStyle>
          <a:p>
            <a:pPr eaLnBrk="1" hangingPunct="1">
              <a:defRPr/>
            </a:pPr>
            <a:r>
              <a:rPr lang="en-US" altLang="zh-CN" sz="2400" dirty="0">
                <a:latin typeface="微软雅黑" panose="020B0503020204020204" pitchFamily="34" charset="-122"/>
                <a:ea typeface="微软雅黑" panose="020B0503020204020204" pitchFamily="34" charset="-122"/>
              </a:rPr>
              <a:t>1.2.2 </a:t>
            </a:r>
            <a:r>
              <a:rPr lang="zh-CN" altLang="en-US" sz="2400" dirty="0">
                <a:latin typeface="Times New Roman" panose="02020603050405020304" pitchFamily="18" charset="0"/>
                <a:ea typeface="+mn-ea"/>
                <a:cs typeface="Times New Roman" panose="02020603050405020304" pitchFamily="18" charset="0"/>
              </a:rPr>
              <a:t>氢原子的量子力学模型</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42" presetClass="entr" presetSubtype="0" fill="hold" grpId="0" nodeType="clickEffect">
                                  <p:stCondLst>
                                    <p:cond delay="0"/>
                                  </p:stCondLst>
                                  <p:childTnLst>
                                    <p:set>
                                      <p:cBhvr>
                                        <p:cTn id="10" dur="1" fill="hold">
                                          <p:stCondLst>
                                            <p:cond delay="0"/>
                                          </p:stCondLst>
                                        </p:cTn>
                                        <p:tgtEl>
                                          <p:spTgt spid="55"/>
                                        </p:tgtEl>
                                        <p:attrNameLst>
                                          <p:attrName>style.visibility</p:attrName>
                                        </p:attrNameLst>
                                      </p:cBhvr>
                                      <p:to>
                                        <p:strVal val="visible"/>
                                      </p:to>
                                    </p:set>
                                    <p:animEffect transition="in" filter="fade">
                                      <p:cBhvr>
                                        <p:cTn id="11" dur="1000"/>
                                        <p:tgtEl>
                                          <p:spTgt spid="55"/>
                                        </p:tgtEl>
                                      </p:cBhvr>
                                    </p:animEffect>
                                    <p:anim calcmode="lin" valueType="num">
                                      <p:cBhvr>
                                        <p:cTn id="12" dur="1000" fill="hold"/>
                                        <p:tgtEl>
                                          <p:spTgt spid="55"/>
                                        </p:tgtEl>
                                        <p:attrNameLst>
                                          <p:attrName>ppt_x</p:attrName>
                                        </p:attrNameLst>
                                      </p:cBhvr>
                                      <p:tavLst>
                                        <p:tav tm="0">
                                          <p:val>
                                            <p:strVal val="#ppt_x"/>
                                          </p:val>
                                        </p:tav>
                                        <p:tav tm="100000">
                                          <p:val>
                                            <p:strVal val="#ppt_x"/>
                                          </p:val>
                                        </p:tav>
                                      </p:tavLst>
                                    </p:anim>
                                    <p:anim calcmode="lin" valueType="num">
                                      <p:cBhvr>
                                        <p:cTn id="13" dur="1000" fill="hold"/>
                                        <p:tgtEl>
                                          <p:spTgt spid="55"/>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0"/>
                                  </p:stCondLst>
                                  <p:childTnLst>
                                    <p:set>
                                      <p:cBhvr>
                                        <p:cTn id="15" dur="1" fill="hold">
                                          <p:stCondLst>
                                            <p:cond delay="0"/>
                                          </p:stCondLst>
                                        </p:cTn>
                                        <p:tgtEl>
                                          <p:spTgt spid="56"/>
                                        </p:tgtEl>
                                        <p:attrNameLst>
                                          <p:attrName>style.visibility</p:attrName>
                                        </p:attrNameLst>
                                      </p:cBhvr>
                                      <p:to>
                                        <p:strVal val="visible"/>
                                      </p:to>
                                    </p:set>
                                    <p:animEffect transition="in" filter="fade">
                                      <p:cBhvr>
                                        <p:cTn id="16" dur="1000"/>
                                        <p:tgtEl>
                                          <p:spTgt spid="56"/>
                                        </p:tgtEl>
                                      </p:cBhvr>
                                    </p:animEffect>
                                    <p:anim calcmode="lin" valueType="num">
                                      <p:cBhvr>
                                        <p:cTn id="17" dur="1000" fill="hold"/>
                                        <p:tgtEl>
                                          <p:spTgt spid="56"/>
                                        </p:tgtEl>
                                        <p:attrNameLst>
                                          <p:attrName>ppt_x</p:attrName>
                                        </p:attrNameLst>
                                      </p:cBhvr>
                                      <p:tavLst>
                                        <p:tav tm="0">
                                          <p:val>
                                            <p:strVal val="#ppt_x"/>
                                          </p:val>
                                        </p:tav>
                                        <p:tav tm="100000">
                                          <p:val>
                                            <p:strVal val="#ppt_x"/>
                                          </p:val>
                                        </p:tav>
                                      </p:tavLst>
                                    </p:anim>
                                    <p:anim calcmode="lin" valueType="num">
                                      <p:cBhvr>
                                        <p:cTn id="18" dur="1000" fill="hold"/>
                                        <p:tgtEl>
                                          <p:spTgt spid="56"/>
                                        </p:tgtEl>
                                        <p:attrNameLst>
                                          <p:attrName>ppt_y</p:attrName>
                                        </p:attrNameLst>
                                      </p:cBhvr>
                                      <p:tavLst>
                                        <p:tav tm="0">
                                          <p:val>
                                            <p:strVal val="#ppt_y+.1"/>
                                          </p:val>
                                        </p:tav>
                                        <p:tav tm="100000">
                                          <p:val>
                                            <p:strVal val="#ppt_y"/>
                                          </p:val>
                                        </p:tav>
                                      </p:tavLst>
                                    </p:anim>
                                  </p:childTnLst>
                                </p:cTn>
                              </p:par>
                              <p:par>
                                <p:cTn id="19" presetID="42" presetClass="entr" presetSubtype="0" fill="hold" grpId="0" nodeType="withEffect">
                                  <p:stCondLst>
                                    <p:cond delay="0"/>
                                  </p:stCondLst>
                                  <p:childTnLst>
                                    <p:set>
                                      <p:cBhvr>
                                        <p:cTn id="20" dur="1" fill="hold">
                                          <p:stCondLst>
                                            <p:cond delay="0"/>
                                          </p:stCondLst>
                                        </p:cTn>
                                        <p:tgtEl>
                                          <p:spTgt spid="57"/>
                                        </p:tgtEl>
                                        <p:attrNameLst>
                                          <p:attrName>style.visibility</p:attrName>
                                        </p:attrNameLst>
                                      </p:cBhvr>
                                      <p:to>
                                        <p:strVal val="visible"/>
                                      </p:to>
                                    </p:set>
                                    <p:animEffect transition="in" filter="fade">
                                      <p:cBhvr>
                                        <p:cTn id="21" dur="1000"/>
                                        <p:tgtEl>
                                          <p:spTgt spid="57"/>
                                        </p:tgtEl>
                                      </p:cBhvr>
                                    </p:animEffect>
                                    <p:anim calcmode="lin" valueType="num">
                                      <p:cBhvr>
                                        <p:cTn id="22" dur="1000" fill="hold"/>
                                        <p:tgtEl>
                                          <p:spTgt spid="57"/>
                                        </p:tgtEl>
                                        <p:attrNameLst>
                                          <p:attrName>ppt_x</p:attrName>
                                        </p:attrNameLst>
                                      </p:cBhvr>
                                      <p:tavLst>
                                        <p:tav tm="0">
                                          <p:val>
                                            <p:strVal val="#ppt_x"/>
                                          </p:val>
                                        </p:tav>
                                        <p:tav tm="100000">
                                          <p:val>
                                            <p:strVal val="#ppt_x"/>
                                          </p:val>
                                        </p:tav>
                                      </p:tavLst>
                                    </p:anim>
                                    <p:anim calcmode="lin" valueType="num">
                                      <p:cBhvr>
                                        <p:cTn id="23" dur="1000" fill="hold"/>
                                        <p:tgtEl>
                                          <p:spTgt spid="57"/>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0"/>
                                  </p:stCondLst>
                                  <p:childTnLst>
                                    <p:set>
                                      <p:cBhvr>
                                        <p:cTn id="25" dur="1" fill="hold">
                                          <p:stCondLst>
                                            <p:cond delay="0"/>
                                          </p:stCondLst>
                                        </p:cTn>
                                        <p:tgtEl>
                                          <p:spTgt spid="58"/>
                                        </p:tgtEl>
                                        <p:attrNameLst>
                                          <p:attrName>style.visibility</p:attrName>
                                        </p:attrNameLst>
                                      </p:cBhvr>
                                      <p:to>
                                        <p:strVal val="visible"/>
                                      </p:to>
                                    </p:set>
                                    <p:animEffect transition="in" filter="fade">
                                      <p:cBhvr>
                                        <p:cTn id="26" dur="1000"/>
                                        <p:tgtEl>
                                          <p:spTgt spid="58"/>
                                        </p:tgtEl>
                                      </p:cBhvr>
                                    </p:animEffect>
                                    <p:anim calcmode="lin" valueType="num">
                                      <p:cBhvr>
                                        <p:cTn id="27" dur="1000" fill="hold"/>
                                        <p:tgtEl>
                                          <p:spTgt spid="58"/>
                                        </p:tgtEl>
                                        <p:attrNameLst>
                                          <p:attrName>ppt_x</p:attrName>
                                        </p:attrNameLst>
                                      </p:cBhvr>
                                      <p:tavLst>
                                        <p:tav tm="0">
                                          <p:val>
                                            <p:strVal val="#ppt_x"/>
                                          </p:val>
                                        </p:tav>
                                        <p:tav tm="100000">
                                          <p:val>
                                            <p:strVal val="#ppt_x"/>
                                          </p:val>
                                        </p:tav>
                                      </p:tavLst>
                                    </p:anim>
                                    <p:anim calcmode="lin" valueType="num">
                                      <p:cBhvr>
                                        <p:cTn id="28" dur="1000" fill="hold"/>
                                        <p:tgtEl>
                                          <p:spTgt spid="58"/>
                                        </p:tgtEl>
                                        <p:attrNameLst>
                                          <p:attrName>ppt_y</p:attrName>
                                        </p:attrNameLst>
                                      </p:cBhvr>
                                      <p:tavLst>
                                        <p:tav tm="0">
                                          <p:val>
                                            <p:strVal val="#ppt_y+.1"/>
                                          </p:val>
                                        </p:tav>
                                        <p:tav tm="100000">
                                          <p:val>
                                            <p:strVal val="#ppt_y"/>
                                          </p:val>
                                        </p:tav>
                                      </p:tavLst>
                                    </p:anim>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nodeType="clickEffect">
                                  <p:stCondLst>
                                    <p:cond delay="0"/>
                                  </p:stCondLst>
                                  <p:childTnLst>
                                    <p:set>
                                      <p:cBhvr>
                                        <p:cTn id="32" dur="1" fill="hold">
                                          <p:stCondLst>
                                            <p:cond delay="0"/>
                                          </p:stCondLst>
                                        </p:cTn>
                                        <p:tgtEl>
                                          <p:spTgt spid="59"/>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42" presetClass="entr" presetSubtype="0" fill="hold" grpId="0" nodeType="clickEffect">
                                  <p:stCondLst>
                                    <p:cond delay="0"/>
                                  </p:stCondLst>
                                  <p:childTnLst>
                                    <p:set>
                                      <p:cBhvr>
                                        <p:cTn id="36" dur="1" fill="hold">
                                          <p:stCondLst>
                                            <p:cond delay="0"/>
                                          </p:stCondLst>
                                        </p:cTn>
                                        <p:tgtEl>
                                          <p:spTgt spid="60"/>
                                        </p:tgtEl>
                                        <p:attrNameLst>
                                          <p:attrName>style.visibility</p:attrName>
                                        </p:attrNameLst>
                                      </p:cBhvr>
                                      <p:to>
                                        <p:strVal val="visible"/>
                                      </p:to>
                                    </p:set>
                                    <p:animEffect transition="in" filter="fade">
                                      <p:cBhvr>
                                        <p:cTn id="37" dur="1000"/>
                                        <p:tgtEl>
                                          <p:spTgt spid="60"/>
                                        </p:tgtEl>
                                      </p:cBhvr>
                                    </p:animEffect>
                                    <p:anim calcmode="lin" valueType="num">
                                      <p:cBhvr>
                                        <p:cTn id="38" dur="1000" fill="hold"/>
                                        <p:tgtEl>
                                          <p:spTgt spid="60"/>
                                        </p:tgtEl>
                                        <p:attrNameLst>
                                          <p:attrName>ppt_x</p:attrName>
                                        </p:attrNameLst>
                                      </p:cBhvr>
                                      <p:tavLst>
                                        <p:tav tm="0">
                                          <p:val>
                                            <p:strVal val="#ppt_x"/>
                                          </p:val>
                                        </p:tav>
                                        <p:tav tm="100000">
                                          <p:val>
                                            <p:strVal val="#ppt_x"/>
                                          </p:val>
                                        </p:tav>
                                      </p:tavLst>
                                    </p:anim>
                                    <p:anim calcmode="lin" valueType="num">
                                      <p:cBhvr>
                                        <p:cTn id="39" dur="1000" fill="hold"/>
                                        <p:tgtEl>
                                          <p:spTgt spid="60"/>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61"/>
                                        </p:tgtEl>
                                        <p:attrNameLst>
                                          <p:attrName>style.visibility</p:attrName>
                                        </p:attrNameLst>
                                      </p:cBhvr>
                                      <p:to>
                                        <p:strVal val="visible"/>
                                      </p:to>
                                    </p:set>
                                    <p:animEffect transition="in" filter="fade">
                                      <p:cBhvr>
                                        <p:cTn id="42" dur="1000"/>
                                        <p:tgtEl>
                                          <p:spTgt spid="61"/>
                                        </p:tgtEl>
                                      </p:cBhvr>
                                    </p:animEffect>
                                    <p:anim calcmode="lin" valueType="num">
                                      <p:cBhvr>
                                        <p:cTn id="43" dur="1000" fill="hold"/>
                                        <p:tgtEl>
                                          <p:spTgt spid="61"/>
                                        </p:tgtEl>
                                        <p:attrNameLst>
                                          <p:attrName>ppt_x</p:attrName>
                                        </p:attrNameLst>
                                      </p:cBhvr>
                                      <p:tavLst>
                                        <p:tav tm="0">
                                          <p:val>
                                            <p:strVal val="#ppt_x"/>
                                          </p:val>
                                        </p:tav>
                                        <p:tav tm="100000">
                                          <p:val>
                                            <p:strVal val="#ppt_x"/>
                                          </p:val>
                                        </p:tav>
                                      </p:tavLst>
                                    </p:anim>
                                    <p:anim calcmode="lin" valueType="num">
                                      <p:cBhvr>
                                        <p:cTn id="44" dur="1000" fill="hold"/>
                                        <p:tgtEl>
                                          <p:spTgt spid="61"/>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63"/>
                                        </p:tgtEl>
                                        <p:attrNameLst>
                                          <p:attrName>style.visibility</p:attrName>
                                        </p:attrNameLst>
                                      </p:cBhvr>
                                      <p:to>
                                        <p:strVal val="visible"/>
                                      </p:to>
                                    </p:set>
                                    <p:animEffect transition="in" filter="fade">
                                      <p:cBhvr>
                                        <p:cTn id="47" dur="1000"/>
                                        <p:tgtEl>
                                          <p:spTgt spid="63"/>
                                        </p:tgtEl>
                                      </p:cBhvr>
                                    </p:animEffect>
                                    <p:anim calcmode="lin" valueType="num">
                                      <p:cBhvr>
                                        <p:cTn id="48" dur="1000" fill="hold"/>
                                        <p:tgtEl>
                                          <p:spTgt spid="63"/>
                                        </p:tgtEl>
                                        <p:attrNameLst>
                                          <p:attrName>ppt_x</p:attrName>
                                        </p:attrNameLst>
                                      </p:cBhvr>
                                      <p:tavLst>
                                        <p:tav tm="0">
                                          <p:val>
                                            <p:strVal val="#ppt_x"/>
                                          </p:val>
                                        </p:tav>
                                        <p:tav tm="100000">
                                          <p:val>
                                            <p:strVal val="#ppt_x"/>
                                          </p:val>
                                        </p:tav>
                                      </p:tavLst>
                                    </p:anim>
                                    <p:anim calcmode="lin" valueType="num">
                                      <p:cBhvr>
                                        <p:cTn id="49" dur="1000" fill="hold"/>
                                        <p:tgtEl>
                                          <p:spTgt spid="63"/>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0"/>
                                  </p:stCondLst>
                                  <p:childTnLst>
                                    <p:set>
                                      <p:cBhvr>
                                        <p:cTn id="51" dur="1" fill="hold">
                                          <p:stCondLst>
                                            <p:cond delay="0"/>
                                          </p:stCondLst>
                                        </p:cTn>
                                        <p:tgtEl>
                                          <p:spTgt spid="62"/>
                                        </p:tgtEl>
                                        <p:attrNameLst>
                                          <p:attrName>style.visibility</p:attrName>
                                        </p:attrNameLst>
                                      </p:cBhvr>
                                      <p:to>
                                        <p:strVal val="visible"/>
                                      </p:to>
                                    </p:set>
                                    <p:animEffect transition="in" filter="fade">
                                      <p:cBhvr>
                                        <p:cTn id="52" dur="1000"/>
                                        <p:tgtEl>
                                          <p:spTgt spid="62"/>
                                        </p:tgtEl>
                                      </p:cBhvr>
                                    </p:animEffect>
                                    <p:anim calcmode="lin" valueType="num">
                                      <p:cBhvr>
                                        <p:cTn id="53" dur="1000" fill="hold"/>
                                        <p:tgtEl>
                                          <p:spTgt spid="62"/>
                                        </p:tgtEl>
                                        <p:attrNameLst>
                                          <p:attrName>ppt_x</p:attrName>
                                        </p:attrNameLst>
                                      </p:cBhvr>
                                      <p:tavLst>
                                        <p:tav tm="0">
                                          <p:val>
                                            <p:strVal val="#ppt_x"/>
                                          </p:val>
                                        </p:tav>
                                        <p:tav tm="100000">
                                          <p:val>
                                            <p:strVal val="#ppt_x"/>
                                          </p:val>
                                        </p:tav>
                                      </p:tavLst>
                                    </p:anim>
                                    <p:anim calcmode="lin" valueType="num">
                                      <p:cBhvr>
                                        <p:cTn id="54" dur="1000" fill="hold"/>
                                        <p:tgtEl>
                                          <p:spTgt spid="62"/>
                                        </p:tgtEl>
                                        <p:attrNameLst>
                                          <p:attrName>ppt_y</p:attrName>
                                        </p:attrNameLst>
                                      </p:cBhvr>
                                      <p:tavLst>
                                        <p:tav tm="0">
                                          <p:val>
                                            <p:strVal val="#ppt_y+.1"/>
                                          </p:val>
                                        </p:tav>
                                        <p:tav tm="100000">
                                          <p:val>
                                            <p:strVal val="#ppt_y"/>
                                          </p:val>
                                        </p:tav>
                                      </p:tavLst>
                                    </p:anim>
                                  </p:childTnLst>
                                </p:cTn>
                              </p:par>
                            </p:childTnLst>
                          </p:cTn>
                        </p:par>
                      </p:childTnLst>
                    </p:cTn>
                  </p:par>
                  <p:par>
                    <p:cTn id="55" fill="hold" nodeType="clickPar">
                      <p:stCondLst>
                        <p:cond delay="indefinite"/>
                      </p:stCondLst>
                      <p:childTnLst>
                        <p:par>
                          <p:cTn id="56" fill="hold" nodeType="withGroup">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56" grpId="0" animBg="1"/>
      <p:bldP spid="57" grpId="0"/>
      <p:bldP spid="58" grpId="0"/>
      <p:bldP spid="60" grpId="0" animBg="1"/>
      <p:bldP spid="61" grpId="0" animBg="1"/>
      <p:bldP spid="62" grpId="0"/>
      <p:bldP spid="63" grpId="0"/>
      <p:bldP spid="64" grpId="0"/>
    </p:bldLst>
  </p:timing>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文本框 5"/>
          <p:cNvSpPr txBox="1"/>
          <p:nvPr/>
        </p:nvSpPr>
        <p:spPr>
          <a:xfrm>
            <a:off x="850900" y="866775"/>
            <a:ext cx="5089525" cy="461963"/>
          </a:xfrm>
          <a:prstGeom prst="rect">
            <a:avLst/>
          </a:prstGeom>
          <a:noFill/>
        </p:spPr>
        <p:txBody>
          <a:bodyPr>
            <a:spAutoFit/>
          </a:bodyPr>
          <a:lstStyle/>
          <a:p>
            <a:pPr marL="342900" indent="-342900">
              <a:buClr>
                <a:schemeClr val="tx1"/>
              </a:buClr>
              <a:buFont typeface="Wingdings" panose="05000000000000000000" pitchFamily="2" charset="2"/>
              <a:buChar char="n"/>
              <a:defRPr/>
            </a:pPr>
            <a:r>
              <a:rPr lang="zh-CN" altLang="en-US" sz="2400" dirty="0">
                <a:solidFill>
                  <a:srgbClr val="FF0000"/>
                </a:solidFill>
                <a:latin typeface="+mn-ea"/>
                <a:ea typeface="+mn-ea"/>
              </a:rPr>
              <a:t>四个量子数</a:t>
            </a:r>
            <a:endParaRPr lang="zh-CN" altLang="en-US" sz="2400" dirty="0">
              <a:solidFill>
                <a:srgbClr val="0000CC"/>
              </a:solidFill>
              <a:latin typeface="+mn-ea"/>
              <a:ea typeface="+mn-ea"/>
            </a:endParaRPr>
          </a:p>
        </p:txBody>
      </p:sp>
      <p:grpSp>
        <p:nvGrpSpPr>
          <p:cNvPr id="114691" name="Group 3"/>
          <p:cNvGrpSpPr>
            <a:grpSpLocks/>
          </p:cNvGrpSpPr>
          <p:nvPr/>
        </p:nvGrpSpPr>
        <p:grpSpPr bwMode="auto">
          <a:xfrm>
            <a:off x="1042988" y="866775"/>
            <a:ext cx="6172200" cy="3784600"/>
            <a:chOff x="288" y="528"/>
            <a:chExt cx="4992" cy="2950"/>
          </a:xfrm>
        </p:grpSpPr>
        <p:pic>
          <p:nvPicPr>
            <p:cNvPr id="114695" name="Picture 4" descr="7-07"/>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04" y="1392"/>
              <a:ext cx="3312" cy="9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4696" name="Picture 5" descr="7-0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88" y="2304"/>
              <a:ext cx="4992" cy="1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14697" name="Object 6"/>
            <p:cNvGraphicFramePr>
              <a:graphicFrameLocks noChangeAspect="1"/>
            </p:cNvGraphicFramePr>
            <p:nvPr/>
          </p:nvGraphicFramePr>
          <p:xfrm>
            <a:off x="2352" y="528"/>
            <a:ext cx="960" cy="894"/>
          </p:xfrm>
          <a:graphic>
            <a:graphicData uri="http://schemas.openxmlformats.org/presentationml/2006/ole">
              <mc:AlternateContent xmlns:mc="http://schemas.openxmlformats.org/markup-compatibility/2006">
                <mc:Choice xmlns:v="urn:schemas-microsoft-com:vml" Requires="v">
                  <p:oleObj spid="_x0000_s114769" name="ImageStar III Image" r:id="rId6" imgW="3895238" imgH="3629532" progId="">
                    <p:embed/>
                  </p:oleObj>
                </mc:Choice>
                <mc:Fallback>
                  <p:oleObj name="ImageStar III Image" r:id="rId6" imgW="3895238" imgH="3629532" progId="">
                    <p:embed/>
                    <p:pic>
                      <p:nvPicPr>
                        <p:cNvPr id="0" name="Object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352" y="528"/>
                          <a:ext cx="960" cy="8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pic>
        <p:nvPicPr>
          <p:cNvPr id="10" name="Picture 7" descr="彩轨道"/>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450013" y="1079500"/>
            <a:ext cx="2168525" cy="2166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 Box 2"/>
          <p:cNvSpPr txBox="1">
            <a:spLocks noChangeArrowheads="1"/>
          </p:cNvSpPr>
          <p:nvPr/>
        </p:nvSpPr>
        <p:spPr bwMode="auto">
          <a:xfrm>
            <a:off x="2339975" y="4651375"/>
            <a:ext cx="4206875" cy="461963"/>
          </a:xfrm>
          <a:prstGeom prst="rect">
            <a:avLst/>
          </a:prstGeom>
          <a:noFill/>
          <a:ln w="9525">
            <a:noFill/>
            <a:miter lim="800000"/>
            <a:headEnd/>
            <a:tailEnd/>
          </a:ln>
        </p:spPr>
        <p:txBody>
          <a:bodyPr wrap="none">
            <a:spAutoFit/>
          </a:bodyPr>
          <a:lstStyle/>
          <a:p>
            <a:pPr>
              <a:defRPr/>
            </a:pPr>
            <a:r>
              <a:rPr kumimoji="1" lang="zh-CN" altLang="en-US" sz="2400" dirty="0">
                <a:solidFill>
                  <a:srgbClr val="0000CC"/>
                </a:solidFill>
                <a:latin typeface="Times New Roman" panose="02020603050405020304" pitchFamily="18" charset="0"/>
                <a:ea typeface="+mn-ea"/>
                <a:cs typeface="Times New Roman" panose="02020603050405020304" pitchFamily="18" charset="0"/>
              </a:rPr>
              <a:t> </a:t>
            </a:r>
            <a:r>
              <a:rPr kumimoji="1" lang="en-US" altLang="zh-CN" sz="2400" dirty="0">
                <a:solidFill>
                  <a:srgbClr val="0000CC"/>
                </a:solidFill>
                <a:latin typeface="Times New Roman" panose="02020603050405020304" pitchFamily="18" charset="0"/>
                <a:ea typeface="+mn-ea"/>
                <a:cs typeface="Times New Roman" panose="02020603050405020304" pitchFamily="18" charset="0"/>
              </a:rPr>
              <a:t>s</a:t>
            </a:r>
            <a:r>
              <a:rPr kumimoji="1" lang="zh-CN" altLang="en-US" sz="2400" dirty="0">
                <a:solidFill>
                  <a:srgbClr val="0000CC"/>
                </a:solidFill>
                <a:latin typeface="Times New Roman" panose="02020603050405020304" pitchFamily="18" charset="0"/>
                <a:ea typeface="+mn-ea"/>
                <a:cs typeface="Times New Roman" panose="02020603050405020304" pitchFamily="18" charset="0"/>
              </a:rPr>
              <a:t>、</a:t>
            </a:r>
            <a:r>
              <a:rPr kumimoji="1" lang="en-US" altLang="zh-CN" sz="2400" dirty="0">
                <a:solidFill>
                  <a:srgbClr val="0000CC"/>
                </a:solidFill>
                <a:latin typeface="Times New Roman" panose="02020603050405020304" pitchFamily="18" charset="0"/>
                <a:ea typeface="+mn-ea"/>
                <a:cs typeface="Times New Roman" panose="02020603050405020304" pitchFamily="18" charset="0"/>
              </a:rPr>
              <a:t>p</a:t>
            </a:r>
            <a:r>
              <a:rPr kumimoji="1" lang="zh-CN" altLang="en-US" sz="2400" dirty="0">
                <a:solidFill>
                  <a:srgbClr val="0000CC"/>
                </a:solidFill>
                <a:latin typeface="Times New Roman" panose="02020603050405020304" pitchFamily="18" charset="0"/>
                <a:ea typeface="+mn-ea"/>
                <a:cs typeface="Times New Roman" panose="02020603050405020304" pitchFamily="18" charset="0"/>
              </a:rPr>
              <a:t>、</a:t>
            </a:r>
            <a:r>
              <a:rPr kumimoji="1" lang="en-US" altLang="zh-CN" sz="2400" dirty="0">
                <a:solidFill>
                  <a:srgbClr val="0000CC"/>
                </a:solidFill>
                <a:latin typeface="Times New Roman" panose="02020603050405020304" pitchFamily="18" charset="0"/>
                <a:ea typeface="+mn-ea"/>
                <a:cs typeface="Times New Roman" panose="02020603050405020304" pitchFamily="18" charset="0"/>
              </a:rPr>
              <a:t>d</a:t>
            </a:r>
            <a:r>
              <a:rPr kumimoji="1" lang="zh-CN" altLang="en-US" sz="2400" dirty="0">
                <a:solidFill>
                  <a:srgbClr val="0000CC"/>
                </a:solidFill>
                <a:latin typeface="Times New Roman" panose="02020603050405020304" pitchFamily="18" charset="0"/>
                <a:ea typeface="+mn-ea"/>
                <a:cs typeface="Times New Roman" panose="02020603050405020304" pitchFamily="18" charset="0"/>
              </a:rPr>
              <a:t>电子云的角度分布图</a:t>
            </a:r>
          </a:p>
        </p:txBody>
      </p:sp>
      <p:sp>
        <p:nvSpPr>
          <p:cNvPr id="12" name="Text Box 55"/>
          <p:cNvSpPr txBox="1">
            <a:spLocks noChangeArrowheads="1"/>
          </p:cNvSpPr>
          <p:nvPr/>
        </p:nvSpPr>
        <p:spPr bwMode="auto">
          <a:xfrm>
            <a:off x="611188" y="268288"/>
            <a:ext cx="5545137"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9" tIns="45709" rIns="91419" bIns="45709">
            <a:spAutoFit/>
          </a:bodyPr>
          <a:lstStyle>
            <a:lvl1pPr>
              <a:defRPr b="1">
                <a:solidFill>
                  <a:schemeClr val="tx1"/>
                </a:solidFill>
                <a:latin typeface="Arial" panose="020B0604020202020204" pitchFamily="34" charset="0"/>
                <a:ea typeface="华文细黑" panose="02010600040101010101" pitchFamily="2" charset="-122"/>
              </a:defRPr>
            </a:lvl1pPr>
            <a:lvl2pPr marL="742950" indent="-285750">
              <a:defRPr b="1">
                <a:solidFill>
                  <a:schemeClr val="tx1"/>
                </a:solidFill>
                <a:latin typeface="Arial" panose="020B0604020202020204" pitchFamily="34" charset="0"/>
                <a:ea typeface="华文细黑" panose="02010600040101010101" pitchFamily="2" charset="-122"/>
              </a:defRPr>
            </a:lvl2pPr>
            <a:lvl3pPr marL="1143000" indent="-228600">
              <a:defRPr b="1">
                <a:solidFill>
                  <a:schemeClr val="tx1"/>
                </a:solidFill>
                <a:latin typeface="Arial" panose="020B0604020202020204" pitchFamily="34" charset="0"/>
                <a:ea typeface="华文细黑" panose="02010600040101010101" pitchFamily="2" charset="-122"/>
              </a:defRPr>
            </a:lvl3pPr>
            <a:lvl4pPr marL="1600200" indent="-228600">
              <a:defRPr b="1">
                <a:solidFill>
                  <a:schemeClr val="tx1"/>
                </a:solidFill>
                <a:latin typeface="Arial" panose="020B0604020202020204" pitchFamily="34" charset="0"/>
                <a:ea typeface="华文细黑" panose="02010600040101010101" pitchFamily="2" charset="-122"/>
              </a:defRPr>
            </a:lvl4pPr>
            <a:lvl5pPr marL="2057400" indent="-228600">
              <a:defRPr b="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9pPr>
          </a:lstStyle>
          <a:p>
            <a:pPr eaLnBrk="1" hangingPunct="1">
              <a:defRPr/>
            </a:pPr>
            <a:r>
              <a:rPr lang="en-US" altLang="zh-CN" sz="2400" dirty="0">
                <a:latin typeface="微软雅黑" panose="020B0503020204020204" pitchFamily="34" charset="-122"/>
                <a:ea typeface="微软雅黑" panose="020B0503020204020204" pitchFamily="34" charset="-122"/>
              </a:rPr>
              <a:t>1.2.2 </a:t>
            </a:r>
            <a:r>
              <a:rPr lang="zh-CN" altLang="en-US" sz="2400" dirty="0">
                <a:latin typeface="Times New Roman" panose="02020603050405020304" pitchFamily="18" charset="0"/>
                <a:ea typeface="+mn-ea"/>
                <a:cs typeface="Times New Roman" panose="02020603050405020304" pitchFamily="18" charset="0"/>
              </a:rPr>
              <a:t>氢原子的量子力学模型</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文本框 5"/>
          <p:cNvSpPr txBox="1"/>
          <p:nvPr/>
        </p:nvSpPr>
        <p:spPr>
          <a:xfrm>
            <a:off x="1066800" y="866775"/>
            <a:ext cx="5089525" cy="461963"/>
          </a:xfrm>
          <a:prstGeom prst="rect">
            <a:avLst/>
          </a:prstGeom>
          <a:noFill/>
        </p:spPr>
        <p:txBody>
          <a:bodyPr>
            <a:spAutoFit/>
          </a:bodyPr>
          <a:lstStyle/>
          <a:p>
            <a:pPr marL="342900" indent="-342900">
              <a:buClr>
                <a:schemeClr val="tx1"/>
              </a:buClr>
              <a:buFont typeface="Wingdings" panose="05000000000000000000" pitchFamily="2" charset="2"/>
              <a:buChar char="n"/>
              <a:defRPr/>
            </a:pPr>
            <a:r>
              <a:rPr lang="zh-CN" altLang="en-US" sz="2400" dirty="0">
                <a:solidFill>
                  <a:srgbClr val="FF0000"/>
                </a:solidFill>
                <a:latin typeface="+mn-ea"/>
                <a:ea typeface="+mn-ea"/>
              </a:rPr>
              <a:t>四个量子数</a:t>
            </a:r>
            <a:r>
              <a:rPr lang="en-US" altLang="zh-CN" sz="2400" dirty="0">
                <a:solidFill>
                  <a:srgbClr val="FF0000"/>
                </a:solidFill>
                <a:latin typeface="+mn-ea"/>
                <a:ea typeface="+mn-ea"/>
              </a:rPr>
              <a:t>---</a:t>
            </a:r>
            <a:r>
              <a:rPr lang="zh-CN" altLang="en-US" sz="2400" dirty="0">
                <a:solidFill>
                  <a:srgbClr val="0000CC"/>
                </a:solidFill>
                <a:latin typeface="+mn-ea"/>
                <a:ea typeface="+mn-ea"/>
              </a:rPr>
              <a:t>自旋量子数 </a:t>
            </a:r>
            <a:r>
              <a:rPr lang="en-US" altLang="zh-CN" sz="2400" dirty="0" err="1">
                <a:solidFill>
                  <a:srgbClr val="0000CC"/>
                </a:solidFill>
                <a:latin typeface="+mn-ea"/>
                <a:ea typeface="+mn-ea"/>
              </a:rPr>
              <a:t>ms</a:t>
            </a:r>
            <a:endParaRPr lang="zh-CN" altLang="en-US" sz="2400" dirty="0">
              <a:solidFill>
                <a:srgbClr val="0000CC"/>
              </a:solidFill>
              <a:latin typeface="+mn-ea"/>
              <a:ea typeface="+mn-ea"/>
            </a:endParaRPr>
          </a:p>
        </p:txBody>
      </p:sp>
      <p:sp>
        <p:nvSpPr>
          <p:cNvPr id="4" name="Rectangle 4"/>
          <p:cNvSpPr txBox="1">
            <a:spLocks noChangeArrowheads="1"/>
          </p:cNvSpPr>
          <p:nvPr/>
        </p:nvSpPr>
        <p:spPr>
          <a:xfrm>
            <a:off x="755650" y="1328738"/>
            <a:ext cx="7848600" cy="3690937"/>
          </a:xfrm>
          <a:prstGeom prst="rect">
            <a:avLst/>
          </a:prstGeom>
        </p:spPr>
        <p:txBody>
          <a:bodyPr/>
          <a:lstStyle>
            <a:lvl1pPr marL="166688" indent="-166688" algn="l" rtl="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sz="1900" b="1">
                <a:solidFill>
                  <a:schemeClr val="tx1"/>
                </a:solidFill>
                <a:latin typeface="+mn-lt"/>
                <a:ea typeface="+mn-ea"/>
                <a:cs typeface="+mn-cs"/>
              </a:defRPr>
            </a:lvl1pPr>
            <a:lvl2pPr marL="500063" indent="-166688" algn="l" rtl="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a:solidFill>
                  <a:schemeClr val="tx1"/>
                </a:solidFill>
                <a:latin typeface="+mn-lt"/>
                <a:ea typeface="+mn-ea"/>
                <a:cs typeface="+mn-cs"/>
              </a:defRPr>
            </a:lvl2pPr>
            <a:lvl3pPr marL="828675" indent="-160338" algn="l" rtl="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sz="1400">
                <a:solidFill>
                  <a:schemeClr val="tx1"/>
                </a:solidFill>
                <a:latin typeface="+mn-lt"/>
                <a:ea typeface="+mn-ea"/>
                <a:cs typeface="+mn-cs"/>
              </a:defRPr>
            </a:lvl3pPr>
            <a:lvl4pPr marL="1163638" indent="-166688" algn="l" rtl="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sz="1300">
                <a:solidFill>
                  <a:schemeClr val="tx1"/>
                </a:solidFill>
                <a:latin typeface="+mn-lt"/>
                <a:ea typeface="+mn-ea"/>
                <a:cs typeface="+mn-cs"/>
              </a:defRPr>
            </a:lvl4pPr>
            <a:lvl5pPr marL="1500188" indent="-169863" algn="l" rtl="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sz="1100">
                <a:solidFill>
                  <a:schemeClr val="tx1"/>
                </a:solidFill>
                <a:latin typeface="+mn-lt"/>
                <a:ea typeface="+mn-ea"/>
                <a:cs typeface="+mn-cs"/>
              </a:defRPr>
            </a:lvl5pPr>
            <a:lvl6pPr marL="1925853" indent="-170794" algn="l" rtl="0" fontAlgn="ctr">
              <a:lnSpc>
                <a:spcPct val="120000"/>
              </a:lnSpc>
              <a:spcBef>
                <a:spcPct val="20000"/>
              </a:spcBef>
              <a:spcAft>
                <a:spcPct val="0"/>
              </a:spcAft>
              <a:buClr>
                <a:schemeClr val="accent1"/>
              </a:buClr>
              <a:buSzPct val="60000"/>
              <a:buFont typeface="Wingdings" pitchFamily="2" charset="2"/>
              <a:buChar char="l"/>
              <a:defRPr sz="1100">
                <a:solidFill>
                  <a:schemeClr val="tx1"/>
                </a:solidFill>
                <a:latin typeface="+mn-lt"/>
                <a:ea typeface="+mn-ea"/>
                <a:cs typeface="+mn-cs"/>
              </a:defRPr>
            </a:lvl6pPr>
            <a:lvl7pPr marL="2349895" indent="-170794" algn="l" rtl="0" fontAlgn="ctr">
              <a:lnSpc>
                <a:spcPct val="120000"/>
              </a:lnSpc>
              <a:spcBef>
                <a:spcPct val="20000"/>
              </a:spcBef>
              <a:spcAft>
                <a:spcPct val="0"/>
              </a:spcAft>
              <a:buClr>
                <a:schemeClr val="accent1"/>
              </a:buClr>
              <a:buSzPct val="60000"/>
              <a:buFont typeface="Wingdings" pitchFamily="2" charset="2"/>
              <a:buChar char="l"/>
              <a:defRPr sz="1100">
                <a:solidFill>
                  <a:schemeClr val="tx1"/>
                </a:solidFill>
                <a:latin typeface="+mn-lt"/>
                <a:ea typeface="+mn-ea"/>
                <a:cs typeface="+mn-cs"/>
              </a:defRPr>
            </a:lvl7pPr>
            <a:lvl8pPr marL="2773937" indent="-170794" algn="l" rtl="0" fontAlgn="ctr">
              <a:lnSpc>
                <a:spcPct val="120000"/>
              </a:lnSpc>
              <a:spcBef>
                <a:spcPct val="20000"/>
              </a:spcBef>
              <a:spcAft>
                <a:spcPct val="0"/>
              </a:spcAft>
              <a:buClr>
                <a:schemeClr val="accent1"/>
              </a:buClr>
              <a:buSzPct val="60000"/>
              <a:buFont typeface="Wingdings" pitchFamily="2" charset="2"/>
              <a:buChar char="l"/>
              <a:defRPr sz="1100">
                <a:solidFill>
                  <a:schemeClr val="tx1"/>
                </a:solidFill>
                <a:latin typeface="+mn-lt"/>
                <a:ea typeface="+mn-ea"/>
                <a:cs typeface="+mn-cs"/>
              </a:defRPr>
            </a:lvl8pPr>
            <a:lvl9pPr marL="3197976" indent="-170794" algn="l" rtl="0" fontAlgn="ctr">
              <a:lnSpc>
                <a:spcPct val="120000"/>
              </a:lnSpc>
              <a:spcBef>
                <a:spcPct val="20000"/>
              </a:spcBef>
              <a:spcAft>
                <a:spcPct val="0"/>
              </a:spcAft>
              <a:buClr>
                <a:schemeClr val="accent1"/>
              </a:buClr>
              <a:buSzPct val="60000"/>
              <a:buFont typeface="Wingdings" pitchFamily="2" charset="2"/>
              <a:buChar char="l"/>
              <a:defRPr sz="1100">
                <a:solidFill>
                  <a:schemeClr val="tx1"/>
                </a:solidFill>
                <a:latin typeface="+mn-lt"/>
                <a:ea typeface="+mn-ea"/>
                <a:cs typeface="+mn-cs"/>
              </a:defRPr>
            </a:lvl9pPr>
          </a:lstStyle>
          <a:p>
            <a:pPr marL="0">
              <a:spcBef>
                <a:spcPct val="50000"/>
              </a:spcBef>
              <a:buClrTx/>
              <a:buSzTx/>
              <a:buFontTx/>
              <a:buNone/>
              <a:defRPr/>
            </a:pPr>
            <a:r>
              <a:rPr lang="zh-CN" altLang="en-US" sz="2400" kern="0" dirty="0">
                <a:latin typeface="Times New Roman" panose="02020603050405020304" pitchFamily="18" charset="0"/>
                <a:cs typeface="Times New Roman" panose="02020603050405020304" pitchFamily="18" charset="0"/>
              </a:rPr>
              <a:t>      </a:t>
            </a:r>
            <a:r>
              <a:rPr lang="zh-CN" altLang="en-US" sz="2400" kern="0" dirty="0">
                <a:solidFill>
                  <a:srgbClr val="0000CC"/>
                </a:solidFill>
                <a:latin typeface="Times New Roman" panose="02020603050405020304" pitchFamily="18" charset="0"/>
                <a:cs typeface="Times New Roman" panose="02020603050405020304" pitchFamily="18" charset="0"/>
              </a:rPr>
              <a:t>自旋量子数</a:t>
            </a:r>
            <a:r>
              <a:rPr lang="zh-CN" altLang="en-US" sz="2400" kern="0" dirty="0">
                <a:solidFill>
                  <a:srgbClr val="00FF99"/>
                </a:solidFill>
                <a:latin typeface="Times New Roman" panose="02020603050405020304" pitchFamily="18" charset="0"/>
                <a:cs typeface="Times New Roman" panose="02020603050405020304" pitchFamily="18" charset="0"/>
              </a:rPr>
              <a:t> </a:t>
            </a:r>
            <a:r>
              <a:rPr lang="en-US" altLang="zh-CN" sz="2400" kern="0" dirty="0" err="1">
                <a:solidFill>
                  <a:srgbClr val="FF0000"/>
                </a:solidFill>
                <a:latin typeface="Times New Roman" panose="02020603050405020304" pitchFamily="18" charset="0"/>
                <a:cs typeface="Times New Roman" panose="02020603050405020304" pitchFamily="18" charset="0"/>
              </a:rPr>
              <a:t>ms</a:t>
            </a:r>
            <a:r>
              <a:rPr lang="en-US" altLang="zh-CN" sz="2400" kern="0" dirty="0">
                <a:solidFill>
                  <a:srgbClr val="FF0000"/>
                </a:solidFill>
                <a:latin typeface="Times New Roman" panose="02020603050405020304" pitchFamily="18" charset="0"/>
                <a:cs typeface="Times New Roman" panose="02020603050405020304" pitchFamily="18" charset="0"/>
              </a:rPr>
              <a:t> </a:t>
            </a:r>
            <a:r>
              <a:rPr lang="zh-CN" altLang="en-US" sz="2400" kern="0" dirty="0">
                <a:solidFill>
                  <a:srgbClr val="0000CC"/>
                </a:solidFill>
                <a:latin typeface="Times New Roman" panose="02020603050405020304" pitchFamily="18" charset="0"/>
                <a:cs typeface="Times New Roman" panose="02020603050405020304" pitchFamily="18" charset="0"/>
              </a:rPr>
              <a:t>并不是求解薛定谔方程得出的，它是人们研究氢光谱的精细结构时，证实了每个轨道上存在着自旋相反的两个电子，为了表达这两个电子的区别，引出的第四个量子数 </a:t>
            </a:r>
            <a:r>
              <a:rPr lang="en-US" altLang="zh-CN" sz="2400" kern="0" dirty="0" err="1">
                <a:solidFill>
                  <a:srgbClr val="FF0000"/>
                </a:solidFill>
                <a:latin typeface="Times New Roman" panose="02020603050405020304" pitchFamily="18" charset="0"/>
                <a:cs typeface="Times New Roman" panose="02020603050405020304" pitchFamily="18" charset="0"/>
              </a:rPr>
              <a:t>ms</a:t>
            </a:r>
            <a:r>
              <a:rPr lang="en-US" altLang="zh-CN" sz="2400" kern="0" dirty="0">
                <a:solidFill>
                  <a:srgbClr val="FF0000"/>
                </a:solidFill>
                <a:latin typeface="Times New Roman" panose="02020603050405020304" pitchFamily="18" charset="0"/>
                <a:cs typeface="Times New Roman" panose="02020603050405020304" pitchFamily="18" charset="0"/>
              </a:rPr>
              <a:t> </a:t>
            </a:r>
            <a:r>
              <a:rPr lang="zh-CN" altLang="en-US" sz="2400" kern="0" dirty="0">
                <a:solidFill>
                  <a:srgbClr val="0000CC"/>
                </a:solidFill>
                <a:latin typeface="Times New Roman" panose="02020603050405020304" pitchFamily="18" charset="0"/>
                <a:cs typeface="Times New Roman" panose="02020603050405020304" pitchFamily="18" charset="0"/>
              </a:rPr>
              <a:t>。</a:t>
            </a:r>
          </a:p>
          <a:p>
            <a:pPr marL="0">
              <a:spcBef>
                <a:spcPct val="50000"/>
              </a:spcBef>
              <a:buClrTx/>
              <a:buSzTx/>
              <a:buFontTx/>
              <a:buNone/>
              <a:defRPr/>
            </a:pPr>
            <a:r>
              <a:rPr lang="zh-CN" altLang="en-US" sz="2400" kern="0" dirty="0">
                <a:solidFill>
                  <a:srgbClr val="0000CC"/>
                </a:solidFill>
                <a:latin typeface="Times New Roman" panose="02020603050405020304" pitchFamily="18" charset="0"/>
                <a:cs typeface="Times New Roman" panose="02020603050405020304" pitchFamily="18" charset="0"/>
              </a:rPr>
              <a:t>      它只有</a:t>
            </a:r>
            <a:r>
              <a:rPr lang="zh-CN" altLang="en-US" sz="2400" kern="0" dirty="0">
                <a:solidFill>
                  <a:srgbClr val="FF0000"/>
                </a:solidFill>
                <a:latin typeface="Times New Roman" panose="02020603050405020304" pitchFamily="18" charset="0"/>
                <a:cs typeface="Times New Roman" panose="02020603050405020304" pitchFamily="18" charset="0"/>
              </a:rPr>
              <a:t>＋</a:t>
            </a:r>
            <a:r>
              <a:rPr lang="en-US" altLang="zh-CN" sz="2400" kern="0" dirty="0">
                <a:solidFill>
                  <a:srgbClr val="FF0000"/>
                </a:solidFill>
                <a:latin typeface="Times New Roman" panose="02020603050405020304" pitchFamily="18" charset="0"/>
                <a:cs typeface="Times New Roman" panose="02020603050405020304" pitchFamily="18" charset="0"/>
              </a:rPr>
              <a:t>1/2</a:t>
            </a:r>
            <a:r>
              <a:rPr lang="zh-CN" altLang="en-US" sz="2400" kern="0" dirty="0">
                <a:latin typeface="Times New Roman" panose="02020603050405020304" pitchFamily="18" charset="0"/>
                <a:cs typeface="Times New Roman" panose="02020603050405020304" pitchFamily="18" charset="0"/>
              </a:rPr>
              <a:t>、</a:t>
            </a:r>
            <a:r>
              <a:rPr lang="zh-CN" altLang="en-US" sz="2400" kern="0" dirty="0">
                <a:solidFill>
                  <a:srgbClr val="FF0000"/>
                </a:solidFill>
                <a:latin typeface="Times New Roman" panose="02020603050405020304" pitchFamily="18" charset="0"/>
                <a:cs typeface="Times New Roman" panose="02020603050405020304" pitchFamily="18" charset="0"/>
              </a:rPr>
              <a:t>－</a:t>
            </a:r>
            <a:r>
              <a:rPr lang="en-US" altLang="zh-CN" sz="2400" kern="0" dirty="0">
                <a:solidFill>
                  <a:srgbClr val="FF0000"/>
                </a:solidFill>
                <a:latin typeface="Times New Roman" panose="02020603050405020304" pitchFamily="18" charset="0"/>
                <a:cs typeface="Times New Roman" panose="02020603050405020304" pitchFamily="18" charset="0"/>
              </a:rPr>
              <a:t>1/2</a:t>
            </a:r>
            <a:r>
              <a:rPr lang="zh-CN" altLang="en-US" sz="2400" kern="0" dirty="0">
                <a:solidFill>
                  <a:srgbClr val="0000CC"/>
                </a:solidFill>
                <a:latin typeface="Times New Roman" panose="02020603050405020304" pitchFamily="18" charset="0"/>
                <a:cs typeface="Times New Roman" panose="02020603050405020304" pitchFamily="18" charset="0"/>
              </a:rPr>
              <a:t>两个取值。表示为</a:t>
            </a:r>
            <a:r>
              <a:rPr lang="zh-CN" altLang="en-US" sz="2400" kern="0" dirty="0">
                <a:solidFill>
                  <a:srgbClr val="FF0000"/>
                </a:solidFill>
                <a:latin typeface="Times New Roman" panose="02020603050405020304" pitchFamily="18" charset="0"/>
                <a:cs typeface="Times New Roman" panose="02020603050405020304" pitchFamily="18" charset="0"/>
              </a:rPr>
              <a:t>↑</a:t>
            </a:r>
            <a:r>
              <a:rPr lang="zh-CN" altLang="en-US" sz="2400" kern="0" dirty="0">
                <a:latin typeface="Times New Roman" panose="02020603050405020304" pitchFamily="18" charset="0"/>
                <a:cs typeface="Times New Roman" panose="02020603050405020304" pitchFamily="18" charset="0"/>
              </a:rPr>
              <a:t>、</a:t>
            </a:r>
            <a:r>
              <a:rPr lang="zh-CN" altLang="en-US" sz="2400" kern="0" dirty="0">
                <a:solidFill>
                  <a:srgbClr val="FF0000"/>
                </a:solidFill>
                <a:latin typeface="Times New Roman" panose="02020603050405020304" pitchFamily="18" charset="0"/>
                <a:cs typeface="Times New Roman" panose="02020603050405020304" pitchFamily="18" charset="0"/>
              </a:rPr>
              <a:t>↓</a:t>
            </a:r>
            <a:r>
              <a:rPr lang="zh-CN" altLang="en-US" sz="2400" kern="0" dirty="0">
                <a:solidFill>
                  <a:srgbClr val="0000CC"/>
                </a:solidFill>
                <a:latin typeface="Times New Roman" panose="02020603050405020304" pitchFamily="18" charset="0"/>
                <a:cs typeface="Times New Roman" panose="02020603050405020304" pitchFamily="18" charset="0"/>
              </a:rPr>
              <a:t>。实际上它表示电子的状态，与轨道没有关系   原子核外电子的状态由这四个量子数确定， 一个电子一个状态，</a:t>
            </a:r>
            <a:r>
              <a:rPr lang="zh-CN" altLang="en-US" sz="2400" kern="0" dirty="0">
                <a:solidFill>
                  <a:srgbClr val="FF0000"/>
                </a:solidFill>
                <a:latin typeface="Times New Roman" panose="02020603050405020304" pitchFamily="18" charset="0"/>
                <a:cs typeface="Times New Roman" panose="02020603050405020304" pitchFamily="18" charset="0"/>
              </a:rPr>
              <a:t>原子核外不可能有状态相同的两个电子</a:t>
            </a:r>
            <a:r>
              <a:rPr lang="zh-CN" altLang="en-US" sz="2400" kern="0" dirty="0">
                <a:latin typeface="Times New Roman" panose="02020603050405020304" pitchFamily="18" charset="0"/>
                <a:cs typeface="Times New Roman" panose="02020603050405020304" pitchFamily="18" charset="0"/>
              </a:rPr>
              <a:t>。</a:t>
            </a:r>
          </a:p>
        </p:txBody>
      </p:sp>
      <p:sp>
        <p:nvSpPr>
          <p:cNvPr id="9" name="Text Box 55"/>
          <p:cNvSpPr txBox="1">
            <a:spLocks noChangeArrowheads="1"/>
          </p:cNvSpPr>
          <p:nvPr/>
        </p:nvSpPr>
        <p:spPr bwMode="auto">
          <a:xfrm>
            <a:off x="611188" y="268288"/>
            <a:ext cx="5545137"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9" tIns="45709" rIns="91419" bIns="45709">
            <a:spAutoFit/>
          </a:bodyPr>
          <a:lstStyle>
            <a:lvl1pPr>
              <a:defRPr b="1">
                <a:solidFill>
                  <a:schemeClr val="tx1"/>
                </a:solidFill>
                <a:latin typeface="Arial" panose="020B0604020202020204" pitchFamily="34" charset="0"/>
                <a:ea typeface="华文细黑" panose="02010600040101010101" pitchFamily="2" charset="-122"/>
              </a:defRPr>
            </a:lvl1pPr>
            <a:lvl2pPr marL="742950" indent="-285750">
              <a:defRPr b="1">
                <a:solidFill>
                  <a:schemeClr val="tx1"/>
                </a:solidFill>
                <a:latin typeface="Arial" panose="020B0604020202020204" pitchFamily="34" charset="0"/>
                <a:ea typeface="华文细黑" panose="02010600040101010101" pitchFamily="2" charset="-122"/>
              </a:defRPr>
            </a:lvl2pPr>
            <a:lvl3pPr marL="1143000" indent="-228600">
              <a:defRPr b="1">
                <a:solidFill>
                  <a:schemeClr val="tx1"/>
                </a:solidFill>
                <a:latin typeface="Arial" panose="020B0604020202020204" pitchFamily="34" charset="0"/>
                <a:ea typeface="华文细黑" panose="02010600040101010101" pitchFamily="2" charset="-122"/>
              </a:defRPr>
            </a:lvl3pPr>
            <a:lvl4pPr marL="1600200" indent="-228600">
              <a:defRPr b="1">
                <a:solidFill>
                  <a:schemeClr val="tx1"/>
                </a:solidFill>
                <a:latin typeface="Arial" panose="020B0604020202020204" pitchFamily="34" charset="0"/>
                <a:ea typeface="华文细黑" panose="02010600040101010101" pitchFamily="2" charset="-122"/>
              </a:defRPr>
            </a:lvl4pPr>
            <a:lvl5pPr marL="2057400" indent="-228600">
              <a:defRPr b="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9pPr>
          </a:lstStyle>
          <a:p>
            <a:pPr eaLnBrk="1" hangingPunct="1">
              <a:defRPr/>
            </a:pPr>
            <a:r>
              <a:rPr lang="en-US" altLang="zh-CN" sz="2400" dirty="0">
                <a:latin typeface="微软雅黑" panose="020B0503020204020204" pitchFamily="34" charset="-122"/>
                <a:ea typeface="微软雅黑" panose="020B0503020204020204" pitchFamily="34" charset="-122"/>
              </a:rPr>
              <a:t>1.2.2 </a:t>
            </a:r>
            <a:r>
              <a:rPr lang="zh-CN" altLang="en-US" sz="2400" dirty="0">
                <a:latin typeface="Times New Roman" panose="02020603050405020304" pitchFamily="18" charset="0"/>
                <a:ea typeface="+mn-ea"/>
                <a:cs typeface="Times New Roman" panose="02020603050405020304" pitchFamily="18" charset="0"/>
              </a:rPr>
              <a:t>氢原子的量子力学模型</a:t>
            </a:r>
          </a:p>
        </p:txBody>
      </p:sp>
      <p:pic>
        <p:nvPicPr>
          <p:cNvPr id="2" name="图片 1"/>
          <p:cNvPicPr>
            <a:picLocks noChangeAspect="1"/>
          </p:cNvPicPr>
          <p:nvPr/>
        </p:nvPicPr>
        <p:blipFill>
          <a:blip r:embed="rId3"/>
          <a:stretch>
            <a:fillRect/>
          </a:stretch>
        </p:blipFill>
        <p:spPr>
          <a:xfrm>
            <a:off x="675990" y="1419622"/>
            <a:ext cx="8007920" cy="3376588"/>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ext Box 55"/>
          <p:cNvSpPr txBox="1">
            <a:spLocks noChangeArrowheads="1"/>
          </p:cNvSpPr>
          <p:nvPr/>
        </p:nvSpPr>
        <p:spPr bwMode="auto">
          <a:xfrm>
            <a:off x="952500" y="139700"/>
            <a:ext cx="25177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9" tIns="45709" rIns="91419" bIns="45709">
            <a:spAutoFit/>
          </a:bodyPr>
          <a:lstStyle>
            <a:lvl1pPr>
              <a:defRPr b="1">
                <a:solidFill>
                  <a:schemeClr val="tx1"/>
                </a:solidFill>
                <a:latin typeface="Arial" panose="020B0604020202020204" pitchFamily="34" charset="0"/>
                <a:ea typeface="华文细黑" panose="02010600040101010101" pitchFamily="2" charset="-122"/>
              </a:defRPr>
            </a:lvl1pPr>
            <a:lvl2pPr marL="742950" indent="-285750">
              <a:defRPr b="1">
                <a:solidFill>
                  <a:schemeClr val="tx1"/>
                </a:solidFill>
                <a:latin typeface="Arial" panose="020B0604020202020204" pitchFamily="34" charset="0"/>
                <a:ea typeface="华文细黑" panose="02010600040101010101" pitchFamily="2" charset="-122"/>
              </a:defRPr>
            </a:lvl2pPr>
            <a:lvl3pPr marL="1143000" indent="-228600">
              <a:defRPr b="1">
                <a:solidFill>
                  <a:schemeClr val="tx1"/>
                </a:solidFill>
                <a:latin typeface="Arial" panose="020B0604020202020204" pitchFamily="34" charset="0"/>
                <a:ea typeface="华文细黑" panose="02010600040101010101" pitchFamily="2" charset="-122"/>
              </a:defRPr>
            </a:lvl3pPr>
            <a:lvl4pPr marL="1600200" indent="-228600">
              <a:defRPr b="1">
                <a:solidFill>
                  <a:schemeClr val="tx1"/>
                </a:solidFill>
                <a:latin typeface="Arial" panose="020B0604020202020204" pitchFamily="34" charset="0"/>
                <a:ea typeface="华文细黑" panose="02010600040101010101" pitchFamily="2" charset="-122"/>
              </a:defRPr>
            </a:lvl4pPr>
            <a:lvl5pPr marL="2057400" indent="-228600">
              <a:defRPr b="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9pPr>
          </a:lstStyle>
          <a:p>
            <a:pPr eaLnBrk="1" hangingPunct="1"/>
            <a:r>
              <a:rPr lang="zh-CN" altLang="en-US" sz="2800">
                <a:latin typeface="微软雅黑" panose="020B0503020204020204" pitchFamily="34" charset="-122"/>
                <a:ea typeface="微软雅黑" panose="020B0503020204020204" pitchFamily="34" charset="-122"/>
              </a:rPr>
              <a:t>化学研究什么？</a:t>
            </a:r>
          </a:p>
        </p:txBody>
      </p:sp>
      <p:sp>
        <p:nvSpPr>
          <p:cNvPr id="24" name="Text Box 21"/>
          <p:cNvSpPr txBox="1">
            <a:spLocks noChangeArrowheads="1"/>
          </p:cNvSpPr>
          <p:nvPr/>
        </p:nvSpPr>
        <p:spPr bwMode="auto">
          <a:xfrm>
            <a:off x="539750" y="915988"/>
            <a:ext cx="7920038" cy="461962"/>
          </a:xfrm>
          <a:prstGeom prst="rect">
            <a:avLst/>
          </a:prstGeom>
          <a:noFill/>
          <a:ln w="9525">
            <a:noFill/>
            <a:miter lim="800000"/>
            <a:headEnd/>
            <a:tailEnd/>
          </a:ln>
          <a:effectLst/>
        </p:spPr>
        <p:txBody>
          <a:bodyPr>
            <a:spAutoFit/>
          </a:bodyPr>
          <a:lstStyle/>
          <a:p>
            <a:pPr>
              <a:defRPr/>
            </a:pPr>
            <a:r>
              <a:rPr lang="zh-CN" altLang="en-US" sz="2400" dirty="0">
                <a:latin typeface="+mn-ea"/>
                <a:ea typeface="+mn-ea"/>
              </a:rPr>
              <a:t>化学主要是研究</a:t>
            </a:r>
            <a:r>
              <a:rPr lang="zh-CN" altLang="en-US" sz="2400" dirty="0">
                <a:solidFill>
                  <a:srgbClr val="FF0000"/>
                </a:solidFill>
                <a:latin typeface="+mn-ea"/>
                <a:ea typeface="+mn-ea"/>
              </a:rPr>
              <a:t>化合物</a:t>
            </a:r>
            <a:r>
              <a:rPr lang="zh-CN" altLang="en-US" sz="2400" dirty="0">
                <a:latin typeface="+mn-ea"/>
                <a:ea typeface="+mn-ea"/>
              </a:rPr>
              <a:t>的组成、结构、性质</a:t>
            </a:r>
          </a:p>
        </p:txBody>
      </p:sp>
      <p:grpSp>
        <p:nvGrpSpPr>
          <p:cNvPr id="8196" name="Group 43"/>
          <p:cNvGrpSpPr>
            <a:grpSpLocks/>
          </p:cNvGrpSpPr>
          <p:nvPr/>
        </p:nvGrpSpPr>
        <p:grpSpPr bwMode="auto">
          <a:xfrm>
            <a:off x="427038" y="1377950"/>
            <a:ext cx="7921625" cy="2943225"/>
            <a:chOff x="538" y="1400"/>
            <a:chExt cx="4956" cy="2393"/>
          </a:xfrm>
        </p:grpSpPr>
        <p:sp>
          <p:nvSpPr>
            <p:cNvPr id="26" name="AutoShape 9"/>
            <p:cNvSpPr>
              <a:spLocks noChangeArrowheads="1"/>
            </p:cNvSpPr>
            <p:nvPr/>
          </p:nvSpPr>
          <p:spPr bwMode="auto">
            <a:xfrm>
              <a:off x="5019" y="2470"/>
              <a:ext cx="475" cy="287"/>
            </a:xfrm>
            <a:prstGeom prst="roundRect">
              <a:avLst>
                <a:gd name="adj" fmla="val 16667"/>
              </a:avLst>
            </a:prstGeom>
            <a:solidFill>
              <a:schemeClr val="bg1"/>
            </a:solidFill>
            <a:ln w="25400">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defRPr/>
              </a:pPr>
              <a:r>
                <a:rPr lang="zh-CN" altLang="en-US" sz="2000" dirty="0">
                  <a:solidFill>
                    <a:srgbClr val="0000FF"/>
                  </a:solidFill>
                  <a:latin typeface="+mn-ea"/>
                  <a:ea typeface="+mn-ea"/>
                </a:rPr>
                <a:t>星体</a:t>
              </a:r>
            </a:p>
          </p:txBody>
        </p:sp>
        <p:sp>
          <p:nvSpPr>
            <p:cNvPr id="27" name="AutoShape 10"/>
            <p:cNvSpPr>
              <a:spLocks noChangeArrowheads="1"/>
            </p:cNvSpPr>
            <p:nvPr/>
          </p:nvSpPr>
          <p:spPr bwMode="auto">
            <a:xfrm>
              <a:off x="1060" y="2016"/>
              <a:ext cx="520" cy="257"/>
            </a:xfrm>
            <a:prstGeom prst="roundRect">
              <a:avLst>
                <a:gd name="adj" fmla="val 16667"/>
              </a:avLst>
            </a:prstGeom>
            <a:solidFill>
              <a:schemeClr val="bg1"/>
            </a:solidFill>
            <a:ln w="25400">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defRPr/>
              </a:pPr>
              <a:r>
                <a:rPr lang="zh-CN" altLang="en-US" sz="2000" dirty="0">
                  <a:solidFill>
                    <a:srgbClr val="0000FF"/>
                  </a:solidFill>
                  <a:latin typeface="+mn-ea"/>
                  <a:ea typeface="+mn-ea"/>
                </a:rPr>
                <a:t>质子</a:t>
              </a:r>
            </a:p>
          </p:txBody>
        </p:sp>
        <p:sp>
          <p:nvSpPr>
            <p:cNvPr id="31" name="AutoShape 11"/>
            <p:cNvSpPr>
              <a:spLocks noChangeArrowheads="1"/>
            </p:cNvSpPr>
            <p:nvPr/>
          </p:nvSpPr>
          <p:spPr bwMode="auto">
            <a:xfrm>
              <a:off x="1060" y="2862"/>
              <a:ext cx="475" cy="287"/>
            </a:xfrm>
            <a:prstGeom prst="roundRect">
              <a:avLst>
                <a:gd name="adj" fmla="val 16667"/>
              </a:avLst>
            </a:prstGeom>
            <a:solidFill>
              <a:schemeClr val="bg1"/>
            </a:solidFill>
            <a:ln w="25400">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defRPr/>
              </a:pPr>
              <a:r>
                <a:rPr lang="zh-CN" altLang="en-US" sz="2000">
                  <a:solidFill>
                    <a:srgbClr val="0000FF"/>
                  </a:solidFill>
                  <a:latin typeface="+mn-ea"/>
                  <a:ea typeface="+mn-ea"/>
                </a:rPr>
                <a:t>中子</a:t>
              </a:r>
            </a:p>
          </p:txBody>
        </p:sp>
        <p:sp>
          <p:nvSpPr>
            <p:cNvPr id="33" name="AutoShape 12"/>
            <p:cNvSpPr>
              <a:spLocks noChangeArrowheads="1"/>
            </p:cNvSpPr>
            <p:nvPr/>
          </p:nvSpPr>
          <p:spPr bwMode="auto">
            <a:xfrm>
              <a:off x="1632" y="2425"/>
              <a:ext cx="636" cy="287"/>
            </a:xfrm>
            <a:prstGeom prst="roundRect">
              <a:avLst>
                <a:gd name="adj" fmla="val 16667"/>
              </a:avLst>
            </a:prstGeom>
            <a:solidFill>
              <a:schemeClr val="bg1"/>
            </a:solidFill>
            <a:ln w="25400">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defRPr/>
              </a:pPr>
              <a:r>
                <a:rPr lang="zh-CN" altLang="en-US" sz="2000" dirty="0">
                  <a:solidFill>
                    <a:srgbClr val="0000FF"/>
                  </a:solidFill>
                  <a:latin typeface="+mn-ea"/>
                  <a:ea typeface="+mn-ea"/>
                </a:rPr>
                <a:t>原子核</a:t>
              </a:r>
            </a:p>
          </p:txBody>
        </p:sp>
        <p:sp>
          <p:nvSpPr>
            <p:cNvPr id="35" name="AutoShape 13"/>
            <p:cNvSpPr>
              <a:spLocks noChangeArrowheads="1"/>
            </p:cNvSpPr>
            <p:nvPr/>
          </p:nvSpPr>
          <p:spPr bwMode="auto">
            <a:xfrm>
              <a:off x="2566" y="2254"/>
              <a:ext cx="489" cy="493"/>
            </a:xfrm>
            <a:prstGeom prst="roundRect">
              <a:avLst>
                <a:gd name="adj" fmla="val 16667"/>
              </a:avLst>
            </a:prstGeom>
            <a:solidFill>
              <a:srgbClr val="FF0000"/>
            </a:solidFill>
            <a:ln w="25400">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defRPr/>
              </a:pPr>
              <a:r>
                <a:rPr lang="zh-CN" altLang="en-US" sz="2000" dirty="0">
                  <a:solidFill>
                    <a:schemeClr val="bg1"/>
                  </a:solidFill>
                  <a:latin typeface="+mn-ea"/>
                  <a:ea typeface="+mn-ea"/>
                </a:rPr>
                <a:t>原子</a:t>
              </a:r>
            </a:p>
            <a:p>
              <a:pPr algn="ctr">
                <a:defRPr/>
              </a:pPr>
              <a:r>
                <a:rPr lang="zh-CN" altLang="en-US" sz="2000" dirty="0">
                  <a:solidFill>
                    <a:schemeClr val="bg1"/>
                  </a:solidFill>
                  <a:latin typeface="+mn-ea"/>
                  <a:ea typeface="+mn-ea"/>
                </a:rPr>
                <a:t>离子</a:t>
              </a:r>
            </a:p>
          </p:txBody>
        </p:sp>
        <p:sp>
          <p:nvSpPr>
            <p:cNvPr id="36" name="AutoShape 14"/>
            <p:cNvSpPr>
              <a:spLocks noChangeArrowheads="1"/>
            </p:cNvSpPr>
            <p:nvPr/>
          </p:nvSpPr>
          <p:spPr bwMode="auto">
            <a:xfrm>
              <a:off x="2565" y="2928"/>
              <a:ext cx="475" cy="287"/>
            </a:xfrm>
            <a:prstGeom prst="roundRect">
              <a:avLst>
                <a:gd name="adj" fmla="val 16667"/>
              </a:avLst>
            </a:prstGeom>
            <a:solidFill>
              <a:srgbClr val="FF0000"/>
            </a:solidFill>
            <a:ln w="25400">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defRPr/>
              </a:pPr>
              <a:r>
                <a:rPr lang="zh-CN" altLang="en-US" sz="2000" dirty="0">
                  <a:solidFill>
                    <a:schemeClr val="bg1"/>
                  </a:solidFill>
                  <a:latin typeface="+mn-ea"/>
                  <a:ea typeface="+mn-ea"/>
                </a:rPr>
                <a:t>电子</a:t>
              </a:r>
            </a:p>
          </p:txBody>
        </p:sp>
        <p:sp>
          <p:nvSpPr>
            <p:cNvPr id="37" name="AutoShape 15"/>
            <p:cNvSpPr>
              <a:spLocks noChangeArrowheads="1"/>
            </p:cNvSpPr>
            <p:nvPr/>
          </p:nvSpPr>
          <p:spPr bwMode="auto">
            <a:xfrm>
              <a:off x="3304" y="2603"/>
              <a:ext cx="475" cy="287"/>
            </a:xfrm>
            <a:prstGeom prst="roundRect">
              <a:avLst>
                <a:gd name="adj" fmla="val 16667"/>
              </a:avLst>
            </a:prstGeom>
            <a:solidFill>
              <a:srgbClr val="FF0000"/>
            </a:solidFill>
            <a:ln w="25400">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defRPr/>
              </a:pPr>
              <a:r>
                <a:rPr lang="zh-CN" altLang="en-US" sz="2000" dirty="0">
                  <a:solidFill>
                    <a:schemeClr val="bg1"/>
                  </a:solidFill>
                  <a:latin typeface="+mn-ea"/>
                  <a:ea typeface="+mn-ea"/>
                </a:rPr>
                <a:t>分子</a:t>
              </a:r>
            </a:p>
          </p:txBody>
        </p:sp>
        <p:sp>
          <p:nvSpPr>
            <p:cNvPr id="38" name="AutoShape 16"/>
            <p:cNvSpPr>
              <a:spLocks noChangeArrowheads="1"/>
            </p:cNvSpPr>
            <p:nvPr/>
          </p:nvSpPr>
          <p:spPr bwMode="auto">
            <a:xfrm>
              <a:off x="4044" y="2360"/>
              <a:ext cx="657" cy="500"/>
            </a:xfrm>
            <a:prstGeom prst="roundRect">
              <a:avLst>
                <a:gd name="adj" fmla="val 16667"/>
              </a:avLst>
            </a:prstGeom>
            <a:solidFill>
              <a:srgbClr val="FF0000"/>
            </a:solidFill>
            <a:ln w="25400">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defRPr/>
              </a:pPr>
              <a:r>
                <a:rPr lang="zh-CN" altLang="en-US" sz="2000" dirty="0">
                  <a:solidFill>
                    <a:schemeClr val="bg1"/>
                  </a:solidFill>
                  <a:latin typeface="+mn-ea"/>
                  <a:ea typeface="+mn-ea"/>
                </a:rPr>
                <a:t>单质</a:t>
              </a:r>
            </a:p>
            <a:p>
              <a:pPr algn="ctr">
                <a:defRPr/>
              </a:pPr>
              <a:r>
                <a:rPr lang="zh-CN" altLang="en-US" sz="2000" dirty="0">
                  <a:solidFill>
                    <a:schemeClr val="bg1"/>
                  </a:solidFill>
                  <a:latin typeface="+mn-ea"/>
                  <a:ea typeface="+mn-ea"/>
                </a:rPr>
                <a:t>化合物</a:t>
              </a:r>
            </a:p>
          </p:txBody>
        </p:sp>
        <p:sp>
          <p:nvSpPr>
            <p:cNvPr id="39" name="AutoShape 17"/>
            <p:cNvSpPr>
              <a:spLocks noChangeArrowheads="1"/>
            </p:cNvSpPr>
            <p:nvPr/>
          </p:nvSpPr>
          <p:spPr bwMode="auto">
            <a:xfrm>
              <a:off x="538" y="2425"/>
              <a:ext cx="528" cy="254"/>
            </a:xfrm>
            <a:prstGeom prst="roundRect">
              <a:avLst>
                <a:gd name="adj" fmla="val 16667"/>
              </a:avLst>
            </a:prstGeom>
            <a:solidFill>
              <a:schemeClr val="bg1"/>
            </a:solidFill>
            <a:ln w="25400">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defRPr/>
              </a:pPr>
              <a:r>
                <a:rPr lang="zh-CN" altLang="en-US" sz="2000">
                  <a:solidFill>
                    <a:srgbClr val="0000FF"/>
                  </a:solidFill>
                  <a:latin typeface="+mn-ea"/>
                  <a:ea typeface="+mn-ea"/>
                </a:rPr>
                <a:t>夸克</a:t>
              </a:r>
            </a:p>
          </p:txBody>
        </p:sp>
        <p:sp>
          <p:nvSpPr>
            <p:cNvPr id="40" name="AutoShape 18"/>
            <p:cNvSpPr>
              <a:spLocks noChangeArrowheads="1"/>
            </p:cNvSpPr>
            <p:nvPr/>
          </p:nvSpPr>
          <p:spPr bwMode="auto">
            <a:xfrm>
              <a:off x="4974" y="1517"/>
              <a:ext cx="494" cy="287"/>
            </a:xfrm>
            <a:prstGeom prst="roundRect">
              <a:avLst>
                <a:gd name="adj" fmla="val 16667"/>
              </a:avLst>
            </a:prstGeom>
            <a:solidFill>
              <a:schemeClr val="bg1"/>
            </a:solidFill>
            <a:ln w="25400">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defRPr/>
              </a:pPr>
              <a:r>
                <a:rPr lang="zh-CN" altLang="en-US" sz="2000" dirty="0">
                  <a:solidFill>
                    <a:srgbClr val="0000FF"/>
                  </a:solidFill>
                  <a:latin typeface="+mn-ea"/>
                  <a:ea typeface="+mn-ea"/>
                </a:rPr>
                <a:t>宇宙</a:t>
              </a:r>
            </a:p>
          </p:txBody>
        </p:sp>
        <p:sp>
          <p:nvSpPr>
            <p:cNvPr id="41" name="Line 19"/>
            <p:cNvSpPr>
              <a:spLocks noChangeShapeType="1"/>
            </p:cNvSpPr>
            <p:nvPr/>
          </p:nvSpPr>
          <p:spPr bwMode="auto">
            <a:xfrm flipV="1">
              <a:off x="984" y="2271"/>
              <a:ext cx="105" cy="133"/>
            </a:xfrm>
            <a:prstGeom prst="line">
              <a:avLst/>
            </a:prstGeom>
            <a:noFill/>
            <a:ln w="254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a:latin typeface="+mn-ea"/>
                <a:ea typeface="+mn-ea"/>
              </a:endParaRPr>
            </a:p>
          </p:txBody>
        </p:sp>
        <p:sp>
          <p:nvSpPr>
            <p:cNvPr id="42" name="Line 20"/>
            <p:cNvSpPr>
              <a:spLocks noChangeShapeType="1"/>
            </p:cNvSpPr>
            <p:nvPr/>
          </p:nvSpPr>
          <p:spPr bwMode="auto">
            <a:xfrm>
              <a:off x="973" y="2686"/>
              <a:ext cx="116" cy="170"/>
            </a:xfrm>
            <a:prstGeom prst="line">
              <a:avLst/>
            </a:prstGeom>
            <a:noFill/>
            <a:ln w="254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a:latin typeface="+mn-ea"/>
                <a:ea typeface="+mn-ea"/>
              </a:endParaRPr>
            </a:p>
          </p:txBody>
        </p:sp>
        <p:sp>
          <p:nvSpPr>
            <p:cNvPr id="43" name="Line 21"/>
            <p:cNvSpPr>
              <a:spLocks noChangeShapeType="1"/>
            </p:cNvSpPr>
            <p:nvPr/>
          </p:nvSpPr>
          <p:spPr bwMode="auto">
            <a:xfrm flipV="1">
              <a:off x="1506" y="2722"/>
              <a:ext cx="157" cy="134"/>
            </a:xfrm>
            <a:prstGeom prst="line">
              <a:avLst/>
            </a:prstGeom>
            <a:noFill/>
            <a:ln w="254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a:latin typeface="+mn-ea"/>
                <a:ea typeface="+mn-ea"/>
              </a:endParaRPr>
            </a:p>
          </p:txBody>
        </p:sp>
        <p:sp>
          <p:nvSpPr>
            <p:cNvPr id="44" name="Line 22"/>
            <p:cNvSpPr>
              <a:spLocks noChangeShapeType="1"/>
            </p:cNvSpPr>
            <p:nvPr/>
          </p:nvSpPr>
          <p:spPr bwMode="auto">
            <a:xfrm>
              <a:off x="1597" y="2271"/>
              <a:ext cx="157" cy="134"/>
            </a:xfrm>
            <a:prstGeom prst="line">
              <a:avLst/>
            </a:prstGeom>
            <a:noFill/>
            <a:ln w="254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a:latin typeface="+mn-ea"/>
                <a:ea typeface="+mn-ea"/>
              </a:endParaRPr>
            </a:p>
          </p:txBody>
        </p:sp>
        <p:sp>
          <p:nvSpPr>
            <p:cNvPr id="45" name="Line 23"/>
            <p:cNvSpPr>
              <a:spLocks noChangeShapeType="1"/>
            </p:cNvSpPr>
            <p:nvPr/>
          </p:nvSpPr>
          <p:spPr bwMode="auto">
            <a:xfrm flipV="1">
              <a:off x="2287" y="2550"/>
              <a:ext cx="293" cy="0"/>
            </a:xfrm>
            <a:prstGeom prst="line">
              <a:avLst/>
            </a:prstGeom>
            <a:noFill/>
            <a:ln w="254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a:latin typeface="+mn-ea"/>
                <a:ea typeface="+mn-ea"/>
              </a:endParaRPr>
            </a:p>
          </p:txBody>
        </p:sp>
        <p:sp>
          <p:nvSpPr>
            <p:cNvPr id="46" name="Line 24"/>
            <p:cNvSpPr>
              <a:spLocks noChangeShapeType="1"/>
            </p:cNvSpPr>
            <p:nvPr/>
          </p:nvSpPr>
          <p:spPr bwMode="auto">
            <a:xfrm>
              <a:off x="3072" y="2502"/>
              <a:ext cx="261" cy="134"/>
            </a:xfrm>
            <a:prstGeom prst="line">
              <a:avLst/>
            </a:prstGeom>
            <a:noFill/>
            <a:ln w="254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a:latin typeface="+mn-ea"/>
                <a:ea typeface="+mn-ea"/>
              </a:endParaRPr>
            </a:p>
          </p:txBody>
        </p:sp>
        <p:sp>
          <p:nvSpPr>
            <p:cNvPr id="47" name="Line 25"/>
            <p:cNvSpPr>
              <a:spLocks noChangeShapeType="1"/>
            </p:cNvSpPr>
            <p:nvPr/>
          </p:nvSpPr>
          <p:spPr bwMode="auto">
            <a:xfrm flipV="1">
              <a:off x="3053" y="2859"/>
              <a:ext cx="270" cy="156"/>
            </a:xfrm>
            <a:prstGeom prst="line">
              <a:avLst/>
            </a:prstGeom>
            <a:noFill/>
            <a:ln w="254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a:latin typeface="+mn-ea"/>
                <a:ea typeface="+mn-ea"/>
              </a:endParaRPr>
            </a:p>
          </p:txBody>
        </p:sp>
        <p:sp>
          <p:nvSpPr>
            <p:cNvPr id="48" name="Line 26"/>
            <p:cNvSpPr>
              <a:spLocks noChangeShapeType="1"/>
            </p:cNvSpPr>
            <p:nvPr/>
          </p:nvSpPr>
          <p:spPr bwMode="auto">
            <a:xfrm flipV="1">
              <a:off x="3750" y="2726"/>
              <a:ext cx="293" cy="0"/>
            </a:xfrm>
            <a:prstGeom prst="line">
              <a:avLst/>
            </a:prstGeom>
            <a:noFill/>
            <a:ln w="254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a:latin typeface="+mn-ea"/>
                <a:ea typeface="+mn-ea"/>
              </a:endParaRPr>
            </a:p>
          </p:txBody>
        </p:sp>
        <p:sp>
          <p:nvSpPr>
            <p:cNvPr id="49" name="Line 27"/>
            <p:cNvSpPr>
              <a:spLocks noChangeShapeType="1"/>
            </p:cNvSpPr>
            <p:nvPr/>
          </p:nvSpPr>
          <p:spPr bwMode="auto">
            <a:xfrm flipV="1">
              <a:off x="3072" y="2502"/>
              <a:ext cx="947" cy="0"/>
            </a:xfrm>
            <a:prstGeom prst="line">
              <a:avLst/>
            </a:prstGeom>
            <a:noFill/>
            <a:ln w="25400">
              <a:solidFill>
                <a:srgbClr val="FF0000"/>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a:latin typeface="+mn-ea"/>
                <a:ea typeface="+mn-ea"/>
              </a:endParaRPr>
            </a:p>
          </p:txBody>
        </p:sp>
        <p:sp>
          <p:nvSpPr>
            <p:cNvPr id="50" name="Line 28"/>
            <p:cNvSpPr>
              <a:spLocks noChangeShapeType="1"/>
            </p:cNvSpPr>
            <p:nvPr/>
          </p:nvSpPr>
          <p:spPr bwMode="auto">
            <a:xfrm flipV="1">
              <a:off x="4689" y="2637"/>
              <a:ext cx="333" cy="0"/>
            </a:xfrm>
            <a:prstGeom prst="line">
              <a:avLst/>
            </a:prstGeom>
            <a:noFill/>
            <a:ln w="254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a:latin typeface="+mn-ea"/>
                <a:ea typeface="+mn-ea"/>
              </a:endParaRPr>
            </a:p>
          </p:txBody>
        </p:sp>
        <p:sp>
          <p:nvSpPr>
            <p:cNvPr id="51" name="Line 29"/>
            <p:cNvSpPr>
              <a:spLocks noChangeShapeType="1"/>
            </p:cNvSpPr>
            <p:nvPr/>
          </p:nvSpPr>
          <p:spPr bwMode="auto">
            <a:xfrm flipV="1">
              <a:off x="5211" y="1831"/>
              <a:ext cx="0" cy="623"/>
            </a:xfrm>
            <a:prstGeom prst="line">
              <a:avLst/>
            </a:prstGeom>
            <a:noFill/>
            <a:ln w="254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a:latin typeface="+mn-ea"/>
                <a:ea typeface="+mn-ea"/>
              </a:endParaRPr>
            </a:p>
          </p:txBody>
        </p:sp>
        <p:sp>
          <p:nvSpPr>
            <p:cNvPr id="52" name="Line 30"/>
            <p:cNvSpPr>
              <a:spLocks noChangeShapeType="1"/>
            </p:cNvSpPr>
            <p:nvPr/>
          </p:nvSpPr>
          <p:spPr bwMode="auto">
            <a:xfrm>
              <a:off x="724" y="2680"/>
              <a:ext cx="0" cy="1113"/>
            </a:xfrm>
            <a:prstGeom prst="line">
              <a:avLst/>
            </a:prstGeom>
            <a:noFill/>
            <a:ln w="19050">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a:latin typeface="+mn-ea"/>
                <a:ea typeface="+mn-ea"/>
              </a:endParaRPr>
            </a:p>
          </p:txBody>
        </p:sp>
        <p:sp>
          <p:nvSpPr>
            <p:cNvPr id="53" name="Line 31"/>
            <p:cNvSpPr>
              <a:spLocks noChangeShapeType="1"/>
            </p:cNvSpPr>
            <p:nvPr/>
          </p:nvSpPr>
          <p:spPr bwMode="auto">
            <a:xfrm>
              <a:off x="3541" y="2859"/>
              <a:ext cx="0" cy="934"/>
            </a:xfrm>
            <a:prstGeom prst="line">
              <a:avLst/>
            </a:prstGeom>
            <a:noFill/>
            <a:ln w="19050">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a:latin typeface="+mn-ea"/>
                <a:ea typeface="+mn-ea"/>
              </a:endParaRPr>
            </a:p>
          </p:txBody>
        </p:sp>
        <p:sp>
          <p:nvSpPr>
            <p:cNvPr id="54" name="Line 32"/>
            <p:cNvSpPr>
              <a:spLocks noChangeShapeType="1"/>
            </p:cNvSpPr>
            <p:nvPr/>
          </p:nvSpPr>
          <p:spPr bwMode="auto">
            <a:xfrm>
              <a:off x="4376" y="2815"/>
              <a:ext cx="0" cy="978"/>
            </a:xfrm>
            <a:prstGeom prst="line">
              <a:avLst/>
            </a:prstGeom>
            <a:noFill/>
            <a:ln w="19050">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a:latin typeface="+mn-ea"/>
                <a:ea typeface="+mn-ea"/>
              </a:endParaRPr>
            </a:p>
          </p:txBody>
        </p:sp>
        <p:sp>
          <p:nvSpPr>
            <p:cNvPr id="55" name="Line 33"/>
            <p:cNvSpPr>
              <a:spLocks noChangeShapeType="1"/>
            </p:cNvSpPr>
            <p:nvPr/>
          </p:nvSpPr>
          <p:spPr bwMode="auto">
            <a:xfrm>
              <a:off x="5224" y="2760"/>
              <a:ext cx="0" cy="622"/>
            </a:xfrm>
            <a:prstGeom prst="line">
              <a:avLst/>
            </a:prstGeom>
            <a:noFill/>
            <a:ln w="19050">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a:latin typeface="+mn-ea"/>
                <a:ea typeface="+mn-ea"/>
              </a:endParaRPr>
            </a:p>
          </p:txBody>
        </p:sp>
        <p:sp>
          <p:nvSpPr>
            <p:cNvPr id="56" name="Line 34"/>
            <p:cNvSpPr>
              <a:spLocks noChangeShapeType="1"/>
            </p:cNvSpPr>
            <p:nvPr/>
          </p:nvSpPr>
          <p:spPr bwMode="auto">
            <a:xfrm>
              <a:off x="724" y="3748"/>
              <a:ext cx="2836" cy="0"/>
            </a:xfrm>
            <a:prstGeom prst="line">
              <a:avLst/>
            </a:prstGeom>
            <a:noFill/>
            <a:ln w="25400">
              <a:solidFill>
                <a:srgbClr val="FF0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a:latin typeface="+mn-ea"/>
                <a:ea typeface="+mn-ea"/>
              </a:endParaRPr>
            </a:p>
          </p:txBody>
        </p:sp>
        <p:sp>
          <p:nvSpPr>
            <p:cNvPr id="57" name="Line 35"/>
            <p:cNvSpPr>
              <a:spLocks noChangeShapeType="1"/>
            </p:cNvSpPr>
            <p:nvPr/>
          </p:nvSpPr>
          <p:spPr bwMode="auto">
            <a:xfrm>
              <a:off x="3541" y="3659"/>
              <a:ext cx="816" cy="0"/>
            </a:xfrm>
            <a:prstGeom prst="line">
              <a:avLst/>
            </a:prstGeom>
            <a:noFill/>
            <a:ln w="25400">
              <a:solidFill>
                <a:srgbClr val="FF0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a:latin typeface="+mn-ea"/>
                <a:ea typeface="+mn-ea"/>
              </a:endParaRPr>
            </a:p>
          </p:txBody>
        </p:sp>
        <p:sp>
          <p:nvSpPr>
            <p:cNvPr id="58" name="Line 36"/>
            <p:cNvSpPr>
              <a:spLocks noChangeShapeType="1"/>
            </p:cNvSpPr>
            <p:nvPr/>
          </p:nvSpPr>
          <p:spPr bwMode="auto">
            <a:xfrm>
              <a:off x="4376" y="3303"/>
              <a:ext cx="835" cy="0"/>
            </a:xfrm>
            <a:prstGeom prst="line">
              <a:avLst/>
            </a:prstGeom>
            <a:noFill/>
            <a:ln w="25400">
              <a:solidFill>
                <a:srgbClr val="FF0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a:latin typeface="+mn-ea"/>
                <a:ea typeface="+mn-ea"/>
              </a:endParaRPr>
            </a:p>
          </p:txBody>
        </p:sp>
        <p:sp>
          <p:nvSpPr>
            <p:cNvPr id="59" name="Text Box 37"/>
            <p:cNvSpPr txBox="1">
              <a:spLocks noChangeArrowheads="1"/>
            </p:cNvSpPr>
            <p:nvPr/>
          </p:nvSpPr>
          <p:spPr bwMode="auto">
            <a:xfrm>
              <a:off x="1767" y="3437"/>
              <a:ext cx="64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50000"/>
                </a:spcBef>
                <a:defRPr/>
              </a:pPr>
              <a:r>
                <a:rPr lang="zh-CN" altLang="en-US" sz="2000" dirty="0">
                  <a:solidFill>
                    <a:srgbClr val="006600"/>
                  </a:solidFill>
                  <a:latin typeface="+mn-ea"/>
                  <a:ea typeface="+mn-ea"/>
                </a:rPr>
                <a:t>微观</a:t>
              </a:r>
            </a:p>
          </p:txBody>
        </p:sp>
        <p:sp>
          <p:nvSpPr>
            <p:cNvPr id="60" name="Text Box 38"/>
            <p:cNvSpPr txBox="1">
              <a:spLocks noChangeArrowheads="1"/>
            </p:cNvSpPr>
            <p:nvPr/>
          </p:nvSpPr>
          <p:spPr bwMode="auto">
            <a:xfrm>
              <a:off x="3646" y="3392"/>
              <a:ext cx="64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50000"/>
                </a:spcBef>
                <a:defRPr/>
              </a:pPr>
              <a:r>
                <a:rPr lang="zh-CN" altLang="en-US" sz="2000" dirty="0">
                  <a:solidFill>
                    <a:srgbClr val="006600"/>
                  </a:solidFill>
                  <a:latin typeface="+mn-ea"/>
                  <a:ea typeface="+mn-ea"/>
                </a:rPr>
                <a:t>介观</a:t>
              </a:r>
            </a:p>
          </p:txBody>
        </p:sp>
        <p:sp>
          <p:nvSpPr>
            <p:cNvPr id="61" name="Text Box 39"/>
            <p:cNvSpPr txBox="1">
              <a:spLocks noChangeArrowheads="1"/>
            </p:cNvSpPr>
            <p:nvPr/>
          </p:nvSpPr>
          <p:spPr bwMode="auto">
            <a:xfrm>
              <a:off x="4585" y="3037"/>
              <a:ext cx="62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50000"/>
                </a:spcBef>
                <a:defRPr/>
              </a:pPr>
              <a:r>
                <a:rPr lang="zh-CN" altLang="en-US" sz="2000" dirty="0">
                  <a:solidFill>
                    <a:srgbClr val="006600"/>
                  </a:solidFill>
                  <a:latin typeface="+mn-ea"/>
                  <a:ea typeface="+mn-ea"/>
                </a:rPr>
                <a:t>宏观</a:t>
              </a:r>
            </a:p>
          </p:txBody>
        </p:sp>
        <p:sp>
          <p:nvSpPr>
            <p:cNvPr id="62" name="AutoShape 40"/>
            <p:cNvSpPr>
              <a:spLocks noChangeArrowheads="1"/>
            </p:cNvSpPr>
            <p:nvPr/>
          </p:nvSpPr>
          <p:spPr bwMode="auto">
            <a:xfrm>
              <a:off x="3855" y="1612"/>
              <a:ext cx="991" cy="581"/>
            </a:xfrm>
            <a:prstGeom prst="cloudCallout">
              <a:avLst>
                <a:gd name="adj1" fmla="val 84431"/>
                <a:gd name="adj2" fmla="val 48718"/>
              </a:avLst>
            </a:prstGeom>
            <a:solidFill>
              <a:schemeClr val="bg1">
                <a:lumMod val="85000"/>
              </a:scheme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lnSpc>
                  <a:spcPct val="130000"/>
                </a:lnSpc>
                <a:defRPr/>
              </a:pPr>
              <a:r>
                <a:rPr lang="zh-CN" altLang="en-US" dirty="0">
                  <a:solidFill>
                    <a:srgbClr val="FF0000"/>
                  </a:solidFill>
                  <a:latin typeface="+mn-ea"/>
                  <a:ea typeface="+mn-ea"/>
                </a:rPr>
                <a:t>宇观</a:t>
              </a:r>
            </a:p>
          </p:txBody>
        </p:sp>
        <p:sp>
          <p:nvSpPr>
            <p:cNvPr id="63" name="AutoShape 41"/>
            <p:cNvSpPr>
              <a:spLocks noChangeArrowheads="1"/>
            </p:cNvSpPr>
            <p:nvPr/>
          </p:nvSpPr>
          <p:spPr bwMode="auto">
            <a:xfrm>
              <a:off x="2303" y="1400"/>
              <a:ext cx="1168" cy="580"/>
            </a:xfrm>
            <a:prstGeom prst="cloudCallout">
              <a:avLst>
                <a:gd name="adj1" fmla="val 45917"/>
                <a:gd name="adj2" fmla="val 142630"/>
              </a:avLst>
            </a:prstGeom>
            <a:solidFill>
              <a:schemeClr val="bg1">
                <a:lumMod val="85000"/>
              </a:scheme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lstStyle/>
            <a:p>
              <a:pPr algn="ctr">
                <a:lnSpc>
                  <a:spcPct val="130000"/>
                </a:lnSpc>
                <a:defRPr/>
              </a:pPr>
              <a:r>
                <a:rPr lang="zh-CN" altLang="en-US" dirty="0">
                  <a:solidFill>
                    <a:srgbClr val="FF0000"/>
                  </a:solidFill>
                  <a:latin typeface="+mn-ea"/>
                  <a:ea typeface="+mn-ea"/>
                </a:rPr>
                <a:t>分子设计</a:t>
              </a:r>
            </a:p>
          </p:txBody>
        </p:sp>
      </p:grpSp>
      <p:sp>
        <p:nvSpPr>
          <p:cNvPr id="7" name="矩形 6"/>
          <p:cNvSpPr/>
          <p:nvPr/>
        </p:nvSpPr>
        <p:spPr>
          <a:xfrm>
            <a:off x="752475" y="4443413"/>
            <a:ext cx="7635875" cy="400050"/>
          </a:xfrm>
          <a:prstGeom prst="rect">
            <a:avLst/>
          </a:prstGeom>
        </p:spPr>
        <p:txBody>
          <a:bodyPr>
            <a:spAutoFit/>
          </a:bodyPr>
          <a:lstStyle/>
          <a:p>
            <a:pPr>
              <a:spcBef>
                <a:spcPct val="20000"/>
              </a:spcBef>
              <a:buClr>
                <a:schemeClr val="hlink"/>
              </a:buClr>
              <a:buSzPct val="60000"/>
              <a:buFont typeface="Wingdings" pitchFamily="2" charset="2"/>
              <a:buNone/>
              <a:defRPr/>
            </a:pPr>
            <a:r>
              <a:rPr lang="zh-CN" altLang="en-US" sz="2000" dirty="0">
                <a:latin typeface="+mn-ea"/>
                <a:ea typeface="+mn-ea"/>
              </a:rPr>
              <a:t>数学、物理、化学是一切自然科学的基础科学，或称为中心科学。</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文本框 5"/>
          <p:cNvSpPr txBox="1"/>
          <p:nvPr/>
        </p:nvSpPr>
        <p:spPr>
          <a:xfrm>
            <a:off x="1066651" y="842963"/>
            <a:ext cx="5089525" cy="461962"/>
          </a:xfrm>
          <a:prstGeom prst="rect">
            <a:avLst/>
          </a:prstGeom>
          <a:noFill/>
        </p:spPr>
        <p:txBody>
          <a:bodyPr>
            <a:spAutoFit/>
          </a:bodyPr>
          <a:lstStyle/>
          <a:p>
            <a:pPr marL="342900" indent="-342900">
              <a:buClr>
                <a:schemeClr val="tx1"/>
              </a:buClr>
              <a:buFont typeface="Wingdings" panose="05000000000000000000" pitchFamily="2" charset="2"/>
              <a:buChar char="n"/>
              <a:defRPr/>
            </a:pPr>
            <a:r>
              <a:rPr lang="zh-CN" altLang="en-US" sz="2400" dirty="0">
                <a:solidFill>
                  <a:srgbClr val="FF0000"/>
                </a:solidFill>
                <a:latin typeface="+mn-ea"/>
                <a:ea typeface="+mn-ea"/>
              </a:rPr>
              <a:t>四个量子数</a:t>
            </a:r>
            <a:r>
              <a:rPr lang="en-US" altLang="zh-CN" sz="2400" dirty="0">
                <a:solidFill>
                  <a:srgbClr val="FF0000"/>
                </a:solidFill>
                <a:latin typeface="+mn-ea"/>
                <a:ea typeface="+mn-ea"/>
              </a:rPr>
              <a:t>---</a:t>
            </a:r>
            <a:r>
              <a:rPr lang="zh-CN" altLang="en-US" sz="2400" dirty="0">
                <a:solidFill>
                  <a:srgbClr val="0000CC"/>
                </a:solidFill>
                <a:latin typeface="+mn-ea"/>
                <a:ea typeface="+mn-ea"/>
              </a:rPr>
              <a:t>电子自旋的发现</a:t>
            </a:r>
          </a:p>
        </p:txBody>
      </p:sp>
      <p:pic>
        <p:nvPicPr>
          <p:cNvPr id="7" name="Picture 5" descr="intr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7450" y="1276350"/>
            <a:ext cx="2755900" cy="161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7" descr="W020110421419679864242"/>
          <p:cNvPicPr>
            <a:picLocks noChangeAspect="1" noChangeArrowheads="1"/>
          </p:cNvPicPr>
          <p:nvPr/>
        </p:nvPicPr>
        <p:blipFill>
          <a:blip r:embed="rId4">
            <a:extLst>
              <a:ext uri="{28A0092B-C50C-407E-A947-70E740481C1C}">
                <a14:useLocalDpi xmlns:a14="http://schemas.microsoft.com/office/drawing/2010/main" val="0"/>
              </a:ext>
            </a:extLst>
          </a:blip>
          <a:srcRect l="2235" t="4379" r="3886" b="1405"/>
          <a:stretch>
            <a:fillRect/>
          </a:stretch>
        </p:blipFill>
        <p:spPr bwMode="auto">
          <a:xfrm>
            <a:off x="5796136" y="1203598"/>
            <a:ext cx="2346325" cy="161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 Box 10"/>
          <p:cNvSpPr txBox="1">
            <a:spLocks noChangeArrowheads="1"/>
          </p:cNvSpPr>
          <p:nvPr/>
        </p:nvSpPr>
        <p:spPr bwMode="auto">
          <a:xfrm>
            <a:off x="539552" y="2931790"/>
            <a:ext cx="8280400" cy="2092325"/>
          </a:xfrm>
          <a:prstGeom prst="rect">
            <a:avLst/>
          </a:prstGeom>
          <a:noFill/>
          <a:ln w="9525">
            <a:noFill/>
            <a:miter lim="800000"/>
            <a:headEnd/>
            <a:tailEnd/>
          </a:ln>
          <a:effectLst/>
        </p:spPr>
        <p:txBody>
          <a:bodyPr>
            <a:spAutoFit/>
          </a:bodyPr>
          <a:lstStyle/>
          <a:p>
            <a:pPr>
              <a:defRPr/>
            </a:pPr>
            <a:r>
              <a:rPr lang="en-US" altLang="zh-CN" sz="2200" dirty="0"/>
              <a:t>     </a:t>
            </a:r>
            <a:r>
              <a:rPr lang="en-US" altLang="zh-CN" dirty="0">
                <a:latin typeface="Times New Roman" panose="02020603050405020304" pitchFamily="18" charset="0"/>
                <a:ea typeface="+mn-ea"/>
                <a:cs typeface="Times New Roman" panose="02020603050405020304" pitchFamily="18" charset="0"/>
              </a:rPr>
              <a:t>Ralph </a:t>
            </a:r>
            <a:r>
              <a:rPr lang="en-US" altLang="zh-CN" dirty="0" err="1">
                <a:latin typeface="Times New Roman" panose="02020603050405020304" pitchFamily="18" charset="0"/>
                <a:ea typeface="+mn-ea"/>
                <a:cs typeface="Times New Roman" panose="02020603050405020304" pitchFamily="18" charset="0"/>
              </a:rPr>
              <a:t>Kronig</a:t>
            </a:r>
            <a:r>
              <a:rPr lang="zh-CN" altLang="en-US" dirty="0">
                <a:latin typeface="Times New Roman" panose="02020603050405020304" pitchFamily="18" charset="0"/>
                <a:ea typeface="+mn-ea"/>
                <a:cs typeface="Times New Roman" panose="02020603050405020304" pitchFamily="18" charset="0"/>
              </a:rPr>
              <a:t>，</a:t>
            </a:r>
            <a:r>
              <a:rPr lang="en-US" altLang="zh-CN" dirty="0" err="1">
                <a:latin typeface="Times New Roman" panose="02020603050405020304" pitchFamily="18" charset="0"/>
                <a:ea typeface="+mn-ea"/>
                <a:cs typeface="Times New Roman" panose="02020603050405020304" pitchFamily="18" charset="0"/>
              </a:rPr>
              <a:t>Landé</a:t>
            </a:r>
            <a:r>
              <a:rPr lang="zh-CN" altLang="en-US" dirty="0">
                <a:latin typeface="Times New Roman" panose="02020603050405020304" pitchFamily="18" charset="0"/>
                <a:ea typeface="+mn-ea"/>
                <a:cs typeface="Times New Roman" panose="02020603050405020304" pitchFamily="18" charset="0"/>
              </a:rPr>
              <a:t>的一位助手，于</a:t>
            </a:r>
            <a:r>
              <a:rPr lang="en-US" altLang="zh-CN" dirty="0">
                <a:latin typeface="Times New Roman" panose="02020603050405020304" pitchFamily="18" charset="0"/>
                <a:ea typeface="+mn-ea"/>
                <a:cs typeface="Times New Roman" panose="02020603050405020304" pitchFamily="18" charset="0"/>
              </a:rPr>
              <a:t>1925</a:t>
            </a:r>
            <a:r>
              <a:rPr lang="zh-CN" altLang="en-US" dirty="0">
                <a:latin typeface="Times New Roman" panose="02020603050405020304" pitchFamily="18" charset="0"/>
                <a:ea typeface="+mn-ea"/>
                <a:cs typeface="Times New Roman" panose="02020603050405020304" pitchFamily="18" charset="0"/>
              </a:rPr>
              <a:t>年初提出它是由电子的自转产生的。当泡利听到这个想法时，他予以严厉的批驳，他指出为了产生足够的角动量，电子的假想表面必须以超过光速运动。这将违反</a:t>
            </a:r>
            <a:r>
              <a:rPr lang="zh-CN" altLang="en-US" dirty="0">
                <a:latin typeface="Times New Roman" panose="02020603050405020304" pitchFamily="18" charset="0"/>
                <a:ea typeface="+mn-ea"/>
                <a:cs typeface="Times New Roman" panose="02020603050405020304" pitchFamily="18" charset="0"/>
                <a:hlinkClick r:id="rId5"/>
              </a:rPr>
              <a:t>相对论</a:t>
            </a:r>
            <a:r>
              <a:rPr lang="zh-CN" altLang="en-US" dirty="0">
                <a:latin typeface="Times New Roman" panose="02020603050405020304" pitchFamily="18" charset="0"/>
                <a:ea typeface="+mn-ea"/>
                <a:cs typeface="Times New Roman" panose="02020603050405020304" pitchFamily="18" charset="0"/>
              </a:rPr>
              <a:t>。很大程度上由于泡利的批评，</a:t>
            </a:r>
            <a:r>
              <a:rPr lang="en-US" altLang="zh-CN" dirty="0" err="1">
                <a:latin typeface="Times New Roman" panose="02020603050405020304" pitchFamily="18" charset="0"/>
                <a:ea typeface="+mn-ea"/>
                <a:cs typeface="Times New Roman" panose="02020603050405020304" pitchFamily="18" charset="0"/>
              </a:rPr>
              <a:t>Kronig</a:t>
            </a:r>
            <a:r>
              <a:rPr lang="zh-CN" altLang="en-US" dirty="0">
                <a:latin typeface="Times New Roman" panose="02020603050405020304" pitchFamily="18" charset="0"/>
                <a:ea typeface="+mn-ea"/>
                <a:cs typeface="Times New Roman" panose="02020603050405020304" pitchFamily="18" charset="0"/>
              </a:rPr>
              <a:t>决定不发表他的想法。</a:t>
            </a:r>
          </a:p>
          <a:p>
            <a:pPr>
              <a:defRPr/>
            </a:pPr>
            <a:r>
              <a:rPr lang="zh-CN" altLang="en-US" dirty="0">
                <a:latin typeface="Times New Roman" panose="02020603050405020304" pitchFamily="18" charset="0"/>
                <a:ea typeface="+mn-ea"/>
                <a:cs typeface="Times New Roman" panose="02020603050405020304" pitchFamily="18" charset="0"/>
              </a:rPr>
              <a:t>       当年秋天，两个年轻的荷兰物理学家产生了同样的想法，</a:t>
            </a:r>
            <a:r>
              <a:rPr lang="en-US" altLang="zh-CN" dirty="0">
                <a:latin typeface="Times New Roman" panose="02020603050405020304" pitchFamily="18" charset="0"/>
                <a:ea typeface="+mn-ea"/>
                <a:cs typeface="Times New Roman" panose="02020603050405020304" pitchFamily="18" charset="0"/>
              </a:rPr>
              <a:t>George </a:t>
            </a:r>
            <a:r>
              <a:rPr lang="en-US" altLang="zh-CN" dirty="0" err="1">
                <a:latin typeface="Times New Roman" panose="02020603050405020304" pitchFamily="18" charset="0"/>
                <a:ea typeface="+mn-ea"/>
                <a:cs typeface="Times New Roman" panose="02020603050405020304" pitchFamily="18" charset="0"/>
              </a:rPr>
              <a:t>Uhlenbeck</a:t>
            </a:r>
            <a:r>
              <a:rPr lang="zh-CN" altLang="en-US" dirty="0">
                <a:latin typeface="Times New Roman" panose="02020603050405020304" pitchFamily="18" charset="0"/>
                <a:ea typeface="+mn-ea"/>
                <a:cs typeface="Times New Roman" panose="02020603050405020304" pitchFamily="18" charset="0"/>
              </a:rPr>
              <a:t>和</a:t>
            </a:r>
            <a:r>
              <a:rPr lang="en-US" altLang="zh-CN" dirty="0">
                <a:latin typeface="Times New Roman" panose="02020603050405020304" pitchFamily="18" charset="0"/>
                <a:ea typeface="+mn-ea"/>
                <a:cs typeface="Times New Roman" panose="02020603050405020304" pitchFamily="18" charset="0"/>
              </a:rPr>
              <a:t>Samuel </a:t>
            </a:r>
            <a:r>
              <a:rPr lang="en-US" altLang="zh-CN" dirty="0" err="1">
                <a:latin typeface="Times New Roman" panose="02020603050405020304" pitchFamily="18" charset="0"/>
                <a:ea typeface="+mn-ea"/>
                <a:cs typeface="Times New Roman" panose="02020603050405020304" pitchFamily="18" charset="0"/>
              </a:rPr>
              <a:t>Goudsmit</a:t>
            </a:r>
            <a:r>
              <a:rPr lang="zh-CN" altLang="en-US" dirty="0">
                <a:latin typeface="Times New Roman" panose="02020603050405020304" pitchFamily="18" charset="0"/>
                <a:ea typeface="+mn-ea"/>
                <a:cs typeface="Times New Roman" panose="02020603050405020304" pitchFamily="18" charset="0"/>
              </a:rPr>
              <a:t>。在</a:t>
            </a:r>
            <a:r>
              <a:rPr lang="zh-CN" altLang="en-US" dirty="0">
                <a:solidFill>
                  <a:srgbClr val="0000CC"/>
                </a:solidFill>
                <a:latin typeface="Times New Roman" panose="02020603050405020304" pitchFamily="18" charset="0"/>
                <a:ea typeface="+mn-ea"/>
                <a:cs typeface="Times New Roman" panose="02020603050405020304" pitchFamily="18" charset="0"/>
                <a:hlinkClick r:id="rId6"/>
              </a:rPr>
              <a:t>保罗</a:t>
            </a:r>
            <a:r>
              <a:rPr lang="en-US" altLang="zh-CN" dirty="0">
                <a:solidFill>
                  <a:srgbClr val="0000CC"/>
                </a:solidFill>
                <a:latin typeface="Times New Roman" panose="02020603050405020304" pitchFamily="18" charset="0"/>
                <a:ea typeface="+mn-ea"/>
                <a:cs typeface="Times New Roman" panose="02020603050405020304" pitchFamily="18" charset="0"/>
                <a:hlinkClick r:id="rId6"/>
              </a:rPr>
              <a:t>·</a:t>
            </a:r>
            <a:r>
              <a:rPr lang="zh-CN" altLang="en-US" dirty="0">
                <a:solidFill>
                  <a:srgbClr val="0000CC"/>
                </a:solidFill>
                <a:latin typeface="Times New Roman" panose="02020603050405020304" pitchFamily="18" charset="0"/>
                <a:ea typeface="+mn-ea"/>
                <a:cs typeface="Times New Roman" panose="02020603050405020304" pitchFamily="18" charset="0"/>
                <a:hlinkClick r:id="rId6"/>
              </a:rPr>
              <a:t>埃伦费斯特</a:t>
            </a:r>
            <a:r>
              <a:rPr lang="zh-CN" altLang="en-US" dirty="0">
                <a:latin typeface="Times New Roman" panose="02020603050405020304" pitchFamily="18" charset="0"/>
                <a:ea typeface="+mn-ea"/>
                <a:cs typeface="Times New Roman" panose="02020603050405020304" pitchFamily="18" charset="0"/>
              </a:rPr>
              <a:t>的建议下，他们以一个小篇幅发表了他们的结果。</a:t>
            </a:r>
          </a:p>
        </p:txBody>
      </p:sp>
      <p:sp>
        <p:nvSpPr>
          <p:cNvPr id="11" name="Text Box 55"/>
          <p:cNvSpPr txBox="1">
            <a:spLocks noChangeArrowheads="1"/>
          </p:cNvSpPr>
          <p:nvPr/>
        </p:nvSpPr>
        <p:spPr bwMode="auto">
          <a:xfrm>
            <a:off x="611188" y="268288"/>
            <a:ext cx="5545137"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9" tIns="45709" rIns="91419" bIns="45709">
            <a:spAutoFit/>
          </a:bodyPr>
          <a:lstStyle>
            <a:lvl1pPr>
              <a:defRPr b="1">
                <a:solidFill>
                  <a:schemeClr val="tx1"/>
                </a:solidFill>
                <a:latin typeface="Arial" panose="020B0604020202020204" pitchFamily="34" charset="0"/>
                <a:ea typeface="华文细黑" panose="02010600040101010101" pitchFamily="2" charset="-122"/>
              </a:defRPr>
            </a:lvl1pPr>
            <a:lvl2pPr marL="742950" indent="-285750">
              <a:defRPr b="1">
                <a:solidFill>
                  <a:schemeClr val="tx1"/>
                </a:solidFill>
                <a:latin typeface="Arial" panose="020B0604020202020204" pitchFamily="34" charset="0"/>
                <a:ea typeface="华文细黑" panose="02010600040101010101" pitchFamily="2" charset="-122"/>
              </a:defRPr>
            </a:lvl2pPr>
            <a:lvl3pPr marL="1143000" indent="-228600">
              <a:defRPr b="1">
                <a:solidFill>
                  <a:schemeClr val="tx1"/>
                </a:solidFill>
                <a:latin typeface="Arial" panose="020B0604020202020204" pitchFamily="34" charset="0"/>
                <a:ea typeface="华文细黑" panose="02010600040101010101" pitchFamily="2" charset="-122"/>
              </a:defRPr>
            </a:lvl3pPr>
            <a:lvl4pPr marL="1600200" indent="-228600">
              <a:defRPr b="1">
                <a:solidFill>
                  <a:schemeClr val="tx1"/>
                </a:solidFill>
                <a:latin typeface="Arial" panose="020B0604020202020204" pitchFamily="34" charset="0"/>
                <a:ea typeface="华文细黑" panose="02010600040101010101" pitchFamily="2" charset="-122"/>
              </a:defRPr>
            </a:lvl4pPr>
            <a:lvl5pPr marL="2057400" indent="-228600">
              <a:defRPr b="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9pPr>
          </a:lstStyle>
          <a:p>
            <a:pPr eaLnBrk="1" hangingPunct="1">
              <a:defRPr/>
            </a:pPr>
            <a:r>
              <a:rPr lang="en-US" altLang="zh-CN" sz="2400" dirty="0">
                <a:latin typeface="微软雅黑" panose="020B0503020204020204" pitchFamily="34" charset="-122"/>
                <a:ea typeface="微软雅黑" panose="020B0503020204020204" pitchFamily="34" charset="-122"/>
              </a:rPr>
              <a:t>1.2.2 </a:t>
            </a:r>
            <a:r>
              <a:rPr lang="zh-CN" altLang="en-US" sz="2400" dirty="0">
                <a:latin typeface="Times New Roman" panose="02020603050405020304" pitchFamily="18" charset="0"/>
                <a:ea typeface="+mn-ea"/>
                <a:cs typeface="Times New Roman" panose="02020603050405020304" pitchFamily="18" charset="0"/>
              </a:rPr>
              <a:t>氢原子的量子力学模型</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ox(in)">
                                      <p:cBhvr>
                                        <p:cTn id="7" dur="500"/>
                                        <p:tgtEl>
                                          <p:spTgt spid="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ox(in)">
                                      <p:cBhvr>
                                        <p:cTn id="12" dur="500"/>
                                        <p:tgtEl>
                                          <p:spTgt spid="9"/>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randombar(horizontal)">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文本框 5"/>
          <p:cNvSpPr txBox="1"/>
          <p:nvPr/>
        </p:nvSpPr>
        <p:spPr>
          <a:xfrm>
            <a:off x="1115749" y="797617"/>
            <a:ext cx="5089525" cy="461962"/>
          </a:xfrm>
          <a:prstGeom prst="rect">
            <a:avLst/>
          </a:prstGeom>
          <a:noFill/>
        </p:spPr>
        <p:txBody>
          <a:bodyPr>
            <a:spAutoFit/>
          </a:bodyPr>
          <a:lstStyle/>
          <a:p>
            <a:pPr marL="342900" indent="-342900">
              <a:buClr>
                <a:schemeClr val="tx1"/>
              </a:buClr>
              <a:buFont typeface="Wingdings" panose="05000000000000000000" pitchFamily="2" charset="2"/>
              <a:buChar char="n"/>
              <a:defRPr/>
            </a:pPr>
            <a:r>
              <a:rPr lang="zh-CN" altLang="en-US" sz="2400" dirty="0">
                <a:solidFill>
                  <a:srgbClr val="FF0000"/>
                </a:solidFill>
                <a:latin typeface="+mn-ea"/>
                <a:ea typeface="+mn-ea"/>
              </a:rPr>
              <a:t>四个量子数</a:t>
            </a:r>
            <a:r>
              <a:rPr lang="en-US" altLang="zh-CN" sz="2400" dirty="0">
                <a:solidFill>
                  <a:srgbClr val="FF0000"/>
                </a:solidFill>
                <a:latin typeface="+mn-ea"/>
                <a:ea typeface="+mn-ea"/>
              </a:rPr>
              <a:t>---</a:t>
            </a:r>
            <a:r>
              <a:rPr lang="zh-CN" altLang="en-US" sz="2400" dirty="0">
                <a:solidFill>
                  <a:srgbClr val="0000CC"/>
                </a:solidFill>
                <a:latin typeface="+mn-ea"/>
                <a:ea typeface="+mn-ea"/>
              </a:rPr>
              <a:t>泡利与“不相容”</a:t>
            </a:r>
          </a:p>
        </p:txBody>
      </p:sp>
      <p:grpSp>
        <p:nvGrpSpPr>
          <p:cNvPr id="120836" name="组合 2"/>
          <p:cNvGrpSpPr>
            <a:grpSpLocks/>
          </p:cNvGrpSpPr>
          <p:nvPr/>
        </p:nvGrpSpPr>
        <p:grpSpPr bwMode="auto">
          <a:xfrm>
            <a:off x="923156" y="1304925"/>
            <a:ext cx="4152900" cy="2592388"/>
            <a:chOff x="1030325" y="1419125"/>
            <a:chExt cx="4294689" cy="2599730"/>
          </a:xfrm>
        </p:grpSpPr>
        <p:grpSp>
          <p:nvGrpSpPr>
            <p:cNvPr id="120839" name="组合 10"/>
            <p:cNvGrpSpPr>
              <a:grpSpLocks/>
            </p:cNvGrpSpPr>
            <p:nvPr/>
          </p:nvGrpSpPr>
          <p:grpSpPr bwMode="auto">
            <a:xfrm>
              <a:off x="1030325" y="1419125"/>
              <a:ext cx="4294689" cy="2599730"/>
              <a:chOff x="459104" y="1727587"/>
              <a:chExt cx="3578799" cy="2599730"/>
            </a:xfrm>
          </p:grpSpPr>
          <p:sp>
            <p:nvSpPr>
              <p:cNvPr id="12" name="文本框 11"/>
              <p:cNvSpPr txBox="1"/>
              <p:nvPr/>
            </p:nvSpPr>
            <p:spPr>
              <a:xfrm>
                <a:off x="583596" y="1727587"/>
                <a:ext cx="3350335" cy="1077782"/>
              </a:xfrm>
              <a:prstGeom prst="rect">
                <a:avLst/>
              </a:prstGeom>
              <a:noFill/>
            </p:spPr>
            <p:txBody>
              <a:bodyPr>
                <a:spAutoFit/>
              </a:bodyPr>
              <a:lstStyle/>
              <a:p>
                <a:pPr>
                  <a:defRPr/>
                </a:pPr>
                <a:r>
                  <a:rPr lang="zh-CN" altLang="en-US" sz="1600" dirty="0">
                    <a:latin typeface="Times New Roman" panose="02020603050405020304" pitchFamily="18" charset="0"/>
                    <a:ea typeface="+mn-ea"/>
                    <a:cs typeface="Times New Roman" panose="02020603050405020304" pitchFamily="18" charset="0"/>
                  </a:rPr>
                  <a:t>一次，厄伦费斯忒对泡利说：“泡利，我喜欢你的文章胜过喜欢你的人品！</a:t>
                </a:r>
                <a:endParaRPr lang="en-US" altLang="zh-CN" sz="1600" dirty="0">
                  <a:latin typeface="Times New Roman" panose="02020603050405020304" pitchFamily="18" charset="0"/>
                  <a:ea typeface="+mn-ea"/>
                  <a:cs typeface="Times New Roman" panose="02020603050405020304" pitchFamily="18" charset="0"/>
                </a:endParaRPr>
              </a:p>
              <a:p>
                <a:pPr>
                  <a:defRPr/>
                </a:pPr>
                <a:r>
                  <a:rPr lang="zh-CN" altLang="en-US" sz="1600" dirty="0">
                    <a:latin typeface="Times New Roman" panose="02020603050405020304" pitchFamily="18" charset="0"/>
                    <a:ea typeface="+mn-ea"/>
                    <a:cs typeface="Times New Roman" panose="02020603050405020304" pitchFamily="18" charset="0"/>
                  </a:rPr>
                  <a:t>泡利听后很惊讶</a:t>
                </a:r>
                <a:r>
                  <a:rPr lang="en-US" altLang="zh-CN" sz="1600" dirty="0">
                    <a:latin typeface="Times New Roman" panose="02020603050405020304" pitchFamily="18" charset="0"/>
                    <a:ea typeface="+mn-ea"/>
                    <a:cs typeface="Times New Roman" panose="02020603050405020304" pitchFamily="18" charset="0"/>
                  </a:rPr>
                  <a:t>:</a:t>
                </a:r>
                <a:r>
                  <a:rPr lang="zh-CN" altLang="en-US" sz="1600" dirty="0">
                    <a:latin typeface="Times New Roman" panose="02020603050405020304" pitchFamily="18" charset="0"/>
                    <a:ea typeface="+mn-ea"/>
                    <a:cs typeface="Times New Roman" panose="02020603050405020304" pitchFamily="18" charset="0"/>
                  </a:rPr>
                  <a:t>“是吗？可是我正相反，我喜欢你的人品胜过喜欢您的文章！</a:t>
                </a:r>
              </a:p>
            </p:txBody>
          </p:sp>
          <p:grpSp>
            <p:nvGrpSpPr>
              <p:cNvPr id="14" name="组合 13"/>
              <p:cNvGrpSpPr/>
              <p:nvPr/>
            </p:nvGrpSpPr>
            <p:grpSpPr bwMode="auto">
              <a:xfrm>
                <a:off x="459104" y="1728580"/>
                <a:ext cx="3578799" cy="2598737"/>
                <a:chOff x="1742760" y="3878950"/>
                <a:chExt cx="4171452" cy="3273900"/>
              </a:xfrm>
              <a:noFill/>
            </p:grpSpPr>
            <p:sp>
              <p:nvSpPr>
                <p:cNvPr id="16" name="矩形 15"/>
                <p:cNvSpPr/>
                <p:nvPr/>
              </p:nvSpPr>
              <p:spPr>
                <a:xfrm>
                  <a:off x="1742760" y="3878950"/>
                  <a:ext cx="4171452" cy="3273900"/>
                </a:xfrm>
                <a:prstGeom prst="rect">
                  <a:avLst/>
                </a:prstGeom>
                <a:grpFill/>
                <a:ln w="28575" cmpd="dbl">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altLang="zh-CN" dirty="0">
                    <a:solidFill>
                      <a:schemeClr val="tx1"/>
                    </a:solidFill>
                    <a:latin typeface="Times New Roman" panose="02020603050405020304" pitchFamily="18" charset="0"/>
                    <a:cs typeface="Times New Roman" panose="02020603050405020304" pitchFamily="18" charset="0"/>
                  </a:endParaRPr>
                </a:p>
                <a:p>
                  <a:pPr>
                    <a:defRPr/>
                  </a:pPr>
                  <a:endParaRPr lang="en-US" altLang="zh-CN" dirty="0">
                    <a:solidFill>
                      <a:schemeClr val="tx1"/>
                    </a:solidFill>
                    <a:latin typeface="Times New Roman" panose="02020603050405020304" pitchFamily="18" charset="0"/>
                    <a:cs typeface="Times New Roman" panose="02020603050405020304" pitchFamily="18" charset="0"/>
                  </a:endParaRPr>
                </a:p>
                <a:p>
                  <a:pPr>
                    <a:defRPr/>
                  </a:pPr>
                  <a:endParaRPr lang="en-US" altLang="zh-CN" dirty="0">
                    <a:solidFill>
                      <a:schemeClr val="tx1"/>
                    </a:solidFill>
                    <a:latin typeface="Times New Roman" panose="02020603050405020304" pitchFamily="18" charset="0"/>
                    <a:cs typeface="Times New Roman" panose="02020603050405020304" pitchFamily="18" charset="0"/>
                  </a:endParaRPr>
                </a:p>
                <a:p>
                  <a:pPr>
                    <a:defRPr/>
                  </a:pPr>
                  <a:endParaRPr lang="en-US" altLang="zh-CN" dirty="0">
                    <a:solidFill>
                      <a:schemeClr val="tx1"/>
                    </a:solidFill>
                    <a:latin typeface="Times New Roman" panose="02020603050405020304" pitchFamily="18" charset="0"/>
                    <a:cs typeface="Times New Roman" panose="02020603050405020304" pitchFamily="18" charset="0"/>
                  </a:endParaRPr>
                </a:p>
                <a:p>
                  <a:pPr>
                    <a:defRPr/>
                  </a:pPr>
                  <a:endParaRPr lang="zh-CN" altLang="en-US" dirty="0">
                    <a:solidFill>
                      <a:schemeClr val="tx1"/>
                    </a:solidFill>
                    <a:latin typeface="Times New Roman" panose="02020603050405020304" pitchFamily="18" charset="0"/>
                    <a:cs typeface="Times New Roman" panose="02020603050405020304" pitchFamily="18" charset="0"/>
                  </a:endParaRPr>
                </a:p>
              </p:txBody>
            </p:sp>
            <p:sp>
              <p:nvSpPr>
                <p:cNvPr id="17" name="文本框 16"/>
                <p:cNvSpPr txBox="1"/>
                <p:nvPr/>
              </p:nvSpPr>
              <p:spPr bwMode="auto">
                <a:xfrm>
                  <a:off x="2710587" y="5181630"/>
                  <a:ext cx="2933494" cy="1885324"/>
                </a:xfrm>
                <a:prstGeom prst="rect">
                  <a:avLst/>
                </a:prstGeom>
                <a:grpFill/>
                <a:ln w="9525">
                  <a:noFill/>
                  <a:miter lim="800000"/>
                  <a:headEnd/>
                  <a:tailEnd/>
                </a:ln>
              </p:spPr>
              <p:txBody>
                <a:bodyPr/>
                <a:lstStyle/>
                <a:p>
                  <a:pPr algn="r">
                    <a:lnSpc>
                      <a:spcPct val="130000"/>
                    </a:lnSpc>
                    <a:spcBef>
                      <a:spcPct val="50000"/>
                    </a:spcBef>
                    <a:defRPr/>
                  </a:pPr>
                  <a:r>
                    <a:rPr lang="zh-CN" altLang="en-US" sz="1400" dirty="0">
                      <a:latin typeface="Times New Roman" panose="02020603050405020304" pitchFamily="18" charset="0"/>
                      <a:ea typeface="+mn-ea"/>
                      <a:cs typeface="Times New Roman" panose="02020603050405020304" pitchFamily="18" charset="0"/>
                    </a:rPr>
                    <a:t>泡利</a:t>
                  </a:r>
                  <a:endParaRPr lang="en-US" altLang="zh-CN" sz="1400" dirty="0">
                    <a:latin typeface="Times New Roman" panose="02020603050405020304" pitchFamily="18" charset="0"/>
                    <a:ea typeface="+mn-ea"/>
                    <a:cs typeface="Times New Roman" panose="02020603050405020304" pitchFamily="18" charset="0"/>
                  </a:endParaRPr>
                </a:p>
                <a:p>
                  <a:pPr algn="r">
                    <a:lnSpc>
                      <a:spcPct val="130000"/>
                    </a:lnSpc>
                    <a:spcBef>
                      <a:spcPct val="50000"/>
                    </a:spcBef>
                    <a:defRPr/>
                  </a:pPr>
                  <a:r>
                    <a:rPr lang="en-US" altLang="zh-CN" sz="1400" dirty="0">
                      <a:latin typeface="Times New Roman" panose="02020603050405020304" pitchFamily="18" charset="0"/>
                      <a:ea typeface="+mn-ea"/>
                      <a:cs typeface="Times New Roman" panose="02020603050405020304" pitchFamily="18" charset="0"/>
                    </a:rPr>
                    <a:t>Wolfgang Pauli, 1900-1958</a:t>
                  </a:r>
                </a:p>
                <a:p>
                  <a:pPr algn="r">
                    <a:lnSpc>
                      <a:spcPct val="130000"/>
                    </a:lnSpc>
                    <a:spcBef>
                      <a:spcPct val="50000"/>
                    </a:spcBef>
                    <a:defRPr/>
                  </a:pPr>
                  <a:r>
                    <a:rPr lang="zh-CN" altLang="en-US" sz="1400" dirty="0">
                      <a:latin typeface="Times New Roman" panose="02020603050405020304" pitchFamily="18" charset="0"/>
                      <a:ea typeface="+mn-ea"/>
                      <a:cs typeface="Times New Roman" panose="02020603050405020304" pitchFamily="18" charset="0"/>
                    </a:rPr>
                    <a:t>奥地利裔物理学家</a:t>
                  </a:r>
                  <a:endParaRPr lang="en-US" altLang="zh-CN" sz="1400" dirty="0">
                    <a:latin typeface="Times New Roman" panose="02020603050405020304" pitchFamily="18" charset="0"/>
                    <a:ea typeface="+mn-ea"/>
                    <a:cs typeface="Times New Roman" panose="02020603050405020304" pitchFamily="18" charset="0"/>
                  </a:endParaRPr>
                </a:p>
                <a:p>
                  <a:pPr algn="r">
                    <a:lnSpc>
                      <a:spcPct val="130000"/>
                    </a:lnSpc>
                    <a:spcBef>
                      <a:spcPct val="50000"/>
                    </a:spcBef>
                    <a:defRPr/>
                  </a:pPr>
                  <a:r>
                    <a:rPr lang="zh-CN" altLang="en-US" sz="1400" dirty="0">
                      <a:latin typeface="Times New Roman" panose="02020603050405020304" pitchFamily="18" charset="0"/>
                      <a:ea typeface="+mn-ea"/>
                      <a:cs typeface="Times New Roman" panose="02020603050405020304" pitchFamily="18" charset="0"/>
                    </a:rPr>
                    <a:t>获</a:t>
                  </a:r>
                  <a:r>
                    <a:rPr lang="en-US" altLang="zh-CN" sz="1400" dirty="0">
                      <a:latin typeface="Times New Roman" panose="02020603050405020304" pitchFamily="18" charset="0"/>
                      <a:ea typeface="+mn-ea"/>
                      <a:cs typeface="Times New Roman" panose="02020603050405020304" pitchFamily="18" charset="0"/>
                    </a:rPr>
                    <a:t>1945</a:t>
                  </a:r>
                  <a:r>
                    <a:rPr lang="zh-CN" altLang="en-US" sz="1400" dirty="0">
                      <a:latin typeface="Times New Roman" panose="02020603050405020304" pitchFamily="18" charset="0"/>
                      <a:ea typeface="+mn-ea"/>
                      <a:cs typeface="Times New Roman" panose="02020603050405020304" pitchFamily="18" charset="0"/>
                    </a:rPr>
                    <a:t>年</a:t>
                  </a:r>
                  <a:r>
                    <a:rPr lang="en-US" altLang="zh-CN" sz="1400" dirty="0">
                      <a:latin typeface="Times New Roman" panose="02020603050405020304" pitchFamily="18" charset="0"/>
                      <a:ea typeface="+mn-ea"/>
                      <a:cs typeface="Times New Roman" panose="02020603050405020304" pitchFamily="18" charset="0"/>
                    </a:rPr>
                    <a:t>Nobel </a:t>
                  </a:r>
                  <a:r>
                    <a:rPr lang="zh-CN" altLang="en-US" sz="1400" dirty="0">
                      <a:latin typeface="Times New Roman" panose="02020603050405020304" pitchFamily="18" charset="0"/>
                      <a:ea typeface="+mn-ea"/>
                      <a:cs typeface="Times New Roman" panose="02020603050405020304" pitchFamily="18" charset="0"/>
                    </a:rPr>
                    <a:t>物理学奖</a:t>
                  </a:r>
                  <a:endParaRPr lang="en-US" altLang="zh-CN" sz="1400" dirty="0">
                    <a:latin typeface="Times New Roman" panose="02020603050405020304" pitchFamily="18" charset="0"/>
                    <a:ea typeface="+mn-ea"/>
                    <a:cs typeface="Times New Roman" panose="02020603050405020304" pitchFamily="18" charset="0"/>
                  </a:endParaRPr>
                </a:p>
              </p:txBody>
            </p:sp>
          </p:grpSp>
        </p:grpSp>
        <p:pic>
          <p:nvPicPr>
            <p:cNvPr id="120840" name="图片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29494" y="2510672"/>
              <a:ext cx="1016471" cy="14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 name="圆角矩形 3"/>
          <p:cNvSpPr/>
          <p:nvPr/>
        </p:nvSpPr>
        <p:spPr bwMode="auto">
          <a:xfrm>
            <a:off x="5292775" y="1775135"/>
            <a:ext cx="3434977" cy="1771650"/>
          </a:xfrm>
          <a:prstGeom prst="round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a:lstStyle/>
          <a:p>
            <a:pPr eaLnBrk="1" hangingPunct="1">
              <a:defRPr/>
            </a:pPr>
            <a:r>
              <a:rPr lang="zh-CN" altLang="en-US" sz="2000" dirty="0">
                <a:solidFill>
                  <a:schemeClr val="tx1"/>
                </a:solidFill>
              </a:rPr>
              <a:t>“这位作者的脑子很慢，但那还不是很严重问题。问题是他发表文章的速度比他思考问题还快，还是令人不能容忍的！”           </a:t>
            </a:r>
            <a:r>
              <a:rPr lang="en-US" altLang="zh-CN" sz="2000" dirty="0"/>
              <a:t>W. Pauli</a:t>
            </a:r>
            <a:endParaRPr lang="zh-CN" altLang="en-US" sz="2000" dirty="0">
              <a:solidFill>
                <a:schemeClr val="tx1"/>
              </a:solidFill>
            </a:endParaRPr>
          </a:p>
        </p:txBody>
      </p:sp>
      <p:sp>
        <p:nvSpPr>
          <p:cNvPr id="5" name="文本框 4"/>
          <p:cNvSpPr txBox="1"/>
          <p:nvPr/>
        </p:nvSpPr>
        <p:spPr>
          <a:xfrm>
            <a:off x="844550" y="3939902"/>
            <a:ext cx="6030913" cy="1003883"/>
          </a:xfrm>
          <a:prstGeom prst="rect">
            <a:avLst/>
          </a:prstGeom>
          <a:noFill/>
        </p:spPr>
        <p:txBody>
          <a:bodyPr>
            <a:noAutofit/>
          </a:bodyPr>
          <a:lstStyle/>
          <a:p>
            <a:pPr marL="285750" indent="-285750">
              <a:lnSpc>
                <a:spcPct val="120000"/>
              </a:lnSpc>
              <a:buFont typeface="Wingdings" panose="05000000000000000000" pitchFamily="2" charset="2"/>
              <a:buChar char="l"/>
              <a:defRPr/>
            </a:pPr>
            <a:r>
              <a:rPr lang="en-US" altLang="zh-CN" dirty="0">
                <a:solidFill>
                  <a:srgbClr val="FF0000"/>
                </a:solidFill>
                <a:latin typeface="Times New Roman" panose="02020603050405020304" pitchFamily="18" charset="0"/>
                <a:ea typeface="+mn-ea"/>
                <a:cs typeface="Times New Roman" panose="02020603050405020304" pitchFamily="18" charset="0"/>
              </a:rPr>
              <a:t>Pauli </a:t>
            </a:r>
            <a:r>
              <a:rPr lang="zh-CN" altLang="en-US" dirty="0">
                <a:solidFill>
                  <a:srgbClr val="FF0000"/>
                </a:solidFill>
                <a:latin typeface="Times New Roman" panose="02020603050405020304" pitchFamily="18" charset="0"/>
                <a:ea typeface="+mn-ea"/>
                <a:cs typeface="Times New Roman" panose="02020603050405020304" pitchFamily="18" charset="0"/>
              </a:rPr>
              <a:t>不相容定理（</a:t>
            </a:r>
            <a:r>
              <a:rPr lang="en-US" altLang="zh-CN" dirty="0">
                <a:solidFill>
                  <a:srgbClr val="FF0000"/>
                </a:solidFill>
                <a:latin typeface="Times New Roman" panose="02020603050405020304" pitchFamily="18" charset="0"/>
                <a:ea typeface="+mn-ea"/>
                <a:cs typeface="Times New Roman" panose="02020603050405020304" pitchFamily="18" charset="0"/>
              </a:rPr>
              <a:t>exclusion principle</a:t>
            </a:r>
            <a:r>
              <a:rPr lang="zh-CN" altLang="en-US" dirty="0">
                <a:solidFill>
                  <a:srgbClr val="FF0000"/>
                </a:solidFill>
                <a:latin typeface="Times New Roman" panose="02020603050405020304" pitchFamily="18" charset="0"/>
                <a:ea typeface="+mn-ea"/>
                <a:cs typeface="Times New Roman" panose="02020603050405020304" pitchFamily="18" charset="0"/>
              </a:rPr>
              <a:t>）</a:t>
            </a:r>
            <a:endParaRPr lang="en-US" altLang="zh-CN" dirty="0">
              <a:solidFill>
                <a:srgbClr val="FF0000"/>
              </a:solidFill>
              <a:latin typeface="Times New Roman" panose="02020603050405020304" pitchFamily="18" charset="0"/>
              <a:ea typeface="+mn-ea"/>
              <a:cs typeface="Times New Roman" panose="02020603050405020304" pitchFamily="18" charset="0"/>
            </a:endParaRPr>
          </a:p>
          <a:p>
            <a:pPr marL="576000" indent="-285750">
              <a:lnSpc>
                <a:spcPct val="120000"/>
              </a:lnSpc>
              <a:buFont typeface="Arial" panose="020B0604020202020204" pitchFamily="34" charset="0"/>
              <a:buChar char="•"/>
              <a:defRPr/>
            </a:pPr>
            <a:r>
              <a:rPr lang="zh-CN" altLang="en-US" dirty="0">
                <a:latin typeface="Times New Roman" panose="02020603050405020304" pitchFamily="18" charset="0"/>
                <a:ea typeface="+mn-ea"/>
                <a:cs typeface="Times New Roman" panose="02020603050405020304" pitchFamily="18" charset="0"/>
              </a:rPr>
              <a:t>不会有完全相同的两个电子出现在空间的同一点上。</a:t>
            </a:r>
            <a:endParaRPr lang="en-US" altLang="zh-CN" dirty="0">
              <a:latin typeface="Times New Roman" panose="02020603050405020304" pitchFamily="18" charset="0"/>
              <a:ea typeface="+mn-ea"/>
              <a:cs typeface="Times New Roman" panose="02020603050405020304" pitchFamily="18" charset="0"/>
            </a:endParaRPr>
          </a:p>
          <a:p>
            <a:pPr marL="576000" indent="-285750">
              <a:lnSpc>
                <a:spcPct val="120000"/>
              </a:lnSpc>
              <a:buFont typeface="Arial" panose="020B0604020202020204" pitchFamily="34" charset="0"/>
              <a:buChar char="•"/>
              <a:defRPr/>
            </a:pPr>
            <a:r>
              <a:rPr lang="zh-CN" altLang="en-US" dirty="0">
                <a:latin typeface="Times New Roman" panose="02020603050405020304" pitchFamily="18" charset="0"/>
                <a:ea typeface="+mn-ea"/>
                <a:cs typeface="Times New Roman" panose="02020603050405020304" pitchFamily="18" charset="0"/>
              </a:rPr>
              <a:t>原子里没有四个量子数完全相同的电子。</a:t>
            </a:r>
          </a:p>
          <a:p>
            <a:pPr marL="576000" indent="-285750">
              <a:lnSpc>
                <a:spcPct val="120000"/>
              </a:lnSpc>
              <a:buFont typeface="Arial" panose="020B0604020202020204" pitchFamily="34" charset="0"/>
              <a:buChar char="•"/>
              <a:defRPr/>
            </a:pPr>
            <a:endParaRPr lang="en-US" altLang="zh-CN" dirty="0">
              <a:latin typeface="Times New Roman" panose="02020603050405020304" pitchFamily="18" charset="0"/>
              <a:ea typeface="+mn-ea"/>
              <a:cs typeface="Times New Roman" panose="02020603050405020304" pitchFamily="18" charset="0"/>
            </a:endParaRPr>
          </a:p>
        </p:txBody>
      </p:sp>
      <p:sp>
        <p:nvSpPr>
          <p:cNvPr id="13" name="Text Box 55"/>
          <p:cNvSpPr txBox="1">
            <a:spLocks noChangeArrowheads="1"/>
          </p:cNvSpPr>
          <p:nvPr/>
        </p:nvSpPr>
        <p:spPr bwMode="auto">
          <a:xfrm>
            <a:off x="611188" y="268288"/>
            <a:ext cx="5545137"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9" tIns="45709" rIns="91419" bIns="45709">
            <a:spAutoFit/>
          </a:bodyPr>
          <a:lstStyle>
            <a:lvl1pPr>
              <a:defRPr b="1">
                <a:solidFill>
                  <a:schemeClr val="tx1"/>
                </a:solidFill>
                <a:latin typeface="Arial" panose="020B0604020202020204" pitchFamily="34" charset="0"/>
                <a:ea typeface="华文细黑" panose="02010600040101010101" pitchFamily="2" charset="-122"/>
              </a:defRPr>
            </a:lvl1pPr>
            <a:lvl2pPr marL="742950" indent="-285750">
              <a:defRPr b="1">
                <a:solidFill>
                  <a:schemeClr val="tx1"/>
                </a:solidFill>
                <a:latin typeface="Arial" panose="020B0604020202020204" pitchFamily="34" charset="0"/>
                <a:ea typeface="华文细黑" panose="02010600040101010101" pitchFamily="2" charset="-122"/>
              </a:defRPr>
            </a:lvl2pPr>
            <a:lvl3pPr marL="1143000" indent="-228600">
              <a:defRPr b="1">
                <a:solidFill>
                  <a:schemeClr val="tx1"/>
                </a:solidFill>
                <a:latin typeface="Arial" panose="020B0604020202020204" pitchFamily="34" charset="0"/>
                <a:ea typeface="华文细黑" panose="02010600040101010101" pitchFamily="2" charset="-122"/>
              </a:defRPr>
            </a:lvl3pPr>
            <a:lvl4pPr marL="1600200" indent="-228600">
              <a:defRPr b="1">
                <a:solidFill>
                  <a:schemeClr val="tx1"/>
                </a:solidFill>
                <a:latin typeface="Arial" panose="020B0604020202020204" pitchFamily="34" charset="0"/>
                <a:ea typeface="华文细黑" panose="02010600040101010101" pitchFamily="2" charset="-122"/>
              </a:defRPr>
            </a:lvl4pPr>
            <a:lvl5pPr marL="2057400" indent="-228600">
              <a:defRPr b="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9pPr>
          </a:lstStyle>
          <a:p>
            <a:pPr eaLnBrk="1" hangingPunct="1">
              <a:defRPr/>
            </a:pPr>
            <a:r>
              <a:rPr lang="en-US" altLang="zh-CN" sz="2400" dirty="0">
                <a:latin typeface="微软雅黑" panose="020B0503020204020204" pitchFamily="34" charset="-122"/>
                <a:ea typeface="微软雅黑" panose="020B0503020204020204" pitchFamily="34" charset="-122"/>
              </a:rPr>
              <a:t>1.2.2 </a:t>
            </a:r>
            <a:r>
              <a:rPr lang="zh-CN" altLang="en-US" sz="2400" dirty="0">
                <a:latin typeface="Times New Roman" panose="02020603050405020304" pitchFamily="18" charset="0"/>
                <a:ea typeface="+mn-ea"/>
                <a:cs typeface="Times New Roman" panose="02020603050405020304" pitchFamily="18" charset="0"/>
              </a:rPr>
              <a:t>氢原子的量子力学模型</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2083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Lst>
  </p:timing>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文本框 5"/>
          <p:cNvSpPr txBox="1"/>
          <p:nvPr/>
        </p:nvSpPr>
        <p:spPr>
          <a:xfrm>
            <a:off x="603783" y="862523"/>
            <a:ext cx="5089525" cy="461962"/>
          </a:xfrm>
          <a:prstGeom prst="rect">
            <a:avLst/>
          </a:prstGeom>
          <a:noFill/>
        </p:spPr>
        <p:txBody>
          <a:bodyPr>
            <a:spAutoFit/>
          </a:bodyPr>
          <a:lstStyle/>
          <a:p>
            <a:pPr marL="342900" indent="-342900">
              <a:buClr>
                <a:schemeClr val="tx1"/>
              </a:buClr>
              <a:buFont typeface="Wingdings" panose="05000000000000000000" pitchFamily="2" charset="2"/>
              <a:buChar char="n"/>
              <a:defRPr/>
            </a:pPr>
            <a:r>
              <a:rPr lang="zh-CN" altLang="en-US" sz="2400" dirty="0">
                <a:solidFill>
                  <a:srgbClr val="FF0000"/>
                </a:solidFill>
                <a:latin typeface="+mn-ea"/>
                <a:ea typeface="+mn-ea"/>
              </a:rPr>
              <a:t>波函数与电子云</a:t>
            </a:r>
            <a:endParaRPr lang="zh-CN" altLang="en-US" sz="2400" dirty="0">
              <a:solidFill>
                <a:srgbClr val="0000CC"/>
              </a:solidFill>
              <a:latin typeface="+mn-ea"/>
              <a:ea typeface="+mn-ea"/>
            </a:endParaRPr>
          </a:p>
        </p:txBody>
      </p:sp>
      <p:sp>
        <p:nvSpPr>
          <p:cNvPr id="4" name="Rectangle 8"/>
          <p:cNvSpPr txBox="1">
            <a:spLocks noChangeArrowheads="1"/>
          </p:cNvSpPr>
          <p:nvPr/>
        </p:nvSpPr>
        <p:spPr>
          <a:xfrm>
            <a:off x="850900" y="1292225"/>
            <a:ext cx="7969250" cy="1554163"/>
          </a:xfrm>
          <a:prstGeom prst="rect">
            <a:avLst/>
          </a:prstGeom>
        </p:spPr>
        <p:txBody>
          <a:bodyPr/>
          <a:lstStyle>
            <a:lvl1pPr marL="166688" indent="-166688" algn="l" rtl="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sz="1900" b="1">
                <a:solidFill>
                  <a:schemeClr val="tx1"/>
                </a:solidFill>
                <a:latin typeface="+mn-lt"/>
                <a:ea typeface="+mn-ea"/>
                <a:cs typeface="+mn-cs"/>
              </a:defRPr>
            </a:lvl1pPr>
            <a:lvl2pPr marL="500063" indent="-166688" algn="l" rtl="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a:solidFill>
                  <a:schemeClr val="tx1"/>
                </a:solidFill>
                <a:latin typeface="+mn-lt"/>
                <a:ea typeface="+mn-ea"/>
                <a:cs typeface="+mn-cs"/>
              </a:defRPr>
            </a:lvl2pPr>
            <a:lvl3pPr marL="828675" indent="-160338" algn="l" rtl="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sz="1400">
                <a:solidFill>
                  <a:schemeClr val="tx1"/>
                </a:solidFill>
                <a:latin typeface="+mn-lt"/>
                <a:ea typeface="+mn-ea"/>
                <a:cs typeface="+mn-cs"/>
              </a:defRPr>
            </a:lvl3pPr>
            <a:lvl4pPr marL="1163638" indent="-166688" algn="l" rtl="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sz="1300">
                <a:solidFill>
                  <a:schemeClr val="tx1"/>
                </a:solidFill>
                <a:latin typeface="+mn-lt"/>
                <a:ea typeface="+mn-ea"/>
                <a:cs typeface="+mn-cs"/>
              </a:defRPr>
            </a:lvl4pPr>
            <a:lvl5pPr marL="1500188" indent="-169863" algn="l" rtl="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sz="1100">
                <a:solidFill>
                  <a:schemeClr val="tx1"/>
                </a:solidFill>
                <a:latin typeface="+mn-lt"/>
                <a:ea typeface="+mn-ea"/>
                <a:cs typeface="+mn-cs"/>
              </a:defRPr>
            </a:lvl5pPr>
            <a:lvl6pPr marL="1925853" indent="-170794" algn="l" rtl="0" fontAlgn="ctr">
              <a:lnSpc>
                <a:spcPct val="120000"/>
              </a:lnSpc>
              <a:spcBef>
                <a:spcPct val="20000"/>
              </a:spcBef>
              <a:spcAft>
                <a:spcPct val="0"/>
              </a:spcAft>
              <a:buClr>
                <a:schemeClr val="accent1"/>
              </a:buClr>
              <a:buSzPct val="60000"/>
              <a:buFont typeface="Wingdings" pitchFamily="2" charset="2"/>
              <a:buChar char="l"/>
              <a:defRPr sz="1100">
                <a:solidFill>
                  <a:schemeClr val="tx1"/>
                </a:solidFill>
                <a:latin typeface="+mn-lt"/>
                <a:ea typeface="+mn-ea"/>
                <a:cs typeface="+mn-cs"/>
              </a:defRPr>
            </a:lvl6pPr>
            <a:lvl7pPr marL="2349895" indent="-170794" algn="l" rtl="0" fontAlgn="ctr">
              <a:lnSpc>
                <a:spcPct val="120000"/>
              </a:lnSpc>
              <a:spcBef>
                <a:spcPct val="20000"/>
              </a:spcBef>
              <a:spcAft>
                <a:spcPct val="0"/>
              </a:spcAft>
              <a:buClr>
                <a:schemeClr val="accent1"/>
              </a:buClr>
              <a:buSzPct val="60000"/>
              <a:buFont typeface="Wingdings" pitchFamily="2" charset="2"/>
              <a:buChar char="l"/>
              <a:defRPr sz="1100">
                <a:solidFill>
                  <a:schemeClr val="tx1"/>
                </a:solidFill>
                <a:latin typeface="+mn-lt"/>
                <a:ea typeface="+mn-ea"/>
                <a:cs typeface="+mn-cs"/>
              </a:defRPr>
            </a:lvl7pPr>
            <a:lvl8pPr marL="2773937" indent="-170794" algn="l" rtl="0" fontAlgn="ctr">
              <a:lnSpc>
                <a:spcPct val="120000"/>
              </a:lnSpc>
              <a:spcBef>
                <a:spcPct val="20000"/>
              </a:spcBef>
              <a:spcAft>
                <a:spcPct val="0"/>
              </a:spcAft>
              <a:buClr>
                <a:schemeClr val="accent1"/>
              </a:buClr>
              <a:buSzPct val="60000"/>
              <a:buFont typeface="Wingdings" pitchFamily="2" charset="2"/>
              <a:buChar char="l"/>
              <a:defRPr sz="1100">
                <a:solidFill>
                  <a:schemeClr val="tx1"/>
                </a:solidFill>
                <a:latin typeface="+mn-lt"/>
                <a:ea typeface="+mn-ea"/>
                <a:cs typeface="+mn-cs"/>
              </a:defRPr>
            </a:lvl8pPr>
            <a:lvl9pPr marL="3197976" indent="-170794" algn="l" rtl="0" fontAlgn="ctr">
              <a:lnSpc>
                <a:spcPct val="120000"/>
              </a:lnSpc>
              <a:spcBef>
                <a:spcPct val="20000"/>
              </a:spcBef>
              <a:spcAft>
                <a:spcPct val="0"/>
              </a:spcAft>
              <a:buClr>
                <a:schemeClr val="accent1"/>
              </a:buClr>
              <a:buSzPct val="60000"/>
              <a:buFont typeface="Wingdings" pitchFamily="2" charset="2"/>
              <a:buChar char="l"/>
              <a:defRPr sz="1100">
                <a:solidFill>
                  <a:schemeClr val="tx1"/>
                </a:solidFill>
                <a:latin typeface="+mn-lt"/>
                <a:ea typeface="+mn-ea"/>
                <a:cs typeface="+mn-cs"/>
              </a:defRPr>
            </a:lvl9pPr>
          </a:lstStyle>
          <a:p>
            <a:pPr>
              <a:buFont typeface="Wingdings" panose="05000000000000000000" pitchFamily="2" charset="2"/>
              <a:buNone/>
              <a:defRPr/>
            </a:pPr>
            <a:r>
              <a:rPr lang="zh-CN" altLang="en-US" sz="2200" kern="0" dirty="0">
                <a:latin typeface="Times New Roman" panose="02020603050405020304" pitchFamily="18" charset="0"/>
                <a:cs typeface="Times New Roman" panose="02020603050405020304" pitchFamily="18" charset="0"/>
              </a:rPr>
              <a:t>       </a:t>
            </a:r>
            <a:r>
              <a:rPr lang="zh-CN" altLang="en-US" sz="2200" kern="0" dirty="0">
                <a:solidFill>
                  <a:srgbClr val="0000CC"/>
                </a:solidFill>
                <a:latin typeface="Times New Roman" panose="02020603050405020304" pitchFamily="18" charset="0"/>
                <a:cs typeface="Times New Roman" panose="02020603050405020304" pitchFamily="18" charset="0"/>
              </a:rPr>
              <a:t>波函数</a:t>
            </a:r>
            <a:r>
              <a:rPr lang="el-GR" altLang="zh-CN" sz="2200" kern="0" dirty="0">
                <a:solidFill>
                  <a:srgbClr val="FF0000"/>
                </a:solidFill>
                <a:latin typeface="Times New Roman" panose="02020603050405020304" pitchFamily="18" charset="0"/>
                <a:cs typeface="Times New Roman" panose="02020603050405020304" pitchFamily="18" charset="0"/>
              </a:rPr>
              <a:t>ψ</a:t>
            </a:r>
            <a:r>
              <a:rPr lang="zh-CN" altLang="en-US" sz="2200" kern="0" dirty="0">
                <a:solidFill>
                  <a:srgbClr val="0000CC"/>
                </a:solidFill>
                <a:latin typeface="Times New Roman" panose="02020603050405020304" pitchFamily="18" charset="0"/>
                <a:cs typeface="Times New Roman" panose="02020603050405020304" pitchFamily="18" charset="0"/>
              </a:rPr>
              <a:t>是核外电子运动的数学式，并无明确的物理意义。但 </a:t>
            </a:r>
            <a:r>
              <a:rPr lang="zh-CN" altLang="en-US" sz="2200" kern="0" dirty="0">
                <a:solidFill>
                  <a:srgbClr val="FF0000"/>
                </a:solidFill>
                <a:latin typeface="Times New Roman" panose="02020603050405020304" pitchFamily="18" charset="0"/>
                <a:cs typeface="Times New Roman" panose="02020603050405020304" pitchFamily="18" charset="0"/>
              </a:rPr>
              <a:t> ▏</a:t>
            </a:r>
            <a:r>
              <a:rPr lang="el-GR" altLang="zh-CN" sz="2200" kern="0" dirty="0">
                <a:solidFill>
                  <a:srgbClr val="FF0000"/>
                </a:solidFill>
                <a:latin typeface="Times New Roman" panose="02020603050405020304" pitchFamily="18" charset="0"/>
                <a:cs typeface="Times New Roman" panose="02020603050405020304" pitchFamily="18" charset="0"/>
              </a:rPr>
              <a:t>ψ▕</a:t>
            </a:r>
            <a:r>
              <a:rPr lang="en-US" altLang="zh-CN" sz="2200" kern="0" dirty="0">
                <a:solidFill>
                  <a:srgbClr val="FF0000"/>
                </a:solidFill>
                <a:latin typeface="Times New Roman" panose="02020603050405020304" pitchFamily="18" charset="0"/>
                <a:cs typeface="Times New Roman" panose="02020603050405020304" pitchFamily="18" charset="0"/>
              </a:rPr>
              <a:t> </a:t>
            </a:r>
            <a:r>
              <a:rPr lang="en-US" altLang="zh-CN" sz="2200" kern="0" baseline="30000" dirty="0">
                <a:solidFill>
                  <a:srgbClr val="FF0000"/>
                </a:solidFill>
                <a:latin typeface="Times New Roman" panose="02020603050405020304" pitchFamily="18" charset="0"/>
                <a:cs typeface="Times New Roman" panose="02020603050405020304" pitchFamily="18" charset="0"/>
              </a:rPr>
              <a:t>2</a:t>
            </a:r>
            <a:r>
              <a:rPr lang="en-US" altLang="zh-CN" sz="2200" kern="0" dirty="0">
                <a:solidFill>
                  <a:srgbClr val="FF0000"/>
                </a:solidFill>
                <a:latin typeface="Times New Roman" panose="02020603050405020304" pitchFamily="18" charset="0"/>
                <a:cs typeface="Times New Roman" panose="02020603050405020304" pitchFamily="18" charset="0"/>
              </a:rPr>
              <a:t> </a:t>
            </a:r>
            <a:r>
              <a:rPr lang="zh-CN" altLang="en-US" sz="2200" kern="0" dirty="0">
                <a:solidFill>
                  <a:srgbClr val="0000CC"/>
                </a:solidFill>
                <a:latin typeface="Times New Roman" panose="02020603050405020304" pitchFamily="18" charset="0"/>
                <a:cs typeface="Times New Roman" panose="02020603050405020304" pitchFamily="18" charset="0"/>
              </a:rPr>
              <a:t>的物理意义是电子在某区域出现的几率密度，如下图，电子出现</a:t>
            </a:r>
            <a:r>
              <a:rPr lang="en-US" altLang="zh-CN" sz="2200" kern="0" dirty="0">
                <a:solidFill>
                  <a:srgbClr val="0000CC"/>
                </a:solidFill>
                <a:latin typeface="Times New Roman" panose="02020603050405020304" pitchFamily="18" charset="0"/>
                <a:cs typeface="Times New Roman" panose="02020603050405020304" pitchFamily="18" charset="0"/>
              </a:rPr>
              <a:t>95%</a:t>
            </a:r>
            <a:r>
              <a:rPr lang="zh-CN" altLang="en-US" sz="2200" kern="0" dirty="0">
                <a:solidFill>
                  <a:srgbClr val="0000CC"/>
                </a:solidFill>
                <a:latin typeface="Times New Roman" panose="02020603050405020304" pitchFamily="18" charset="0"/>
                <a:cs typeface="Times New Roman" panose="02020603050405020304" pitchFamily="18" charset="0"/>
              </a:rPr>
              <a:t>的区域构成图案叫</a:t>
            </a:r>
            <a:r>
              <a:rPr lang="zh-CN" altLang="en-US" sz="2200" kern="0" dirty="0">
                <a:solidFill>
                  <a:srgbClr val="FF0000"/>
                </a:solidFill>
                <a:latin typeface="Times New Roman" panose="02020603050405020304" pitchFamily="18" charset="0"/>
                <a:cs typeface="Times New Roman" panose="02020603050405020304" pitchFamily="18" charset="0"/>
              </a:rPr>
              <a:t>电子云。</a:t>
            </a:r>
            <a:r>
              <a:rPr lang="en-US" altLang="zh-CN" sz="2200" kern="0" dirty="0">
                <a:solidFill>
                  <a:srgbClr val="FF0000"/>
                </a:solidFill>
                <a:latin typeface="Times New Roman" panose="02020603050405020304" pitchFamily="18" charset="0"/>
                <a:cs typeface="Times New Roman" panose="02020603050405020304" pitchFamily="18" charset="0"/>
              </a:rPr>
              <a:t>(Max Born)</a:t>
            </a:r>
          </a:p>
        </p:txBody>
      </p:sp>
      <p:grpSp>
        <p:nvGrpSpPr>
          <p:cNvPr id="2" name="组合 1"/>
          <p:cNvGrpSpPr>
            <a:grpSpLocks/>
          </p:cNvGrpSpPr>
          <p:nvPr/>
        </p:nvGrpSpPr>
        <p:grpSpPr bwMode="auto">
          <a:xfrm>
            <a:off x="746125" y="2571750"/>
            <a:ext cx="2722563" cy="2339975"/>
            <a:chOff x="746125" y="2643188"/>
            <a:chExt cx="2722563" cy="2339975"/>
          </a:xfrm>
        </p:grpSpPr>
        <p:pic>
          <p:nvPicPr>
            <p:cNvPr id="122897" name="Picture 3" descr="a1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49736" y="3440905"/>
              <a:ext cx="1704759" cy="14358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22898" name="Group 43"/>
            <p:cNvGrpSpPr>
              <a:grpSpLocks/>
            </p:cNvGrpSpPr>
            <p:nvPr/>
          </p:nvGrpSpPr>
          <p:grpSpPr bwMode="auto">
            <a:xfrm>
              <a:off x="746125" y="2643188"/>
              <a:ext cx="2722563" cy="2339975"/>
              <a:chOff x="406" y="2210"/>
              <a:chExt cx="2156" cy="1848"/>
            </a:xfrm>
          </p:grpSpPr>
          <p:sp>
            <p:nvSpPr>
              <p:cNvPr id="72" name="Line 14"/>
              <p:cNvSpPr>
                <a:spLocks noChangeShapeType="1"/>
              </p:cNvSpPr>
              <p:nvPr/>
            </p:nvSpPr>
            <p:spPr bwMode="auto">
              <a:xfrm>
                <a:off x="1443" y="3368"/>
                <a:ext cx="1119" cy="15"/>
              </a:xfrm>
              <a:prstGeom prst="line">
                <a:avLst/>
              </a:prstGeom>
              <a:noFill/>
              <a:ln w="25400">
                <a:solidFill>
                  <a:schemeClr val="tx1"/>
                </a:solidFill>
                <a:round/>
                <a:headEnd/>
                <a:tailEnd type="stealth" w="lg" len="lg"/>
              </a:ln>
              <a:effectLst/>
            </p:spPr>
            <p:txBody>
              <a:bodyP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73" name="Line 15"/>
              <p:cNvSpPr>
                <a:spLocks noChangeShapeType="1"/>
              </p:cNvSpPr>
              <p:nvPr/>
            </p:nvSpPr>
            <p:spPr bwMode="auto">
              <a:xfrm flipV="1">
                <a:off x="1443" y="2297"/>
                <a:ext cx="0" cy="1072"/>
              </a:xfrm>
              <a:prstGeom prst="line">
                <a:avLst/>
              </a:prstGeom>
              <a:noFill/>
              <a:ln w="25400">
                <a:solidFill>
                  <a:schemeClr val="tx1"/>
                </a:solidFill>
                <a:round/>
                <a:headEnd/>
                <a:tailEnd type="stealth" w="lg" len="lg"/>
              </a:ln>
              <a:effectLst/>
            </p:spPr>
            <p:txBody>
              <a:bodyP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74" name="Line 16"/>
              <p:cNvSpPr>
                <a:spLocks noChangeShapeType="1"/>
              </p:cNvSpPr>
              <p:nvPr/>
            </p:nvSpPr>
            <p:spPr bwMode="auto">
              <a:xfrm flipH="1">
                <a:off x="779" y="3368"/>
                <a:ext cx="664" cy="470"/>
              </a:xfrm>
              <a:prstGeom prst="line">
                <a:avLst/>
              </a:prstGeom>
              <a:noFill/>
              <a:ln w="25400">
                <a:solidFill>
                  <a:schemeClr val="tx1"/>
                </a:solidFill>
                <a:round/>
                <a:headEnd/>
                <a:tailEnd type="stealth" w="lg" len="lg"/>
              </a:ln>
              <a:effectLst/>
            </p:spPr>
            <p:txBody>
              <a:bodyP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75" name="Oval 27"/>
              <p:cNvSpPr>
                <a:spLocks noChangeArrowheads="1"/>
              </p:cNvSpPr>
              <p:nvPr/>
            </p:nvSpPr>
            <p:spPr bwMode="auto">
              <a:xfrm>
                <a:off x="1415" y="3336"/>
                <a:ext cx="54" cy="68"/>
              </a:xfrm>
              <a:prstGeom prst="ellipse">
                <a:avLst/>
              </a:prstGeom>
              <a:solidFill>
                <a:schemeClr val="accent1"/>
              </a:solidFill>
              <a:ln w="9525">
                <a:solidFill>
                  <a:schemeClr val="tx1"/>
                </a:solidFill>
                <a:round/>
                <a:headEnd/>
                <a:tailEnd/>
              </a:ln>
              <a:effec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76" name="Text Box 32"/>
              <p:cNvSpPr txBox="1">
                <a:spLocks noChangeArrowheads="1"/>
              </p:cNvSpPr>
              <p:nvPr/>
            </p:nvSpPr>
            <p:spPr bwMode="auto">
              <a:xfrm>
                <a:off x="1045" y="2210"/>
                <a:ext cx="290" cy="454"/>
              </a:xfrm>
              <a:prstGeom prst="rect">
                <a:avLst/>
              </a:prstGeom>
              <a:noFill/>
              <a:ln w="9525">
                <a:noFill/>
                <a:miter lim="800000"/>
                <a:headEnd/>
                <a:tailEnd/>
              </a:ln>
              <a:effectLst/>
            </p:spPr>
            <p:txBody>
              <a:bodyPr wrap="none">
                <a:spAutoFit/>
              </a:bodyPr>
              <a:lstStyle/>
              <a:p>
                <a:pPr>
                  <a:defRPr/>
                </a:pPr>
                <a:r>
                  <a:rPr lang="en-US" altLang="zh-CN" sz="3200" dirty="0">
                    <a:latin typeface="Times New Roman" panose="02020603050405020304" pitchFamily="18" charset="0"/>
                    <a:ea typeface="+mn-ea"/>
                    <a:cs typeface="Times New Roman" panose="02020603050405020304" pitchFamily="18" charset="0"/>
                  </a:rPr>
                  <a:t>z</a:t>
                </a:r>
                <a:endParaRPr lang="el-GR" altLang="zh-CN" sz="3200" dirty="0">
                  <a:latin typeface="Times New Roman" panose="02020603050405020304" pitchFamily="18" charset="0"/>
                  <a:ea typeface="+mn-ea"/>
                  <a:cs typeface="Times New Roman" panose="02020603050405020304" pitchFamily="18" charset="0"/>
                </a:endParaRPr>
              </a:p>
            </p:txBody>
          </p:sp>
          <p:sp>
            <p:nvSpPr>
              <p:cNvPr id="77" name="Text Box 33"/>
              <p:cNvSpPr txBox="1">
                <a:spLocks noChangeArrowheads="1"/>
              </p:cNvSpPr>
              <p:nvPr/>
            </p:nvSpPr>
            <p:spPr bwMode="auto">
              <a:xfrm>
                <a:off x="406" y="3604"/>
                <a:ext cx="166" cy="454"/>
              </a:xfrm>
              <a:prstGeom prst="rect">
                <a:avLst/>
              </a:prstGeom>
              <a:noFill/>
              <a:ln w="9525">
                <a:noFill/>
                <a:miter lim="800000"/>
                <a:headEnd/>
                <a:tailEnd/>
              </a:ln>
              <a:effectLst/>
            </p:spPr>
            <p:txBody>
              <a:bodyPr>
                <a:spAutoFit/>
              </a:bodyPr>
              <a:lstStyle/>
              <a:p>
                <a:pPr>
                  <a:defRPr/>
                </a:pPr>
                <a:r>
                  <a:rPr lang="en-US" altLang="zh-CN" sz="3200" dirty="0">
                    <a:latin typeface="Times New Roman" panose="02020603050405020304" pitchFamily="18" charset="0"/>
                    <a:ea typeface="+mn-ea"/>
                    <a:cs typeface="Times New Roman" panose="02020603050405020304" pitchFamily="18" charset="0"/>
                  </a:rPr>
                  <a:t>x</a:t>
                </a:r>
                <a:endParaRPr lang="el-GR" altLang="zh-CN" sz="3200" dirty="0">
                  <a:latin typeface="Times New Roman" panose="02020603050405020304" pitchFamily="18" charset="0"/>
                  <a:ea typeface="+mn-ea"/>
                  <a:cs typeface="Times New Roman" panose="02020603050405020304" pitchFamily="18" charset="0"/>
                </a:endParaRPr>
              </a:p>
            </p:txBody>
          </p:sp>
          <p:sp>
            <p:nvSpPr>
              <p:cNvPr id="78" name="Text Box 34"/>
              <p:cNvSpPr txBox="1">
                <a:spLocks noChangeArrowheads="1"/>
              </p:cNvSpPr>
              <p:nvPr/>
            </p:nvSpPr>
            <p:spPr bwMode="auto">
              <a:xfrm>
                <a:off x="2336" y="3340"/>
                <a:ext cx="165" cy="454"/>
              </a:xfrm>
              <a:prstGeom prst="rect">
                <a:avLst/>
              </a:prstGeom>
              <a:noFill/>
              <a:ln w="9525">
                <a:noFill/>
                <a:miter lim="800000"/>
                <a:headEnd/>
                <a:tailEnd/>
              </a:ln>
              <a:effectLst/>
            </p:spPr>
            <p:txBody>
              <a:bodyPr>
                <a:spAutoFit/>
              </a:bodyPr>
              <a:lstStyle/>
              <a:p>
                <a:pPr>
                  <a:defRPr/>
                </a:pPr>
                <a:r>
                  <a:rPr lang="en-US" altLang="zh-CN" sz="3200" dirty="0">
                    <a:latin typeface="Times New Roman" panose="02020603050405020304" pitchFamily="18" charset="0"/>
                    <a:ea typeface="+mn-ea"/>
                    <a:cs typeface="Times New Roman" panose="02020603050405020304" pitchFamily="18" charset="0"/>
                  </a:rPr>
                  <a:t>y</a:t>
                </a:r>
                <a:endParaRPr lang="el-GR" altLang="zh-CN" sz="3200" dirty="0">
                  <a:latin typeface="Times New Roman" panose="02020603050405020304" pitchFamily="18" charset="0"/>
                  <a:ea typeface="+mn-ea"/>
                  <a:cs typeface="Times New Roman" panose="02020603050405020304" pitchFamily="18" charset="0"/>
                </a:endParaRPr>
              </a:p>
            </p:txBody>
          </p:sp>
        </p:grpSp>
        <p:sp>
          <p:nvSpPr>
            <p:cNvPr id="71" name="Arc 44"/>
            <p:cNvSpPr>
              <a:spLocks/>
            </p:cNvSpPr>
            <p:nvPr/>
          </p:nvSpPr>
          <p:spPr bwMode="auto">
            <a:xfrm rot="16200000" flipH="1">
              <a:off x="1854200" y="3070226"/>
              <a:ext cx="1206500" cy="8001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2225">
              <a:solidFill>
                <a:schemeClr val="tx1"/>
              </a:solidFill>
              <a:round/>
              <a:headEnd/>
              <a:tailEnd/>
            </a:ln>
            <a:effectLst/>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grpSp>
      <p:grpSp>
        <p:nvGrpSpPr>
          <p:cNvPr id="122886" name="组合 78"/>
          <p:cNvGrpSpPr>
            <a:grpSpLocks/>
          </p:cNvGrpSpPr>
          <p:nvPr/>
        </p:nvGrpSpPr>
        <p:grpSpPr bwMode="auto">
          <a:xfrm>
            <a:off x="4354513" y="2643188"/>
            <a:ext cx="3457575" cy="2255837"/>
            <a:chOff x="4140200" y="3628644"/>
            <a:chExt cx="4267200" cy="2854821"/>
          </a:xfrm>
        </p:grpSpPr>
        <p:pic>
          <p:nvPicPr>
            <p:cNvPr id="122889" name="Picture 4" descr="彩p"/>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40200" y="4281488"/>
              <a:ext cx="4267200"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890" name="Line 35"/>
            <p:cNvSpPr>
              <a:spLocks noChangeShapeType="1"/>
            </p:cNvSpPr>
            <p:nvPr/>
          </p:nvSpPr>
          <p:spPr bwMode="auto">
            <a:xfrm>
              <a:off x="6365875" y="5408613"/>
              <a:ext cx="1776413" cy="25400"/>
            </a:xfrm>
            <a:prstGeom prst="line">
              <a:avLst/>
            </a:prstGeom>
            <a:noFill/>
            <a:ln w="25400">
              <a:solidFill>
                <a:schemeClr val="tx1"/>
              </a:solidFill>
              <a:round/>
              <a:headEnd/>
              <a:tailEnd type="stealth" w="lg" len="lg"/>
            </a:ln>
            <a:extLst>
              <a:ext uri="{909E8E84-426E-40DD-AFC4-6F175D3DCCD1}">
                <a14:hiddenFill xmlns:a14="http://schemas.microsoft.com/office/drawing/2010/main">
                  <a:noFill/>
                </a14:hiddenFill>
              </a:ext>
            </a:extLst>
          </p:spPr>
          <p:txBody>
            <a:bodyPr/>
            <a:lstStyle/>
            <a:p>
              <a:endParaRPr lang="zh-CN" altLang="en-US"/>
            </a:p>
          </p:txBody>
        </p:sp>
        <p:sp>
          <p:nvSpPr>
            <p:cNvPr id="122891" name="Line 36"/>
            <p:cNvSpPr>
              <a:spLocks noChangeShapeType="1"/>
            </p:cNvSpPr>
            <p:nvPr/>
          </p:nvSpPr>
          <p:spPr bwMode="auto">
            <a:xfrm flipV="1">
              <a:off x="6365876" y="3705225"/>
              <a:ext cx="0" cy="1703388"/>
            </a:xfrm>
            <a:prstGeom prst="line">
              <a:avLst/>
            </a:prstGeom>
            <a:noFill/>
            <a:ln w="25400">
              <a:solidFill>
                <a:schemeClr val="tx1"/>
              </a:solidFill>
              <a:round/>
              <a:headEnd/>
              <a:tailEnd type="stealth" w="lg" len="lg"/>
            </a:ln>
            <a:extLst>
              <a:ext uri="{909E8E84-426E-40DD-AFC4-6F175D3DCCD1}">
                <a14:hiddenFill xmlns:a14="http://schemas.microsoft.com/office/drawing/2010/main">
                  <a:noFill/>
                </a14:hiddenFill>
              </a:ext>
            </a:extLst>
          </p:spPr>
          <p:txBody>
            <a:bodyPr/>
            <a:lstStyle/>
            <a:p>
              <a:endParaRPr lang="zh-CN" altLang="en-US"/>
            </a:p>
          </p:txBody>
        </p:sp>
        <p:sp>
          <p:nvSpPr>
            <p:cNvPr id="122892" name="Line 37"/>
            <p:cNvSpPr>
              <a:spLocks noChangeShapeType="1"/>
            </p:cNvSpPr>
            <p:nvPr/>
          </p:nvSpPr>
          <p:spPr bwMode="auto">
            <a:xfrm flipH="1">
              <a:off x="5311775" y="5408613"/>
              <a:ext cx="1054100" cy="746125"/>
            </a:xfrm>
            <a:prstGeom prst="line">
              <a:avLst/>
            </a:prstGeom>
            <a:noFill/>
            <a:ln w="25400">
              <a:solidFill>
                <a:schemeClr val="tx1"/>
              </a:solidFill>
              <a:round/>
              <a:headEnd/>
              <a:tailEnd type="stealth" w="lg" len="lg"/>
            </a:ln>
            <a:extLst>
              <a:ext uri="{909E8E84-426E-40DD-AFC4-6F175D3DCCD1}">
                <a14:hiddenFill xmlns:a14="http://schemas.microsoft.com/office/drawing/2010/main">
                  <a:noFill/>
                </a14:hiddenFill>
              </a:ext>
            </a:extLst>
          </p:spPr>
          <p:txBody>
            <a:bodyPr/>
            <a:lstStyle/>
            <a:p>
              <a:endParaRPr lang="zh-CN" altLang="en-US"/>
            </a:p>
          </p:txBody>
        </p:sp>
        <p:sp>
          <p:nvSpPr>
            <p:cNvPr id="122893" name="Oval 38"/>
            <p:cNvSpPr>
              <a:spLocks noChangeArrowheads="1"/>
            </p:cNvSpPr>
            <p:nvPr/>
          </p:nvSpPr>
          <p:spPr bwMode="auto">
            <a:xfrm>
              <a:off x="6323013" y="5356225"/>
              <a:ext cx="87313" cy="106363"/>
            </a:xfrm>
            <a:prstGeom prst="ellipse">
              <a:avLst/>
            </a:prstGeom>
            <a:solidFill>
              <a:schemeClr val="accent1"/>
            </a:solidFill>
            <a:ln w="9525">
              <a:solidFill>
                <a:schemeClr val="tx1"/>
              </a:solidFill>
              <a:round/>
              <a:headEnd/>
              <a:tailEnd/>
            </a:ln>
          </p:spPr>
          <p:txBody>
            <a:bodyPr wrap="none" anchor="ctr"/>
            <a:lstStyle/>
            <a:p>
              <a:endParaRPr lang="zh-CN" altLang="en-US" b="0">
                <a:latin typeface="Times New Roman" panose="02020603050405020304" pitchFamily="18" charset="0"/>
                <a:cs typeface="Times New Roman" panose="02020603050405020304" pitchFamily="18" charset="0"/>
              </a:endParaRPr>
            </a:p>
          </p:txBody>
        </p:sp>
        <p:sp>
          <p:nvSpPr>
            <p:cNvPr id="122894" name="Text Box 39"/>
            <p:cNvSpPr txBox="1">
              <a:spLocks noChangeArrowheads="1"/>
            </p:cNvSpPr>
            <p:nvPr/>
          </p:nvSpPr>
          <p:spPr bwMode="auto">
            <a:xfrm>
              <a:off x="5792487" y="3628644"/>
              <a:ext cx="453350" cy="740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3200" b="0">
                  <a:latin typeface="Times New Roman" panose="02020603050405020304" pitchFamily="18" charset="0"/>
                  <a:cs typeface="Times New Roman" panose="02020603050405020304" pitchFamily="18" charset="0"/>
                </a:rPr>
                <a:t>z</a:t>
              </a:r>
              <a:endParaRPr lang="el-GR" altLang="zh-CN" sz="3200" b="0">
                <a:latin typeface="Times New Roman" panose="02020603050405020304" pitchFamily="18" charset="0"/>
                <a:cs typeface="Times New Roman" panose="02020603050405020304" pitchFamily="18" charset="0"/>
              </a:endParaRPr>
            </a:p>
          </p:txBody>
        </p:sp>
        <p:sp>
          <p:nvSpPr>
            <p:cNvPr id="122895" name="Text Box 40"/>
            <p:cNvSpPr txBox="1">
              <a:spLocks noChangeArrowheads="1"/>
            </p:cNvSpPr>
            <p:nvPr/>
          </p:nvSpPr>
          <p:spPr bwMode="auto">
            <a:xfrm>
              <a:off x="4920135" y="5743336"/>
              <a:ext cx="263525" cy="740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3200" b="0">
                  <a:latin typeface="Times New Roman" panose="02020603050405020304" pitchFamily="18" charset="0"/>
                  <a:cs typeface="Times New Roman" panose="02020603050405020304" pitchFamily="18" charset="0"/>
                </a:rPr>
                <a:t>x</a:t>
              </a:r>
              <a:endParaRPr lang="el-GR" altLang="zh-CN" sz="3200" b="0">
                <a:latin typeface="Times New Roman" panose="02020603050405020304" pitchFamily="18" charset="0"/>
                <a:cs typeface="Times New Roman" panose="02020603050405020304" pitchFamily="18" charset="0"/>
              </a:endParaRPr>
            </a:p>
          </p:txBody>
        </p:sp>
        <p:sp>
          <p:nvSpPr>
            <p:cNvPr id="122896" name="Text Box 41"/>
            <p:cNvSpPr txBox="1">
              <a:spLocks noChangeArrowheads="1"/>
            </p:cNvSpPr>
            <p:nvPr/>
          </p:nvSpPr>
          <p:spPr bwMode="auto">
            <a:xfrm>
              <a:off x="7783513" y="5360988"/>
              <a:ext cx="261938" cy="740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3200" b="0">
                  <a:latin typeface="Times New Roman" panose="02020603050405020304" pitchFamily="18" charset="0"/>
                  <a:cs typeface="Times New Roman" panose="02020603050405020304" pitchFamily="18" charset="0"/>
                </a:rPr>
                <a:t>y</a:t>
              </a:r>
              <a:endParaRPr lang="el-GR" altLang="zh-CN" sz="3200" b="0">
                <a:latin typeface="Times New Roman" panose="02020603050405020304" pitchFamily="18" charset="0"/>
                <a:cs typeface="Times New Roman" panose="02020603050405020304" pitchFamily="18" charset="0"/>
              </a:endParaRPr>
            </a:p>
          </p:txBody>
        </p:sp>
      </p:grpSp>
      <p:sp>
        <p:nvSpPr>
          <p:cNvPr id="89" name="Text Box 5"/>
          <p:cNvSpPr txBox="1">
            <a:spLocks noChangeArrowheads="1"/>
          </p:cNvSpPr>
          <p:nvPr/>
        </p:nvSpPr>
        <p:spPr bwMode="auto">
          <a:xfrm>
            <a:off x="1368425" y="4659313"/>
            <a:ext cx="2447925" cy="396875"/>
          </a:xfrm>
          <a:prstGeom prst="rect">
            <a:avLst/>
          </a:prstGeom>
          <a:noFill/>
          <a:ln w="9525">
            <a:noFill/>
            <a:miter lim="800000"/>
            <a:headEnd/>
            <a:tailEnd/>
          </a:ln>
        </p:spPr>
        <p:txBody>
          <a:bodyPr>
            <a:spAutoFit/>
          </a:bodyPr>
          <a:lstStyle/>
          <a:p>
            <a:pPr>
              <a:spcBef>
                <a:spcPct val="50000"/>
              </a:spcBef>
              <a:defRPr/>
            </a:pPr>
            <a:r>
              <a:rPr kumimoji="1" lang="en-US" altLang="zh-CN" sz="2000" dirty="0">
                <a:solidFill>
                  <a:srgbClr val="FF0000"/>
                </a:solidFill>
                <a:latin typeface="Times New Roman" panose="02020603050405020304" pitchFamily="18" charset="0"/>
                <a:ea typeface="+mn-ea"/>
                <a:cs typeface="Times New Roman" panose="02020603050405020304" pitchFamily="18" charset="0"/>
              </a:rPr>
              <a:t>s  </a:t>
            </a:r>
            <a:r>
              <a:rPr kumimoji="1" lang="zh-CN" altLang="en-US" sz="2000" dirty="0">
                <a:solidFill>
                  <a:srgbClr val="FF0000"/>
                </a:solidFill>
                <a:latin typeface="Times New Roman" panose="02020603050405020304" pitchFamily="18" charset="0"/>
                <a:ea typeface="+mn-ea"/>
                <a:cs typeface="Times New Roman" panose="02020603050405020304" pitchFamily="18" charset="0"/>
              </a:rPr>
              <a:t>轨道电子云</a:t>
            </a:r>
          </a:p>
        </p:txBody>
      </p:sp>
      <p:sp>
        <p:nvSpPr>
          <p:cNvPr id="90" name="Text Box 5"/>
          <p:cNvSpPr txBox="1">
            <a:spLocks noChangeArrowheads="1"/>
          </p:cNvSpPr>
          <p:nvPr/>
        </p:nvSpPr>
        <p:spPr bwMode="auto">
          <a:xfrm>
            <a:off x="5570538" y="4659313"/>
            <a:ext cx="2447925" cy="396875"/>
          </a:xfrm>
          <a:prstGeom prst="rect">
            <a:avLst/>
          </a:prstGeom>
          <a:noFill/>
          <a:ln w="9525">
            <a:noFill/>
            <a:miter lim="800000"/>
            <a:headEnd/>
            <a:tailEnd/>
          </a:ln>
        </p:spPr>
        <p:txBody>
          <a:bodyPr>
            <a:spAutoFit/>
          </a:bodyPr>
          <a:lstStyle/>
          <a:p>
            <a:pPr>
              <a:spcBef>
                <a:spcPct val="50000"/>
              </a:spcBef>
              <a:defRPr/>
            </a:pPr>
            <a:r>
              <a:rPr kumimoji="1" lang="en-US" altLang="zh-CN" sz="2000" dirty="0">
                <a:solidFill>
                  <a:srgbClr val="FF0000"/>
                </a:solidFill>
                <a:latin typeface="Times New Roman" panose="02020603050405020304" pitchFamily="18" charset="0"/>
                <a:ea typeface="+mn-ea"/>
                <a:cs typeface="Times New Roman" panose="02020603050405020304" pitchFamily="18" charset="0"/>
              </a:rPr>
              <a:t>p </a:t>
            </a:r>
            <a:r>
              <a:rPr kumimoji="1" lang="zh-CN" altLang="en-US" sz="2000" dirty="0">
                <a:solidFill>
                  <a:srgbClr val="FF0000"/>
                </a:solidFill>
                <a:latin typeface="Times New Roman" panose="02020603050405020304" pitchFamily="18" charset="0"/>
                <a:ea typeface="+mn-ea"/>
                <a:cs typeface="Times New Roman" panose="02020603050405020304" pitchFamily="18" charset="0"/>
              </a:rPr>
              <a:t>轨道电子云</a:t>
            </a:r>
          </a:p>
        </p:txBody>
      </p:sp>
      <p:sp>
        <p:nvSpPr>
          <p:cNvPr id="27" name="Text Box 55"/>
          <p:cNvSpPr txBox="1">
            <a:spLocks noChangeArrowheads="1"/>
          </p:cNvSpPr>
          <p:nvPr/>
        </p:nvSpPr>
        <p:spPr bwMode="auto">
          <a:xfrm>
            <a:off x="611188" y="268288"/>
            <a:ext cx="5545137"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9" tIns="45709" rIns="91419" bIns="45709">
            <a:spAutoFit/>
          </a:bodyPr>
          <a:lstStyle>
            <a:lvl1pPr>
              <a:defRPr b="1">
                <a:solidFill>
                  <a:schemeClr val="tx1"/>
                </a:solidFill>
                <a:latin typeface="Arial" panose="020B0604020202020204" pitchFamily="34" charset="0"/>
                <a:ea typeface="华文细黑" panose="02010600040101010101" pitchFamily="2" charset="-122"/>
              </a:defRPr>
            </a:lvl1pPr>
            <a:lvl2pPr marL="742950" indent="-285750">
              <a:defRPr b="1">
                <a:solidFill>
                  <a:schemeClr val="tx1"/>
                </a:solidFill>
                <a:latin typeface="Arial" panose="020B0604020202020204" pitchFamily="34" charset="0"/>
                <a:ea typeface="华文细黑" panose="02010600040101010101" pitchFamily="2" charset="-122"/>
              </a:defRPr>
            </a:lvl2pPr>
            <a:lvl3pPr marL="1143000" indent="-228600">
              <a:defRPr b="1">
                <a:solidFill>
                  <a:schemeClr val="tx1"/>
                </a:solidFill>
                <a:latin typeface="Arial" panose="020B0604020202020204" pitchFamily="34" charset="0"/>
                <a:ea typeface="华文细黑" panose="02010600040101010101" pitchFamily="2" charset="-122"/>
              </a:defRPr>
            </a:lvl3pPr>
            <a:lvl4pPr marL="1600200" indent="-228600">
              <a:defRPr b="1">
                <a:solidFill>
                  <a:schemeClr val="tx1"/>
                </a:solidFill>
                <a:latin typeface="Arial" panose="020B0604020202020204" pitchFamily="34" charset="0"/>
                <a:ea typeface="华文细黑" panose="02010600040101010101" pitchFamily="2" charset="-122"/>
              </a:defRPr>
            </a:lvl4pPr>
            <a:lvl5pPr marL="2057400" indent="-228600">
              <a:defRPr b="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9pPr>
          </a:lstStyle>
          <a:p>
            <a:pPr eaLnBrk="1" hangingPunct="1">
              <a:defRPr/>
            </a:pPr>
            <a:r>
              <a:rPr lang="en-US" altLang="zh-CN" sz="2400" dirty="0">
                <a:latin typeface="微软雅黑" panose="020B0503020204020204" pitchFamily="34" charset="-122"/>
                <a:ea typeface="微软雅黑" panose="020B0503020204020204" pitchFamily="34" charset="-122"/>
              </a:rPr>
              <a:t>1.2.2 </a:t>
            </a:r>
            <a:r>
              <a:rPr lang="zh-CN" altLang="en-US" sz="2400" dirty="0">
                <a:latin typeface="Times New Roman" panose="02020603050405020304" pitchFamily="18" charset="0"/>
                <a:ea typeface="+mn-ea"/>
                <a:cs typeface="Times New Roman" panose="02020603050405020304" pitchFamily="18" charset="0"/>
              </a:rPr>
              <a:t>氢原子的量子力学模型</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dissolve">
                                      <p:cBhvr>
                                        <p:cTn id="7" dur="500"/>
                                        <p:tgtEl>
                                          <p:spTgt spid="4">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childTnLst>
                                </p:cTn>
                              </p:par>
                            </p:childTnLst>
                          </p:cTn>
                        </p:par>
                      </p:childTnLst>
                    </p:cTn>
                  </p:par>
                  <p:par>
                    <p:cTn id="12" fill="hold" nodeType="clickPar">
                      <p:stCondLst>
                        <p:cond delay="indefinite"/>
                      </p:stCondLst>
                      <p:childTnLst>
                        <p:par>
                          <p:cTn id="13" fill="hold" nodeType="withGroup">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89"/>
                                        </p:tgtEl>
                                        <p:attrNameLst>
                                          <p:attrName>style.visibility</p:attrName>
                                        </p:attrNameLst>
                                      </p:cBhvr>
                                      <p:to>
                                        <p:strVal val="visible"/>
                                      </p:to>
                                    </p:set>
                                  </p:childTnLst>
                                </p:cTn>
                              </p:par>
                            </p:childTnLst>
                          </p:cTn>
                        </p:par>
                      </p:childTnLst>
                    </p:cTn>
                  </p:par>
                  <p:par>
                    <p:cTn id="16" fill="hold" nodeType="clickPar">
                      <p:stCondLst>
                        <p:cond delay="indefinite"/>
                      </p:stCondLst>
                      <p:childTnLst>
                        <p:par>
                          <p:cTn id="17" fill="hold" nodeType="withGroup">
                            <p:stCondLst>
                              <p:cond delay="0"/>
                            </p:stCondLst>
                            <p:childTnLst>
                              <p:par>
                                <p:cTn id="18" presetID="1" presetClass="entr" presetSubtype="0" fill="hold" nodeType="clickEffect">
                                  <p:stCondLst>
                                    <p:cond delay="0"/>
                                  </p:stCondLst>
                                  <p:childTnLst>
                                    <p:set>
                                      <p:cBhvr>
                                        <p:cTn id="19" dur="1" fill="hold">
                                          <p:stCondLst>
                                            <p:cond delay="0"/>
                                          </p:stCondLst>
                                        </p:cTn>
                                        <p:tgtEl>
                                          <p:spTgt spid="122886"/>
                                        </p:tgtEl>
                                        <p:attrNameLst>
                                          <p:attrName>style.visibility</p:attrName>
                                        </p:attrNameLst>
                                      </p:cBhvr>
                                      <p:to>
                                        <p:strVal val="visible"/>
                                      </p:to>
                                    </p:set>
                                  </p:childTnLst>
                                </p:cTn>
                              </p:par>
                            </p:childTnLst>
                          </p:cTn>
                        </p:par>
                      </p:childTnLst>
                    </p:cTn>
                  </p:par>
                  <p:par>
                    <p:cTn id="20" fill="hold" nodeType="clickPar">
                      <p:stCondLst>
                        <p:cond delay="indefinite"/>
                      </p:stCondLst>
                      <p:childTnLst>
                        <p:par>
                          <p:cTn id="21" fill="hold" nodeType="withGroup">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9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89" grpId="0"/>
      <p:bldP spid="90" grpId="0"/>
    </p:bldLst>
  </p:timing>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24935" name="组合 21"/>
          <p:cNvGrpSpPr>
            <a:grpSpLocks/>
          </p:cNvGrpSpPr>
          <p:nvPr/>
        </p:nvGrpSpPr>
        <p:grpSpPr bwMode="auto">
          <a:xfrm>
            <a:off x="6211888" y="1573213"/>
            <a:ext cx="2481262" cy="2806700"/>
            <a:chOff x="6212298" y="1573295"/>
            <a:chExt cx="2480460" cy="2806899"/>
          </a:xfrm>
        </p:grpSpPr>
        <p:grpSp>
          <p:nvGrpSpPr>
            <p:cNvPr id="124937" name="Group 29"/>
            <p:cNvGrpSpPr>
              <a:grpSpLocks/>
            </p:cNvGrpSpPr>
            <p:nvPr/>
          </p:nvGrpSpPr>
          <p:grpSpPr bwMode="auto">
            <a:xfrm>
              <a:off x="6212298" y="1573295"/>
              <a:ext cx="2295058" cy="2397095"/>
              <a:chOff x="3560" y="1026"/>
              <a:chExt cx="1626" cy="1614"/>
            </a:xfrm>
          </p:grpSpPr>
          <p:pic>
            <p:nvPicPr>
              <p:cNvPr id="124939" name="Picture 7" descr="波尔模型"/>
              <p:cNvPicPr>
                <a:picLocks noChangeAspect="1" noChangeArrowheads="1"/>
              </p:cNvPicPr>
              <p:nvPr/>
            </p:nvPicPr>
            <p:blipFill>
              <a:blip r:embed="rId3">
                <a:extLst>
                  <a:ext uri="{28A0092B-C50C-407E-A947-70E740481C1C}">
                    <a14:useLocalDpi xmlns:a14="http://schemas.microsoft.com/office/drawing/2010/main" val="0"/>
                  </a:ext>
                </a:extLst>
              </a:blip>
              <a:srcRect b="13164"/>
              <a:stretch>
                <a:fillRect/>
              </a:stretch>
            </p:blipFill>
            <p:spPr bwMode="auto">
              <a:xfrm>
                <a:off x="3560" y="1026"/>
                <a:ext cx="1626" cy="16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4940" name="Text Box 25"/>
              <p:cNvSpPr txBox="1">
                <a:spLocks noChangeArrowheads="1"/>
              </p:cNvSpPr>
              <p:nvPr/>
            </p:nvSpPr>
            <p:spPr bwMode="auto">
              <a:xfrm>
                <a:off x="4241" y="1418"/>
                <a:ext cx="341"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2000">
                    <a:latin typeface="Times New Roman" panose="02020603050405020304" pitchFamily="18" charset="0"/>
                    <a:cs typeface="Times New Roman" panose="02020603050405020304" pitchFamily="18" charset="0"/>
                  </a:rPr>
                  <a:t>a</a:t>
                </a:r>
                <a:r>
                  <a:rPr lang="en-US" altLang="zh-CN" sz="2000" baseline="-25000">
                    <a:latin typeface="Times New Roman" panose="02020603050405020304" pitchFamily="18" charset="0"/>
                    <a:cs typeface="Times New Roman" panose="02020603050405020304" pitchFamily="18" charset="0"/>
                  </a:rPr>
                  <a:t>0</a:t>
                </a:r>
                <a:endParaRPr lang="zh-CN" altLang="en-US" sz="2000">
                  <a:latin typeface="Times New Roman" panose="02020603050405020304" pitchFamily="18" charset="0"/>
                  <a:cs typeface="Times New Roman" panose="02020603050405020304" pitchFamily="18" charset="0"/>
                </a:endParaRPr>
              </a:p>
            </p:txBody>
          </p:sp>
          <p:sp>
            <p:nvSpPr>
              <p:cNvPr id="124941" name="Line 28"/>
              <p:cNvSpPr>
                <a:spLocks noChangeShapeType="1"/>
              </p:cNvSpPr>
              <p:nvPr/>
            </p:nvSpPr>
            <p:spPr bwMode="auto">
              <a:xfrm>
                <a:off x="4059" y="1616"/>
                <a:ext cx="318" cy="226"/>
              </a:xfrm>
              <a:prstGeom prst="line">
                <a:avLst/>
              </a:prstGeom>
              <a:noFill/>
              <a:ln w="22225">
                <a:solidFill>
                  <a:schemeClr val="tx1"/>
                </a:solidFill>
                <a:round/>
                <a:headEnd type="stealth" w="lg" len="lg"/>
                <a:tailEnd type="stealth" w="lg" len="lg"/>
              </a:ln>
              <a:extLst>
                <a:ext uri="{909E8E84-426E-40DD-AFC4-6F175D3DCCD1}">
                  <a14:hiddenFill xmlns:a14="http://schemas.microsoft.com/office/drawing/2010/main">
                    <a:noFill/>
                  </a14:hiddenFill>
                </a:ext>
              </a:extLst>
            </p:spPr>
            <p:txBody>
              <a:bodyPr/>
              <a:lstStyle/>
              <a:p>
                <a:endParaRPr lang="zh-CN" altLang="en-US"/>
              </a:p>
            </p:txBody>
          </p:sp>
        </p:grpSp>
        <p:sp>
          <p:nvSpPr>
            <p:cNvPr id="3" name="文本框 2"/>
            <p:cNvSpPr txBox="1"/>
            <p:nvPr/>
          </p:nvSpPr>
          <p:spPr>
            <a:xfrm>
              <a:off x="6616979" y="3980116"/>
              <a:ext cx="2075779" cy="400078"/>
            </a:xfrm>
            <a:prstGeom prst="rect">
              <a:avLst/>
            </a:prstGeom>
            <a:noFill/>
          </p:spPr>
          <p:txBody>
            <a:bodyPr>
              <a:spAutoFit/>
            </a:bodyPr>
            <a:lstStyle/>
            <a:p>
              <a:pPr>
                <a:defRPr/>
              </a:pPr>
              <a:r>
                <a:rPr lang="zh-CN" altLang="en-US" sz="2000" dirty="0">
                  <a:latin typeface="+mn-ea"/>
                  <a:ea typeface="+mn-ea"/>
                </a:rPr>
                <a:t>玻尔原子模型</a:t>
              </a:r>
            </a:p>
          </p:txBody>
        </p:sp>
      </p:grpSp>
      <p:sp>
        <p:nvSpPr>
          <p:cNvPr id="6" name="文本框 5"/>
          <p:cNvSpPr txBox="1"/>
          <p:nvPr/>
        </p:nvSpPr>
        <p:spPr>
          <a:xfrm>
            <a:off x="850900" y="842963"/>
            <a:ext cx="5089525" cy="461962"/>
          </a:xfrm>
          <a:prstGeom prst="rect">
            <a:avLst/>
          </a:prstGeom>
          <a:noFill/>
        </p:spPr>
        <p:txBody>
          <a:bodyPr>
            <a:spAutoFit/>
          </a:bodyPr>
          <a:lstStyle/>
          <a:p>
            <a:pPr marL="342900" indent="-342900">
              <a:buClr>
                <a:schemeClr val="tx1"/>
              </a:buClr>
              <a:buFont typeface="Wingdings" panose="05000000000000000000" pitchFamily="2" charset="2"/>
              <a:buChar char="n"/>
              <a:defRPr/>
            </a:pPr>
            <a:r>
              <a:rPr lang="zh-CN" altLang="en-US" sz="2400" dirty="0">
                <a:solidFill>
                  <a:srgbClr val="FF0000"/>
                </a:solidFill>
                <a:latin typeface="+mn-ea"/>
                <a:ea typeface="+mn-ea"/>
              </a:rPr>
              <a:t>波函数与电子云</a:t>
            </a:r>
            <a:endParaRPr lang="zh-CN" altLang="en-US" sz="2400" dirty="0">
              <a:solidFill>
                <a:srgbClr val="0000CC"/>
              </a:solidFill>
              <a:latin typeface="+mn-ea"/>
              <a:ea typeface="+mn-ea"/>
            </a:endParaRPr>
          </a:p>
        </p:txBody>
      </p:sp>
      <p:sp>
        <p:nvSpPr>
          <p:cNvPr id="5" name="Rectangle 2"/>
          <p:cNvSpPr txBox="1">
            <a:spLocks noChangeArrowheads="1"/>
          </p:cNvSpPr>
          <p:nvPr/>
        </p:nvSpPr>
        <p:spPr bwMode="auto">
          <a:xfrm>
            <a:off x="1130051" y="1347614"/>
            <a:ext cx="7618413" cy="460375"/>
          </a:xfrm>
          <a:prstGeom prst="rect">
            <a:avLst/>
          </a:prstGeom>
        </p:spPr>
        <p:txBody>
          <a:bodyPr/>
          <a:lstStyle>
            <a:lvl1pPr algn="l" rtl="0" eaLnBrk="0" fontAlgn="base" hangingPunct="0">
              <a:spcBef>
                <a:spcPct val="0"/>
              </a:spcBef>
              <a:spcAft>
                <a:spcPct val="0"/>
              </a:spcAft>
              <a:defRPr sz="2600" b="1">
                <a:solidFill>
                  <a:schemeClr val="tx1"/>
                </a:solidFill>
                <a:latin typeface="+mj-lt"/>
                <a:ea typeface="+mj-ea"/>
                <a:cs typeface="+mj-cs"/>
              </a:defRPr>
            </a:lvl1pPr>
            <a:lvl2pPr algn="l" rtl="0" eaLnBrk="0" fontAlgn="base" hangingPunct="0">
              <a:spcBef>
                <a:spcPct val="0"/>
              </a:spcBef>
              <a:spcAft>
                <a:spcPct val="0"/>
              </a:spcAft>
              <a:defRPr sz="2600" b="1">
                <a:solidFill>
                  <a:schemeClr val="tx1"/>
                </a:solidFill>
                <a:latin typeface="Arial" charset="0"/>
                <a:ea typeface="微软雅黑" pitchFamily="34" charset="-122"/>
                <a:cs typeface="宋体" pitchFamily="2" charset="-122"/>
              </a:defRPr>
            </a:lvl2pPr>
            <a:lvl3pPr algn="l" rtl="0" eaLnBrk="0" fontAlgn="base" hangingPunct="0">
              <a:spcBef>
                <a:spcPct val="0"/>
              </a:spcBef>
              <a:spcAft>
                <a:spcPct val="0"/>
              </a:spcAft>
              <a:defRPr sz="2600" b="1">
                <a:solidFill>
                  <a:schemeClr val="tx1"/>
                </a:solidFill>
                <a:latin typeface="Arial" charset="0"/>
                <a:ea typeface="微软雅黑" pitchFamily="34" charset="-122"/>
                <a:cs typeface="宋体" pitchFamily="2" charset="-122"/>
              </a:defRPr>
            </a:lvl3pPr>
            <a:lvl4pPr algn="l" rtl="0" eaLnBrk="0" fontAlgn="base" hangingPunct="0">
              <a:spcBef>
                <a:spcPct val="0"/>
              </a:spcBef>
              <a:spcAft>
                <a:spcPct val="0"/>
              </a:spcAft>
              <a:defRPr sz="2600" b="1">
                <a:solidFill>
                  <a:schemeClr val="tx1"/>
                </a:solidFill>
                <a:latin typeface="Arial" charset="0"/>
                <a:ea typeface="微软雅黑" pitchFamily="34" charset="-122"/>
                <a:cs typeface="宋体" pitchFamily="2" charset="-122"/>
              </a:defRPr>
            </a:lvl4pPr>
            <a:lvl5pPr algn="l" rtl="0" eaLnBrk="0" fontAlgn="base" hangingPunct="0">
              <a:spcBef>
                <a:spcPct val="0"/>
              </a:spcBef>
              <a:spcAft>
                <a:spcPct val="0"/>
              </a:spcAft>
              <a:defRPr sz="2600" b="1">
                <a:solidFill>
                  <a:schemeClr val="tx1"/>
                </a:solidFill>
                <a:latin typeface="Arial" charset="0"/>
                <a:ea typeface="微软雅黑" pitchFamily="34" charset="-122"/>
                <a:cs typeface="宋体" pitchFamily="2" charset="-122"/>
              </a:defRPr>
            </a:lvl5pPr>
            <a:lvl6pPr marL="424041" algn="l" rtl="0" fontAlgn="base">
              <a:spcBef>
                <a:spcPct val="0"/>
              </a:spcBef>
              <a:spcAft>
                <a:spcPct val="0"/>
              </a:spcAft>
              <a:defRPr sz="2600" b="1">
                <a:solidFill>
                  <a:schemeClr val="tx1"/>
                </a:solidFill>
                <a:latin typeface="Arial" charset="0"/>
                <a:ea typeface="微软雅黑" pitchFamily="34" charset="-122"/>
                <a:cs typeface="宋体" pitchFamily="2" charset="-122"/>
              </a:defRPr>
            </a:lvl6pPr>
            <a:lvl7pPr marL="848081" algn="l" rtl="0" fontAlgn="base">
              <a:spcBef>
                <a:spcPct val="0"/>
              </a:spcBef>
              <a:spcAft>
                <a:spcPct val="0"/>
              </a:spcAft>
              <a:defRPr sz="2600" b="1">
                <a:solidFill>
                  <a:schemeClr val="tx1"/>
                </a:solidFill>
                <a:latin typeface="Arial" charset="0"/>
                <a:ea typeface="微软雅黑" pitchFamily="34" charset="-122"/>
                <a:cs typeface="宋体" pitchFamily="2" charset="-122"/>
              </a:defRPr>
            </a:lvl7pPr>
            <a:lvl8pPr marL="1272122" algn="l" rtl="0" fontAlgn="base">
              <a:spcBef>
                <a:spcPct val="0"/>
              </a:spcBef>
              <a:spcAft>
                <a:spcPct val="0"/>
              </a:spcAft>
              <a:defRPr sz="2600" b="1">
                <a:solidFill>
                  <a:schemeClr val="tx1"/>
                </a:solidFill>
                <a:latin typeface="Arial" charset="0"/>
                <a:ea typeface="微软雅黑" pitchFamily="34" charset="-122"/>
                <a:cs typeface="宋体" pitchFamily="2" charset="-122"/>
              </a:defRPr>
            </a:lvl8pPr>
            <a:lvl9pPr marL="1696164" algn="l" rtl="0" fontAlgn="base">
              <a:spcBef>
                <a:spcPct val="0"/>
              </a:spcBef>
              <a:spcAft>
                <a:spcPct val="0"/>
              </a:spcAft>
              <a:defRPr sz="2600" b="1">
                <a:solidFill>
                  <a:schemeClr val="tx1"/>
                </a:solidFill>
                <a:latin typeface="Arial" charset="0"/>
                <a:ea typeface="微软雅黑" pitchFamily="34" charset="-122"/>
                <a:cs typeface="宋体" pitchFamily="2" charset="-122"/>
              </a:defRPr>
            </a:lvl9pPr>
          </a:lstStyle>
          <a:p>
            <a:pPr>
              <a:defRPr/>
            </a:pPr>
            <a:r>
              <a:rPr lang="zh-CN" altLang="en-US" sz="2400" kern="0" dirty="0">
                <a:solidFill>
                  <a:srgbClr val="000099"/>
                </a:solidFill>
              </a:rPr>
              <a:t>径向分布</a:t>
            </a:r>
          </a:p>
        </p:txBody>
      </p:sp>
      <p:sp>
        <p:nvSpPr>
          <p:cNvPr id="7" name="Text Box 10"/>
          <p:cNvSpPr txBox="1">
            <a:spLocks noChangeArrowheads="1"/>
          </p:cNvSpPr>
          <p:nvPr/>
        </p:nvSpPr>
        <p:spPr bwMode="auto">
          <a:xfrm>
            <a:off x="2720057" y="1319287"/>
            <a:ext cx="3940175" cy="460375"/>
          </a:xfrm>
          <a:prstGeom prst="rect">
            <a:avLst/>
          </a:prstGeom>
          <a:noFill/>
          <a:ln w="9525">
            <a:noFill/>
            <a:miter lim="800000"/>
            <a:headEnd/>
            <a:tailEnd/>
          </a:ln>
          <a:effectLst/>
        </p:spPr>
        <p:txBody>
          <a:bodyPr wrap="none">
            <a:spAutoFit/>
          </a:bodyPr>
          <a:lstStyle/>
          <a:p>
            <a:pPr>
              <a:defRPr/>
            </a:pPr>
            <a:r>
              <a:rPr lang="zh-CN" altLang="en-US" sz="2400" dirty="0">
                <a:latin typeface="Times New Roman" panose="02020603050405020304" pitchFamily="18" charset="0"/>
                <a:ea typeface="+mn-ea"/>
                <a:cs typeface="Times New Roman" panose="02020603050405020304" pitchFamily="18" charset="0"/>
              </a:rPr>
              <a:t>对于</a:t>
            </a:r>
            <a:r>
              <a:rPr lang="en-US" altLang="zh-CN" sz="2400" dirty="0">
                <a:latin typeface="Times New Roman" panose="02020603050405020304" pitchFamily="18" charset="0"/>
                <a:ea typeface="+mn-ea"/>
                <a:cs typeface="Times New Roman" panose="02020603050405020304" pitchFamily="18" charset="0"/>
              </a:rPr>
              <a:t>s</a:t>
            </a:r>
            <a:r>
              <a:rPr lang="zh-CN" altLang="en-US" sz="2400" dirty="0">
                <a:latin typeface="Times New Roman" panose="02020603050405020304" pitchFamily="18" charset="0"/>
                <a:ea typeface="+mn-ea"/>
                <a:cs typeface="Times New Roman" panose="02020603050405020304" pitchFamily="18" charset="0"/>
              </a:rPr>
              <a:t>轨道：</a:t>
            </a:r>
            <a:r>
              <a:rPr lang="en-US" altLang="zh-CN" sz="2400" dirty="0">
                <a:latin typeface="Times New Roman" panose="02020603050405020304" pitchFamily="18" charset="0"/>
                <a:ea typeface="+mn-ea"/>
                <a:cs typeface="Times New Roman" panose="02020603050405020304" pitchFamily="18" charset="0"/>
              </a:rPr>
              <a:t>P(r)= 4</a:t>
            </a:r>
            <a:r>
              <a:rPr lang="en-US" altLang="zh-CN" sz="2400" dirty="0">
                <a:latin typeface="Times New Roman" panose="02020603050405020304" pitchFamily="18" charset="0"/>
                <a:ea typeface="+mn-ea"/>
                <a:cs typeface="Times New Roman" panose="02020603050405020304" pitchFamily="18" charset="0"/>
                <a:sym typeface="Symbol" pitchFamily="18" charset="2"/>
              </a:rPr>
              <a:t>r</a:t>
            </a:r>
            <a:r>
              <a:rPr lang="en-US" altLang="zh-CN" sz="2400" baseline="30000" dirty="0">
                <a:latin typeface="Times New Roman" panose="02020603050405020304" pitchFamily="18" charset="0"/>
                <a:ea typeface="+mn-ea"/>
                <a:cs typeface="Times New Roman" panose="02020603050405020304" pitchFamily="18" charset="0"/>
                <a:sym typeface="Symbol" pitchFamily="18" charset="2"/>
              </a:rPr>
              <a:t>2 </a:t>
            </a:r>
            <a:r>
              <a:rPr lang="el-GR" altLang="zh-CN" sz="2400" dirty="0">
                <a:latin typeface="Times New Roman" panose="02020603050405020304" pitchFamily="18" charset="0"/>
                <a:ea typeface="+mn-ea"/>
                <a:cs typeface="Times New Roman" panose="02020603050405020304" pitchFamily="18" charset="0"/>
                <a:sym typeface="Symbol" pitchFamily="18" charset="2"/>
              </a:rPr>
              <a:t>Ψ</a:t>
            </a:r>
            <a:r>
              <a:rPr lang="en-US" altLang="zh-CN" sz="2400" baseline="30000" dirty="0">
                <a:latin typeface="Times New Roman" panose="02020603050405020304" pitchFamily="18" charset="0"/>
                <a:ea typeface="+mn-ea"/>
                <a:cs typeface="Times New Roman" panose="02020603050405020304" pitchFamily="18" charset="0"/>
                <a:sym typeface="Symbol" pitchFamily="18" charset="2"/>
              </a:rPr>
              <a:t>2</a:t>
            </a:r>
            <a:r>
              <a:rPr lang="en-US" altLang="zh-CN" sz="2400" dirty="0">
                <a:latin typeface="Times New Roman" panose="02020603050405020304" pitchFamily="18" charset="0"/>
                <a:ea typeface="+mn-ea"/>
                <a:cs typeface="Times New Roman" panose="02020603050405020304" pitchFamily="18" charset="0"/>
                <a:sym typeface="Symbol" pitchFamily="18" charset="2"/>
              </a:rPr>
              <a:t>dr</a:t>
            </a:r>
            <a:endParaRPr lang="el-GR" altLang="el-GR" sz="2400" dirty="0">
              <a:latin typeface="Times New Roman" panose="02020603050405020304" pitchFamily="18" charset="0"/>
              <a:ea typeface="+mn-ea"/>
              <a:cs typeface="Times New Roman" panose="02020603050405020304" pitchFamily="18" charset="0"/>
              <a:sym typeface="Symbol" pitchFamily="18" charset="2"/>
            </a:endParaRPr>
          </a:p>
        </p:txBody>
      </p:sp>
      <p:grpSp>
        <p:nvGrpSpPr>
          <p:cNvPr id="9" name="Group 30"/>
          <p:cNvGrpSpPr>
            <a:grpSpLocks/>
          </p:cNvGrpSpPr>
          <p:nvPr/>
        </p:nvGrpSpPr>
        <p:grpSpPr bwMode="auto">
          <a:xfrm>
            <a:off x="1243013" y="2025650"/>
            <a:ext cx="3184525" cy="2922588"/>
            <a:chOff x="234" y="1177"/>
            <a:chExt cx="2419" cy="2308"/>
          </a:xfrm>
        </p:grpSpPr>
        <p:sp>
          <p:nvSpPr>
            <p:cNvPr id="10" name="Line 4"/>
            <p:cNvSpPr>
              <a:spLocks noChangeShapeType="1"/>
            </p:cNvSpPr>
            <p:nvPr/>
          </p:nvSpPr>
          <p:spPr bwMode="auto">
            <a:xfrm flipV="1">
              <a:off x="657" y="1177"/>
              <a:ext cx="0" cy="2041"/>
            </a:xfrm>
            <a:prstGeom prst="line">
              <a:avLst/>
            </a:prstGeom>
            <a:noFill/>
            <a:ln w="25400">
              <a:solidFill>
                <a:schemeClr val="tx1"/>
              </a:solidFill>
              <a:round/>
              <a:headEnd/>
              <a:tailEnd type="stealth" w="lg" len="lg"/>
            </a:ln>
            <a:effectLst/>
          </p:spPr>
          <p:txBody>
            <a:bodyPr/>
            <a:lstStyle/>
            <a:p>
              <a:pPr>
                <a:defRPr/>
              </a:pPr>
              <a:endParaRPr lang="zh-CN" altLang="en-US" sz="2000">
                <a:latin typeface="Times New Roman" panose="02020603050405020304" pitchFamily="18" charset="0"/>
                <a:ea typeface="+mn-ea"/>
                <a:cs typeface="Times New Roman" panose="02020603050405020304" pitchFamily="18" charset="0"/>
              </a:endParaRPr>
            </a:p>
          </p:txBody>
        </p:sp>
        <p:sp>
          <p:nvSpPr>
            <p:cNvPr id="11" name="Line 5"/>
            <p:cNvSpPr>
              <a:spLocks noChangeShapeType="1"/>
            </p:cNvSpPr>
            <p:nvPr/>
          </p:nvSpPr>
          <p:spPr bwMode="auto">
            <a:xfrm>
              <a:off x="657" y="3218"/>
              <a:ext cx="1996" cy="0"/>
            </a:xfrm>
            <a:prstGeom prst="line">
              <a:avLst/>
            </a:prstGeom>
            <a:noFill/>
            <a:ln w="25400">
              <a:solidFill>
                <a:schemeClr val="tx1"/>
              </a:solidFill>
              <a:round/>
              <a:headEnd/>
              <a:tailEnd type="stealth" w="lg" len="lg"/>
            </a:ln>
            <a:effectLst/>
          </p:spPr>
          <p:txBody>
            <a:bodyPr/>
            <a:lstStyle/>
            <a:p>
              <a:pPr>
                <a:defRPr/>
              </a:pPr>
              <a:endParaRPr lang="zh-CN" altLang="en-US" sz="2000">
                <a:latin typeface="Times New Roman" panose="02020603050405020304" pitchFamily="18" charset="0"/>
                <a:ea typeface="+mn-ea"/>
                <a:cs typeface="Times New Roman" panose="02020603050405020304" pitchFamily="18" charset="0"/>
              </a:endParaRPr>
            </a:p>
          </p:txBody>
        </p:sp>
        <p:sp>
          <p:nvSpPr>
            <p:cNvPr id="12" name="Text Box 6"/>
            <p:cNvSpPr txBox="1">
              <a:spLocks noChangeArrowheads="1"/>
            </p:cNvSpPr>
            <p:nvPr/>
          </p:nvSpPr>
          <p:spPr bwMode="auto">
            <a:xfrm rot="16200000">
              <a:off x="-495" y="2219"/>
              <a:ext cx="1710" cy="252"/>
            </a:xfrm>
            <a:prstGeom prst="rect">
              <a:avLst/>
            </a:prstGeom>
            <a:noFill/>
            <a:ln w="9525">
              <a:noFill/>
              <a:miter lim="800000"/>
              <a:headEnd/>
              <a:tailEnd/>
            </a:ln>
            <a:effectLst/>
          </p:spPr>
          <p:txBody>
            <a:bodyPr wrap="none">
              <a:spAutoFit/>
            </a:bodyPr>
            <a:lstStyle/>
            <a:p>
              <a:pPr>
                <a:defRPr/>
              </a:pPr>
              <a:r>
                <a:rPr lang="zh-CN" altLang="en-US" sz="2000" dirty="0">
                  <a:latin typeface="Times New Roman" panose="02020603050405020304" pitchFamily="18" charset="0"/>
                  <a:ea typeface="+mn-ea"/>
                  <a:cs typeface="Times New Roman" panose="02020603050405020304" pitchFamily="18" charset="0"/>
                </a:rPr>
                <a:t>径向可能分布（</a:t>
              </a:r>
              <a:r>
                <a:rPr lang="en-US" altLang="zh-CN" sz="2000" dirty="0">
                  <a:latin typeface="Times New Roman" panose="02020603050405020304" pitchFamily="18" charset="0"/>
                  <a:ea typeface="+mn-ea"/>
                  <a:cs typeface="Times New Roman" panose="02020603050405020304" pitchFamily="18" charset="0"/>
                </a:rPr>
                <a:t>P(r)</a:t>
              </a:r>
              <a:r>
                <a:rPr lang="zh-CN" altLang="en-US" sz="2000" dirty="0">
                  <a:latin typeface="Times New Roman" panose="02020603050405020304" pitchFamily="18" charset="0"/>
                  <a:ea typeface="+mn-ea"/>
                  <a:cs typeface="Times New Roman" panose="02020603050405020304" pitchFamily="18" charset="0"/>
                </a:rPr>
                <a:t>）</a:t>
              </a:r>
            </a:p>
          </p:txBody>
        </p:sp>
        <p:sp>
          <p:nvSpPr>
            <p:cNvPr id="13" name="Freeform 8"/>
            <p:cNvSpPr>
              <a:spLocks/>
            </p:cNvSpPr>
            <p:nvPr/>
          </p:nvSpPr>
          <p:spPr bwMode="auto">
            <a:xfrm>
              <a:off x="657" y="1986"/>
              <a:ext cx="1858" cy="1196"/>
            </a:xfrm>
            <a:custGeom>
              <a:avLst/>
              <a:gdLst/>
              <a:ahLst/>
              <a:cxnLst>
                <a:cxn ang="0">
                  <a:pos x="0" y="1187"/>
                </a:cxn>
                <a:cxn ang="0">
                  <a:pos x="454" y="53"/>
                </a:cxn>
                <a:cxn ang="0">
                  <a:pos x="998" y="869"/>
                </a:cxn>
                <a:cxn ang="0">
                  <a:pos x="1542" y="1141"/>
                </a:cxn>
                <a:cxn ang="0">
                  <a:pos x="1860" y="1187"/>
                </a:cxn>
              </a:cxnLst>
              <a:rect l="0" t="0" r="r" b="b"/>
              <a:pathLst>
                <a:path w="1860" h="1194">
                  <a:moveTo>
                    <a:pt x="0" y="1187"/>
                  </a:moveTo>
                  <a:cubicBezTo>
                    <a:pt x="144" y="646"/>
                    <a:pt x="288" y="106"/>
                    <a:pt x="454" y="53"/>
                  </a:cubicBezTo>
                  <a:cubicBezTo>
                    <a:pt x="620" y="0"/>
                    <a:pt x="817" y="688"/>
                    <a:pt x="998" y="869"/>
                  </a:cubicBezTo>
                  <a:cubicBezTo>
                    <a:pt x="1179" y="1050"/>
                    <a:pt x="1398" y="1088"/>
                    <a:pt x="1542" y="1141"/>
                  </a:cubicBezTo>
                  <a:cubicBezTo>
                    <a:pt x="1686" y="1194"/>
                    <a:pt x="1807" y="1179"/>
                    <a:pt x="1860" y="1187"/>
                  </a:cubicBezTo>
                </a:path>
              </a:pathLst>
            </a:custGeom>
            <a:noFill/>
            <a:ln w="9525">
              <a:solidFill>
                <a:schemeClr val="tx1"/>
              </a:solidFill>
              <a:round/>
              <a:headEnd/>
              <a:tailEnd/>
            </a:ln>
            <a:effectLst/>
          </p:spPr>
          <p:txBody>
            <a:bodyPr/>
            <a:lstStyle/>
            <a:p>
              <a:pPr>
                <a:defRPr/>
              </a:pPr>
              <a:endParaRPr lang="zh-CN" altLang="en-US" sz="2000">
                <a:latin typeface="Times New Roman" panose="02020603050405020304" pitchFamily="18" charset="0"/>
                <a:ea typeface="+mn-ea"/>
                <a:cs typeface="Times New Roman" panose="02020603050405020304" pitchFamily="18" charset="0"/>
              </a:endParaRPr>
            </a:p>
          </p:txBody>
        </p:sp>
        <p:sp>
          <p:nvSpPr>
            <p:cNvPr id="14" name="Text Box 9"/>
            <p:cNvSpPr txBox="1">
              <a:spLocks noChangeArrowheads="1"/>
            </p:cNvSpPr>
            <p:nvPr/>
          </p:nvSpPr>
          <p:spPr bwMode="auto">
            <a:xfrm>
              <a:off x="1565" y="2249"/>
              <a:ext cx="680" cy="252"/>
            </a:xfrm>
            <a:prstGeom prst="rect">
              <a:avLst/>
            </a:prstGeom>
            <a:noFill/>
            <a:ln w="9525">
              <a:noFill/>
              <a:miter lim="800000"/>
              <a:headEnd/>
              <a:tailEnd/>
            </a:ln>
            <a:effectLst/>
          </p:spPr>
          <p:txBody>
            <a:bodyPr wrap="none">
              <a:spAutoFit/>
            </a:bodyPr>
            <a:lstStyle/>
            <a:p>
              <a:pPr>
                <a:defRPr/>
              </a:pPr>
              <a:r>
                <a:rPr lang="el-GR" altLang="zh-CN" sz="2000" dirty="0">
                  <a:latin typeface="Times New Roman" panose="02020603050405020304" pitchFamily="18" charset="0"/>
                  <a:ea typeface="+mn-ea"/>
                  <a:cs typeface="Times New Roman" panose="02020603050405020304" pitchFamily="18" charset="0"/>
                </a:rPr>
                <a:t>Ψ</a:t>
              </a:r>
              <a:r>
                <a:rPr lang="en-US" altLang="zh-CN" sz="2000" baseline="-25000" dirty="0">
                  <a:latin typeface="Times New Roman" panose="02020603050405020304" pitchFamily="18" charset="0"/>
                  <a:ea typeface="+mn-ea"/>
                  <a:cs typeface="Times New Roman" panose="02020603050405020304" pitchFamily="18" charset="0"/>
                </a:rPr>
                <a:t>100 </a:t>
              </a:r>
              <a:r>
                <a:rPr lang="en-US" altLang="zh-CN" sz="2000" dirty="0">
                  <a:latin typeface="Times New Roman" panose="02020603050405020304" pitchFamily="18" charset="0"/>
                  <a:ea typeface="+mn-ea"/>
                  <a:cs typeface="Times New Roman" panose="02020603050405020304" pitchFamily="18" charset="0"/>
                </a:rPr>
                <a:t>(1s)</a:t>
              </a:r>
              <a:endParaRPr lang="el-GR" altLang="zh-CN" sz="2000" dirty="0">
                <a:latin typeface="Times New Roman" panose="02020603050405020304" pitchFamily="18" charset="0"/>
                <a:ea typeface="+mn-ea"/>
                <a:cs typeface="Times New Roman" panose="02020603050405020304" pitchFamily="18" charset="0"/>
              </a:endParaRPr>
            </a:p>
          </p:txBody>
        </p:sp>
        <p:sp>
          <p:nvSpPr>
            <p:cNvPr id="15" name="Line 11"/>
            <p:cNvSpPr>
              <a:spLocks noChangeShapeType="1"/>
            </p:cNvSpPr>
            <p:nvPr/>
          </p:nvSpPr>
          <p:spPr bwMode="auto">
            <a:xfrm>
              <a:off x="1111" y="1766"/>
              <a:ext cx="0" cy="1452"/>
            </a:xfrm>
            <a:prstGeom prst="line">
              <a:avLst/>
            </a:prstGeom>
            <a:noFill/>
            <a:ln w="25400">
              <a:solidFill>
                <a:schemeClr val="tx1"/>
              </a:solidFill>
              <a:prstDash val="dash"/>
              <a:round/>
              <a:headEnd/>
              <a:tailEnd/>
            </a:ln>
            <a:effectLst/>
          </p:spPr>
          <p:txBody>
            <a:bodyPr/>
            <a:lstStyle/>
            <a:p>
              <a:pPr>
                <a:defRPr/>
              </a:pPr>
              <a:endParaRPr lang="zh-CN" altLang="en-US" sz="2000">
                <a:latin typeface="Times New Roman" panose="02020603050405020304" pitchFamily="18" charset="0"/>
                <a:ea typeface="+mn-ea"/>
                <a:cs typeface="Times New Roman" panose="02020603050405020304" pitchFamily="18" charset="0"/>
              </a:endParaRPr>
            </a:p>
          </p:txBody>
        </p:sp>
        <p:sp>
          <p:nvSpPr>
            <p:cNvPr id="16" name="Text Box 12"/>
            <p:cNvSpPr txBox="1">
              <a:spLocks noChangeArrowheads="1"/>
            </p:cNvSpPr>
            <p:nvPr/>
          </p:nvSpPr>
          <p:spPr bwMode="auto">
            <a:xfrm>
              <a:off x="2323" y="3233"/>
              <a:ext cx="193" cy="252"/>
            </a:xfrm>
            <a:prstGeom prst="rect">
              <a:avLst/>
            </a:prstGeom>
            <a:noFill/>
            <a:ln w="9525">
              <a:noFill/>
              <a:miter lim="800000"/>
              <a:headEnd/>
              <a:tailEnd/>
            </a:ln>
            <a:effectLst/>
          </p:spPr>
          <p:txBody>
            <a:bodyPr wrap="none">
              <a:spAutoFit/>
            </a:bodyPr>
            <a:lstStyle/>
            <a:p>
              <a:pPr>
                <a:defRPr/>
              </a:pPr>
              <a:r>
                <a:rPr lang="en-US" altLang="zh-CN" sz="2000" dirty="0">
                  <a:latin typeface="Times New Roman" panose="02020603050405020304" pitchFamily="18" charset="0"/>
                  <a:ea typeface="+mn-ea"/>
                  <a:cs typeface="Times New Roman" panose="02020603050405020304" pitchFamily="18" charset="0"/>
                </a:rPr>
                <a:t>r</a:t>
              </a:r>
            </a:p>
          </p:txBody>
        </p:sp>
      </p:grpSp>
      <p:sp>
        <p:nvSpPr>
          <p:cNvPr id="17" name="Text Box 13"/>
          <p:cNvSpPr txBox="1">
            <a:spLocks noChangeArrowheads="1"/>
          </p:cNvSpPr>
          <p:nvPr/>
        </p:nvSpPr>
        <p:spPr bwMode="auto">
          <a:xfrm>
            <a:off x="2422525" y="2479675"/>
            <a:ext cx="3889375" cy="400050"/>
          </a:xfrm>
          <a:prstGeom prst="rect">
            <a:avLst/>
          </a:prstGeom>
          <a:noFill/>
          <a:ln w="9525">
            <a:noFill/>
            <a:miter lim="800000"/>
            <a:headEnd/>
            <a:tailEnd/>
          </a:ln>
          <a:effectLst/>
        </p:spPr>
        <p:txBody>
          <a:bodyPr>
            <a:spAutoFit/>
          </a:bodyPr>
          <a:lstStyle/>
          <a:p>
            <a:pPr>
              <a:defRPr/>
            </a:pPr>
            <a:r>
              <a:rPr lang="en-US" altLang="zh-CN" sz="2000" dirty="0">
                <a:latin typeface="Times New Roman" panose="02020603050405020304" pitchFamily="18" charset="0"/>
                <a:ea typeface="+mn-ea"/>
                <a:cs typeface="Times New Roman" panose="02020603050405020304" pitchFamily="18" charset="0"/>
              </a:rPr>
              <a:t>a</a:t>
            </a:r>
            <a:r>
              <a:rPr lang="en-US" altLang="zh-CN" sz="2000" baseline="-25000" dirty="0">
                <a:latin typeface="Times New Roman" panose="02020603050405020304" pitchFamily="18" charset="0"/>
                <a:ea typeface="+mn-ea"/>
                <a:cs typeface="Times New Roman" panose="02020603050405020304" pitchFamily="18" charset="0"/>
              </a:rPr>
              <a:t>0</a:t>
            </a:r>
            <a:r>
              <a:rPr lang="en-US" altLang="zh-CN" sz="2000" dirty="0">
                <a:latin typeface="Times New Roman" panose="02020603050405020304" pitchFamily="18" charset="0"/>
                <a:ea typeface="+mn-ea"/>
                <a:cs typeface="Times New Roman" panose="02020603050405020304" pitchFamily="18" charset="0"/>
              </a:rPr>
              <a:t>  </a:t>
            </a:r>
            <a:r>
              <a:rPr lang="zh-CN" altLang="en-US" sz="2000" dirty="0">
                <a:latin typeface="Times New Roman" panose="02020603050405020304" pitchFamily="18" charset="0"/>
                <a:ea typeface="+mn-ea"/>
                <a:cs typeface="Times New Roman" panose="02020603050405020304" pitchFamily="18" charset="0"/>
              </a:rPr>
              <a:t>玻尔半径 （</a:t>
            </a:r>
            <a:r>
              <a:rPr lang="en-US" altLang="zh-CN" sz="2000" dirty="0">
                <a:latin typeface="Times New Roman" panose="02020603050405020304" pitchFamily="18" charset="0"/>
                <a:ea typeface="+mn-ea"/>
                <a:cs typeface="Times New Roman" panose="02020603050405020304" pitchFamily="18" charset="0"/>
              </a:rPr>
              <a:t>0.0529nm</a:t>
            </a:r>
            <a:r>
              <a:rPr lang="zh-CN" altLang="en-US" dirty="0">
                <a:latin typeface="Bookman Old Style" pitchFamily="18" charset="0"/>
              </a:rPr>
              <a:t>）</a:t>
            </a:r>
          </a:p>
        </p:txBody>
      </p:sp>
      <p:sp>
        <p:nvSpPr>
          <p:cNvPr id="21" name="Text Box 55"/>
          <p:cNvSpPr txBox="1">
            <a:spLocks noChangeArrowheads="1"/>
          </p:cNvSpPr>
          <p:nvPr/>
        </p:nvSpPr>
        <p:spPr bwMode="auto">
          <a:xfrm>
            <a:off x="611188" y="268288"/>
            <a:ext cx="5545137"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9" tIns="45709" rIns="91419" bIns="45709">
            <a:spAutoFit/>
          </a:bodyPr>
          <a:lstStyle>
            <a:lvl1pPr>
              <a:defRPr b="1">
                <a:solidFill>
                  <a:schemeClr val="tx1"/>
                </a:solidFill>
                <a:latin typeface="Arial" panose="020B0604020202020204" pitchFamily="34" charset="0"/>
                <a:ea typeface="华文细黑" panose="02010600040101010101" pitchFamily="2" charset="-122"/>
              </a:defRPr>
            </a:lvl1pPr>
            <a:lvl2pPr marL="742950" indent="-285750">
              <a:defRPr b="1">
                <a:solidFill>
                  <a:schemeClr val="tx1"/>
                </a:solidFill>
                <a:latin typeface="Arial" panose="020B0604020202020204" pitchFamily="34" charset="0"/>
                <a:ea typeface="华文细黑" panose="02010600040101010101" pitchFamily="2" charset="-122"/>
              </a:defRPr>
            </a:lvl2pPr>
            <a:lvl3pPr marL="1143000" indent="-228600">
              <a:defRPr b="1">
                <a:solidFill>
                  <a:schemeClr val="tx1"/>
                </a:solidFill>
                <a:latin typeface="Arial" panose="020B0604020202020204" pitchFamily="34" charset="0"/>
                <a:ea typeface="华文细黑" panose="02010600040101010101" pitchFamily="2" charset="-122"/>
              </a:defRPr>
            </a:lvl3pPr>
            <a:lvl4pPr marL="1600200" indent="-228600">
              <a:defRPr b="1">
                <a:solidFill>
                  <a:schemeClr val="tx1"/>
                </a:solidFill>
                <a:latin typeface="Arial" panose="020B0604020202020204" pitchFamily="34" charset="0"/>
                <a:ea typeface="华文细黑" panose="02010600040101010101" pitchFamily="2" charset="-122"/>
              </a:defRPr>
            </a:lvl4pPr>
            <a:lvl5pPr marL="2057400" indent="-228600">
              <a:defRPr b="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9pPr>
          </a:lstStyle>
          <a:p>
            <a:pPr eaLnBrk="1" hangingPunct="1">
              <a:defRPr/>
            </a:pPr>
            <a:r>
              <a:rPr lang="en-US" altLang="zh-CN" sz="2400" dirty="0">
                <a:latin typeface="微软雅黑" panose="020B0503020204020204" pitchFamily="34" charset="-122"/>
                <a:ea typeface="微软雅黑" panose="020B0503020204020204" pitchFamily="34" charset="-122"/>
              </a:rPr>
              <a:t>1.2.2 </a:t>
            </a:r>
            <a:r>
              <a:rPr lang="zh-CN" altLang="en-US" sz="2400" dirty="0">
                <a:latin typeface="Times New Roman" panose="02020603050405020304" pitchFamily="18" charset="0"/>
                <a:ea typeface="+mn-ea"/>
                <a:cs typeface="Times New Roman" panose="02020603050405020304" pitchFamily="18" charset="0"/>
              </a:rPr>
              <a:t>氢原子的量子力学模型</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1249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7" grpId="0"/>
    </p:bldLst>
  </p:timing>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4" name="Group 34"/>
          <p:cNvGrpSpPr>
            <a:grpSpLocks/>
          </p:cNvGrpSpPr>
          <p:nvPr/>
        </p:nvGrpSpPr>
        <p:grpSpPr bwMode="auto">
          <a:xfrm>
            <a:off x="1146175" y="627063"/>
            <a:ext cx="2633663" cy="2498725"/>
            <a:chOff x="258" y="-250"/>
            <a:chExt cx="2395" cy="3046"/>
          </a:xfrm>
        </p:grpSpPr>
        <p:sp>
          <p:nvSpPr>
            <p:cNvPr id="5" name="Line 5"/>
            <p:cNvSpPr>
              <a:spLocks noChangeShapeType="1"/>
            </p:cNvSpPr>
            <p:nvPr/>
          </p:nvSpPr>
          <p:spPr bwMode="auto">
            <a:xfrm flipV="1">
              <a:off x="658" y="406"/>
              <a:ext cx="0" cy="2042"/>
            </a:xfrm>
            <a:prstGeom prst="line">
              <a:avLst/>
            </a:prstGeom>
            <a:noFill/>
            <a:ln w="25400">
              <a:solidFill>
                <a:schemeClr val="tx1"/>
              </a:solidFill>
              <a:round/>
              <a:headEnd/>
              <a:tailEnd type="stealth" w="lg" len="lg"/>
            </a:ln>
            <a:effectLst/>
          </p:spPr>
          <p:txBody>
            <a:bodyPr/>
            <a:lstStyle/>
            <a:p>
              <a:pPr>
                <a:defRPr/>
              </a:pPr>
              <a:endParaRPr lang="zh-CN" altLang="en-US" sz="1600">
                <a:latin typeface="Times New Roman" panose="02020603050405020304" pitchFamily="18" charset="0"/>
                <a:ea typeface="+mn-ea"/>
                <a:cs typeface="Times New Roman" panose="02020603050405020304" pitchFamily="18" charset="0"/>
              </a:endParaRPr>
            </a:p>
          </p:txBody>
        </p:sp>
        <p:sp>
          <p:nvSpPr>
            <p:cNvPr id="7" name="Line 6"/>
            <p:cNvSpPr>
              <a:spLocks noChangeShapeType="1"/>
            </p:cNvSpPr>
            <p:nvPr/>
          </p:nvSpPr>
          <p:spPr bwMode="auto">
            <a:xfrm>
              <a:off x="658" y="2448"/>
              <a:ext cx="1995" cy="0"/>
            </a:xfrm>
            <a:prstGeom prst="line">
              <a:avLst/>
            </a:prstGeom>
            <a:noFill/>
            <a:ln w="25400">
              <a:solidFill>
                <a:schemeClr val="tx1"/>
              </a:solidFill>
              <a:round/>
              <a:headEnd/>
              <a:tailEnd type="stealth" w="lg" len="lg"/>
            </a:ln>
            <a:effectLst/>
          </p:spPr>
          <p:txBody>
            <a:bodyPr/>
            <a:lstStyle/>
            <a:p>
              <a:pPr>
                <a:defRPr/>
              </a:pPr>
              <a:endParaRPr lang="zh-CN" altLang="en-US" sz="1600">
                <a:latin typeface="Times New Roman" panose="02020603050405020304" pitchFamily="18" charset="0"/>
                <a:ea typeface="+mn-ea"/>
                <a:cs typeface="Times New Roman" panose="02020603050405020304" pitchFamily="18" charset="0"/>
              </a:endParaRPr>
            </a:p>
          </p:txBody>
        </p:sp>
        <p:sp>
          <p:nvSpPr>
            <p:cNvPr id="9" name="Text Box 7"/>
            <p:cNvSpPr txBox="1">
              <a:spLocks noChangeArrowheads="1"/>
            </p:cNvSpPr>
            <p:nvPr/>
          </p:nvSpPr>
          <p:spPr bwMode="auto">
            <a:xfrm rot="16200000">
              <a:off x="-957" y="965"/>
              <a:ext cx="2738" cy="307"/>
            </a:xfrm>
            <a:prstGeom prst="rect">
              <a:avLst/>
            </a:prstGeom>
            <a:noFill/>
            <a:ln w="9525">
              <a:noFill/>
              <a:miter lim="800000"/>
              <a:headEnd/>
              <a:tailEnd/>
            </a:ln>
            <a:effectLst/>
          </p:spPr>
          <p:txBody>
            <a:bodyPr wrap="none">
              <a:spAutoFit/>
            </a:bodyPr>
            <a:lstStyle/>
            <a:p>
              <a:pPr>
                <a:defRPr/>
              </a:pPr>
              <a:r>
                <a:rPr lang="zh-CN" altLang="en-US" sz="1600" dirty="0">
                  <a:latin typeface="Times New Roman" panose="02020603050405020304" pitchFamily="18" charset="0"/>
                  <a:ea typeface="+mn-ea"/>
                  <a:cs typeface="Times New Roman" panose="02020603050405020304" pitchFamily="18" charset="0"/>
                </a:rPr>
                <a:t>径向可能分布（</a:t>
              </a:r>
              <a:r>
                <a:rPr lang="en-US" altLang="zh-CN" sz="1600" dirty="0">
                  <a:latin typeface="Times New Roman" panose="02020603050405020304" pitchFamily="18" charset="0"/>
                  <a:ea typeface="+mn-ea"/>
                  <a:cs typeface="Times New Roman" panose="02020603050405020304" pitchFamily="18" charset="0"/>
                </a:rPr>
                <a:t>RPD</a:t>
              </a:r>
              <a:r>
                <a:rPr lang="zh-CN" altLang="en-US" sz="1600" dirty="0">
                  <a:latin typeface="Times New Roman" panose="02020603050405020304" pitchFamily="18" charset="0"/>
                  <a:ea typeface="+mn-ea"/>
                  <a:cs typeface="Times New Roman" panose="02020603050405020304" pitchFamily="18" charset="0"/>
                </a:rPr>
                <a:t>）</a:t>
              </a:r>
            </a:p>
          </p:txBody>
        </p:sp>
        <p:sp>
          <p:nvSpPr>
            <p:cNvPr id="10" name="Text Box 9"/>
            <p:cNvSpPr txBox="1">
              <a:spLocks noChangeArrowheads="1"/>
            </p:cNvSpPr>
            <p:nvPr/>
          </p:nvSpPr>
          <p:spPr bwMode="auto">
            <a:xfrm>
              <a:off x="1065" y="979"/>
              <a:ext cx="824" cy="412"/>
            </a:xfrm>
            <a:prstGeom prst="rect">
              <a:avLst/>
            </a:prstGeom>
            <a:noFill/>
            <a:ln w="9525">
              <a:noFill/>
              <a:miter lim="800000"/>
              <a:headEnd/>
              <a:tailEnd/>
            </a:ln>
            <a:effectLst/>
          </p:spPr>
          <p:txBody>
            <a:bodyPr wrap="none">
              <a:spAutoFit/>
            </a:bodyPr>
            <a:lstStyle/>
            <a:p>
              <a:pPr>
                <a:defRPr/>
              </a:pPr>
              <a:r>
                <a:rPr lang="el-GR" altLang="zh-CN" sz="1600" dirty="0">
                  <a:latin typeface="Times New Roman" panose="02020603050405020304" pitchFamily="18" charset="0"/>
                  <a:ea typeface="+mn-ea"/>
                  <a:cs typeface="Times New Roman" panose="02020603050405020304" pitchFamily="18" charset="0"/>
                </a:rPr>
                <a:t>Ψ</a:t>
              </a:r>
              <a:r>
                <a:rPr lang="en-US" altLang="zh-CN" sz="1600" baseline="-25000" dirty="0">
                  <a:latin typeface="Times New Roman" panose="02020603050405020304" pitchFamily="18" charset="0"/>
                  <a:ea typeface="+mn-ea"/>
                  <a:cs typeface="Times New Roman" panose="02020603050405020304" pitchFamily="18" charset="0"/>
                </a:rPr>
                <a:t>200 </a:t>
              </a:r>
              <a:r>
                <a:rPr lang="en-US" altLang="zh-CN" sz="1600" dirty="0">
                  <a:latin typeface="Times New Roman" panose="02020603050405020304" pitchFamily="18" charset="0"/>
                  <a:ea typeface="+mn-ea"/>
                  <a:cs typeface="Times New Roman" panose="02020603050405020304" pitchFamily="18" charset="0"/>
                </a:rPr>
                <a:t>(2s)</a:t>
              </a:r>
              <a:endParaRPr lang="el-GR" altLang="zh-CN" sz="1600" dirty="0">
                <a:latin typeface="Times New Roman" panose="02020603050405020304" pitchFamily="18" charset="0"/>
                <a:ea typeface="+mn-ea"/>
                <a:cs typeface="Times New Roman" panose="02020603050405020304" pitchFamily="18" charset="0"/>
              </a:endParaRPr>
            </a:p>
          </p:txBody>
        </p:sp>
        <p:sp>
          <p:nvSpPr>
            <p:cNvPr id="11" name="Line 10"/>
            <p:cNvSpPr>
              <a:spLocks noChangeShapeType="1"/>
            </p:cNvSpPr>
            <p:nvPr/>
          </p:nvSpPr>
          <p:spPr bwMode="auto">
            <a:xfrm>
              <a:off x="1111" y="1844"/>
              <a:ext cx="1" cy="604"/>
            </a:xfrm>
            <a:prstGeom prst="line">
              <a:avLst/>
            </a:prstGeom>
            <a:noFill/>
            <a:ln w="25400">
              <a:solidFill>
                <a:schemeClr val="tx1"/>
              </a:solidFill>
              <a:round/>
              <a:headEnd/>
              <a:tailEnd type="stealth" w="lg" len="lg"/>
            </a:ln>
            <a:effectLst/>
          </p:spPr>
          <p:txBody>
            <a:bodyPr/>
            <a:lstStyle/>
            <a:p>
              <a:pPr>
                <a:defRPr/>
              </a:pPr>
              <a:endParaRPr lang="zh-CN" altLang="en-US" sz="1600">
                <a:latin typeface="Times New Roman" panose="02020603050405020304" pitchFamily="18" charset="0"/>
                <a:ea typeface="+mn-ea"/>
                <a:cs typeface="Times New Roman" panose="02020603050405020304" pitchFamily="18" charset="0"/>
              </a:endParaRPr>
            </a:p>
          </p:txBody>
        </p:sp>
        <p:sp>
          <p:nvSpPr>
            <p:cNvPr id="12" name="Text Box 11"/>
            <p:cNvSpPr txBox="1">
              <a:spLocks noChangeArrowheads="1"/>
            </p:cNvSpPr>
            <p:nvPr/>
          </p:nvSpPr>
          <p:spPr bwMode="auto">
            <a:xfrm>
              <a:off x="2322" y="2384"/>
              <a:ext cx="251" cy="412"/>
            </a:xfrm>
            <a:prstGeom prst="rect">
              <a:avLst/>
            </a:prstGeom>
            <a:noFill/>
            <a:ln w="9525">
              <a:noFill/>
              <a:miter lim="800000"/>
              <a:headEnd/>
              <a:tailEnd/>
            </a:ln>
            <a:effectLst/>
          </p:spPr>
          <p:txBody>
            <a:bodyPr wrap="none">
              <a:spAutoFit/>
            </a:bodyPr>
            <a:lstStyle/>
            <a:p>
              <a:pPr>
                <a:defRPr/>
              </a:pPr>
              <a:r>
                <a:rPr lang="en-US" altLang="zh-CN" sz="1600" dirty="0">
                  <a:latin typeface="Times New Roman" panose="02020603050405020304" pitchFamily="18" charset="0"/>
                  <a:ea typeface="+mn-ea"/>
                  <a:cs typeface="Times New Roman" panose="02020603050405020304" pitchFamily="18" charset="0"/>
                </a:rPr>
                <a:t>r</a:t>
              </a:r>
            </a:p>
          </p:txBody>
        </p:sp>
        <p:sp>
          <p:nvSpPr>
            <p:cNvPr id="13" name="Freeform 21"/>
            <p:cNvSpPr>
              <a:spLocks/>
            </p:cNvSpPr>
            <p:nvPr/>
          </p:nvSpPr>
          <p:spPr bwMode="auto">
            <a:xfrm>
              <a:off x="658" y="1410"/>
              <a:ext cx="1906" cy="1097"/>
            </a:xfrm>
            <a:custGeom>
              <a:avLst/>
              <a:gdLst/>
              <a:ahLst/>
              <a:cxnLst>
                <a:cxn ang="0">
                  <a:pos x="0" y="1021"/>
                </a:cxn>
                <a:cxn ang="0">
                  <a:pos x="182" y="522"/>
                </a:cxn>
                <a:cxn ang="0">
                  <a:pos x="363" y="976"/>
                </a:cxn>
                <a:cxn ang="0">
                  <a:pos x="499" y="1021"/>
                </a:cxn>
                <a:cxn ang="0">
                  <a:pos x="590" y="931"/>
                </a:cxn>
                <a:cxn ang="0">
                  <a:pos x="953" y="23"/>
                </a:cxn>
                <a:cxn ang="0">
                  <a:pos x="1361" y="794"/>
                </a:cxn>
                <a:cxn ang="0">
                  <a:pos x="1905" y="976"/>
                </a:cxn>
              </a:cxnLst>
              <a:rect l="0" t="0" r="r" b="b"/>
              <a:pathLst>
                <a:path w="1905" h="1097">
                  <a:moveTo>
                    <a:pt x="0" y="1021"/>
                  </a:moveTo>
                  <a:cubicBezTo>
                    <a:pt x="60" y="775"/>
                    <a:pt x="121" y="530"/>
                    <a:pt x="182" y="522"/>
                  </a:cubicBezTo>
                  <a:cubicBezTo>
                    <a:pt x="243" y="514"/>
                    <a:pt x="310" y="893"/>
                    <a:pt x="363" y="976"/>
                  </a:cubicBezTo>
                  <a:cubicBezTo>
                    <a:pt x="416" y="1059"/>
                    <a:pt x="461" y="1028"/>
                    <a:pt x="499" y="1021"/>
                  </a:cubicBezTo>
                  <a:cubicBezTo>
                    <a:pt x="537" y="1014"/>
                    <a:pt x="514" y="1097"/>
                    <a:pt x="590" y="931"/>
                  </a:cubicBezTo>
                  <a:cubicBezTo>
                    <a:pt x="666" y="765"/>
                    <a:pt x="825" y="46"/>
                    <a:pt x="953" y="23"/>
                  </a:cubicBezTo>
                  <a:cubicBezTo>
                    <a:pt x="1081" y="0"/>
                    <a:pt x="1202" y="635"/>
                    <a:pt x="1361" y="794"/>
                  </a:cubicBezTo>
                  <a:cubicBezTo>
                    <a:pt x="1520" y="953"/>
                    <a:pt x="1814" y="946"/>
                    <a:pt x="1905" y="976"/>
                  </a:cubicBezTo>
                </a:path>
              </a:pathLst>
            </a:custGeom>
            <a:noFill/>
            <a:ln w="9525">
              <a:solidFill>
                <a:schemeClr val="tx1"/>
              </a:solidFill>
              <a:round/>
              <a:headEnd/>
              <a:tailEnd/>
            </a:ln>
            <a:effectLst/>
          </p:spPr>
          <p:txBody>
            <a:bodyPr/>
            <a:lstStyle/>
            <a:p>
              <a:pPr>
                <a:defRPr/>
              </a:pPr>
              <a:endParaRPr lang="zh-CN" altLang="en-US" sz="1600">
                <a:latin typeface="Times New Roman" panose="02020603050405020304" pitchFamily="18" charset="0"/>
                <a:ea typeface="+mn-ea"/>
                <a:cs typeface="Times New Roman" panose="02020603050405020304" pitchFamily="18" charset="0"/>
              </a:endParaRPr>
            </a:p>
          </p:txBody>
        </p:sp>
        <p:sp>
          <p:nvSpPr>
            <p:cNvPr id="14" name="Text Box 22"/>
            <p:cNvSpPr txBox="1">
              <a:spLocks noChangeArrowheads="1"/>
            </p:cNvSpPr>
            <p:nvPr/>
          </p:nvSpPr>
          <p:spPr bwMode="auto">
            <a:xfrm>
              <a:off x="873" y="1501"/>
              <a:ext cx="541" cy="412"/>
            </a:xfrm>
            <a:prstGeom prst="rect">
              <a:avLst/>
            </a:prstGeom>
            <a:noFill/>
            <a:ln w="9525">
              <a:noFill/>
              <a:miter lim="800000"/>
              <a:headEnd/>
              <a:tailEnd/>
            </a:ln>
            <a:effectLst/>
          </p:spPr>
          <p:txBody>
            <a:bodyPr wrap="none">
              <a:spAutoFit/>
            </a:bodyPr>
            <a:lstStyle/>
            <a:p>
              <a:pPr>
                <a:defRPr/>
              </a:pPr>
              <a:r>
                <a:rPr lang="zh-CN" altLang="en-US" sz="1600" dirty="0">
                  <a:latin typeface="Times New Roman" panose="02020603050405020304" pitchFamily="18" charset="0"/>
                  <a:ea typeface="+mn-ea"/>
                  <a:cs typeface="Times New Roman" panose="02020603050405020304" pitchFamily="18" charset="0"/>
                </a:rPr>
                <a:t>节点</a:t>
              </a:r>
            </a:p>
          </p:txBody>
        </p:sp>
        <p:sp>
          <p:nvSpPr>
            <p:cNvPr id="15" name="Line 29"/>
            <p:cNvSpPr>
              <a:spLocks noChangeShapeType="1"/>
            </p:cNvSpPr>
            <p:nvPr/>
          </p:nvSpPr>
          <p:spPr bwMode="auto">
            <a:xfrm>
              <a:off x="1611" y="1345"/>
              <a:ext cx="0" cy="180"/>
            </a:xfrm>
            <a:prstGeom prst="line">
              <a:avLst/>
            </a:prstGeom>
            <a:noFill/>
            <a:ln w="9525">
              <a:solidFill>
                <a:schemeClr val="tx1"/>
              </a:solidFill>
              <a:round/>
              <a:headEnd/>
              <a:tailEnd/>
            </a:ln>
            <a:effectLst/>
          </p:spPr>
          <p:txBody>
            <a:bodyPr/>
            <a:lstStyle/>
            <a:p>
              <a:pPr>
                <a:defRPr/>
              </a:pPr>
              <a:endParaRPr lang="zh-CN" altLang="en-US" sz="1600">
                <a:latin typeface="Times New Roman" panose="02020603050405020304" pitchFamily="18" charset="0"/>
                <a:ea typeface="+mn-ea"/>
                <a:cs typeface="Times New Roman" panose="02020603050405020304" pitchFamily="18" charset="0"/>
              </a:endParaRPr>
            </a:p>
          </p:txBody>
        </p:sp>
        <p:sp>
          <p:nvSpPr>
            <p:cNvPr id="16" name="Text Box 30"/>
            <p:cNvSpPr txBox="1">
              <a:spLocks noChangeArrowheads="1"/>
            </p:cNvSpPr>
            <p:nvPr/>
          </p:nvSpPr>
          <p:spPr bwMode="auto">
            <a:xfrm>
              <a:off x="1702" y="1283"/>
              <a:ext cx="416" cy="412"/>
            </a:xfrm>
            <a:prstGeom prst="rect">
              <a:avLst/>
            </a:prstGeom>
            <a:noFill/>
            <a:ln w="9525">
              <a:noFill/>
              <a:miter lim="800000"/>
              <a:headEnd/>
              <a:tailEnd/>
            </a:ln>
            <a:effectLst/>
          </p:spPr>
          <p:txBody>
            <a:bodyPr wrap="none">
              <a:spAutoFit/>
            </a:bodyPr>
            <a:lstStyle/>
            <a:p>
              <a:pPr>
                <a:defRPr/>
              </a:pPr>
              <a:r>
                <a:rPr lang="en-US" altLang="zh-CN" sz="1600" dirty="0">
                  <a:latin typeface="Times New Roman" panose="02020603050405020304" pitchFamily="18" charset="0"/>
                  <a:ea typeface="+mn-ea"/>
                  <a:cs typeface="Times New Roman" panose="02020603050405020304" pitchFamily="18" charset="0"/>
                </a:rPr>
                <a:t>6a</a:t>
              </a:r>
              <a:r>
                <a:rPr lang="en-US" altLang="zh-CN" sz="1600" baseline="-25000" dirty="0">
                  <a:latin typeface="Times New Roman" panose="02020603050405020304" pitchFamily="18" charset="0"/>
                  <a:ea typeface="+mn-ea"/>
                  <a:cs typeface="Times New Roman" panose="02020603050405020304" pitchFamily="18" charset="0"/>
                </a:rPr>
                <a:t>0</a:t>
              </a:r>
              <a:endParaRPr lang="en-US" altLang="zh-CN" sz="1600" dirty="0">
                <a:latin typeface="Times New Roman" panose="02020603050405020304" pitchFamily="18" charset="0"/>
                <a:ea typeface="+mn-ea"/>
                <a:cs typeface="Times New Roman" panose="02020603050405020304" pitchFamily="18" charset="0"/>
              </a:endParaRPr>
            </a:p>
          </p:txBody>
        </p:sp>
      </p:grpSp>
      <p:grpSp>
        <p:nvGrpSpPr>
          <p:cNvPr id="17" name="Group 35"/>
          <p:cNvGrpSpPr>
            <a:grpSpLocks/>
          </p:cNvGrpSpPr>
          <p:nvPr/>
        </p:nvGrpSpPr>
        <p:grpSpPr bwMode="auto">
          <a:xfrm>
            <a:off x="4779963" y="700088"/>
            <a:ext cx="2620962" cy="2446337"/>
            <a:chOff x="2904" y="-10"/>
            <a:chExt cx="2421" cy="2787"/>
          </a:xfrm>
        </p:grpSpPr>
        <p:sp>
          <p:nvSpPr>
            <p:cNvPr id="18" name="Line 13"/>
            <p:cNvSpPr>
              <a:spLocks noChangeShapeType="1"/>
            </p:cNvSpPr>
            <p:nvPr/>
          </p:nvSpPr>
          <p:spPr bwMode="auto">
            <a:xfrm flipV="1">
              <a:off x="3331" y="401"/>
              <a:ext cx="0" cy="2040"/>
            </a:xfrm>
            <a:prstGeom prst="line">
              <a:avLst/>
            </a:prstGeom>
            <a:noFill/>
            <a:ln w="25400">
              <a:solidFill>
                <a:schemeClr val="tx1"/>
              </a:solidFill>
              <a:round/>
              <a:headEnd/>
              <a:tailEnd type="stealth" w="lg" len="lg"/>
            </a:ln>
            <a:effectLst/>
          </p:spPr>
          <p:txBody>
            <a:bodyPr/>
            <a:lstStyle/>
            <a:p>
              <a:pPr>
                <a:defRPr/>
              </a:pPr>
              <a:endParaRPr lang="zh-CN" altLang="en-US" sz="1600">
                <a:latin typeface="Times New Roman" panose="02020603050405020304" pitchFamily="18" charset="0"/>
                <a:ea typeface="+mn-ea"/>
                <a:cs typeface="Times New Roman" panose="02020603050405020304" pitchFamily="18" charset="0"/>
              </a:endParaRPr>
            </a:p>
          </p:txBody>
        </p:sp>
        <p:sp>
          <p:nvSpPr>
            <p:cNvPr id="19" name="Line 14"/>
            <p:cNvSpPr>
              <a:spLocks noChangeShapeType="1"/>
            </p:cNvSpPr>
            <p:nvPr/>
          </p:nvSpPr>
          <p:spPr bwMode="auto">
            <a:xfrm>
              <a:off x="3331" y="2441"/>
              <a:ext cx="1994" cy="2"/>
            </a:xfrm>
            <a:prstGeom prst="line">
              <a:avLst/>
            </a:prstGeom>
            <a:noFill/>
            <a:ln w="25400">
              <a:solidFill>
                <a:schemeClr val="tx1"/>
              </a:solidFill>
              <a:round/>
              <a:headEnd/>
              <a:tailEnd type="stealth" w="lg" len="lg"/>
            </a:ln>
            <a:effectLst/>
          </p:spPr>
          <p:txBody>
            <a:bodyPr/>
            <a:lstStyle/>
            <a:p>
              <a:pPr>
                <a:defRPr/>
              </a:pPr>
              <a:endParaRPr lang="zh-CN" altLang="en-US" sz="1600">
                <a:latin typeface="Times New Roman" panose="02020603050405020304" pitchFamily="18" charset="0"/>
                <a:ea typeface="+mn-ea"/>
                <a:cs typeface="Times New Roman" panose="02020603050405020304" pitchFamily="18" charset="0"/>
              </a:endParaRPr>
            </a:p>
          </p:txBody>
        </p:sp>
        <p:sp>
          <p:nvSpPr>
            <p:cNvPr id="20" name="Text Box 15"/>
            <p:cNvSpPr txBox="1">
              <a:spLocks noChangeArrowheads="1"/>
            </p:cNvSpPr>
            <p:nvPr/>
          </p:nvSpPr>
          <p:spPr bwMode="auto">
            <a:xfrm rot="16200000">
              <a:off x="1781" y="1112"/>
              <a:ext cx="2559" cy="311"/>
            </a:xfrm>
            <a:prstGeom prst="rect">
              <a:avLst/>
            </a:prstGeom>
            <a:noFill/>
            <a:ln w="9525">
              <a:noFill/>
              <a:miter lim="800000"/>
              <a:headEnd/>
              <a:tailEnd/>
            </a:ln>
            <a:effectLst/>
          </p:spPr>
          <p:txBody>
            <a:bodyPr wrap="none">
              <a:spAutoFit/>
            </a:bodyPr>
            <a:lstStyle/>
            <a:p>
              <a:pPr>
                <a:defRPr/>
              </a:pPr>
              <a:r>
                <a:rPr lang="zh-CN" altLang="en-US" sz="1600" dirty="0">
                  <a:latin typeface="Times New Roman" panose="02020603050405020304" pitchFamily="18" charset="0"/>
                  <a:ea typeface="+mn-ea"/>
                  <a:cs typeface="Times New Roman" panose="02020603050405020304" pitchFamily="18" charset="0"/>
                </a:rPr>
                <a:t>径向可能分布（</a:t>
              </a:r>
              <a:r>
                <a:rPr lang="en-US" altLang="zh-CN" sz="1600" dirty="0">
                  <a:latin typeface="Times New Roman" panose="02020603050405020304" pitchFamily="18" charset="0"/>
                  <a:ea typeface="+mn-ea"/>
                  <a:cs typeface="Times New Roman" panose="02020603050405020304" pitchFamily="18" charset="0"/>
                </a:rPr>
                <a:t>RPD</a:t>
              </a:r>
              <a:r>
                <a:rPr lang="zh-CN" altLang="en-US" sz="1600" dirty="0">
                  <a:latin typeface="Times New Roman" panose="02020603050405020304" pitchFamily="18" charset="0"/>
                  <a:ea typeface="+mn-ea"/>
                  <a:cs typeface="Times New Roman" panose="02020603050405020304" pitchFamily="18" charset="0"/>
                </a:rPr>
                <a:t>）</a:t>
              </a:r>
            </a:p>
          </p:txBody>
        </p:sp>
        <p:sp>
          <p:nvSpPr>
            <p:cNvPr id="21" name="Text Box 17"/>
            <p:cNvSpPr txBox="1">
              <a:spLocks noChangeArrowheads="1"/>
            </p:cNvSpPr>
            <p:nvPr/>
          </p:nvSpPr>
          <p:spPr bwMode="auto">
            <a:xfrm>
              <a:off x="3605" y="831"/>
              <a:ext cx="837" cy="385"/>
            </a:xfrm>
            <a:prstGeom prst="rect">
              <a:avLst/>
            </a:prstGeom>
            <a:noFill/>
            <a:ln w="9525">
              <a:noFill/>
              <a:miter lim="800000"/>
              <a:headEnd/>
              <a:tailEnd/>
            </a:ln>
            <a:effectLst/>
          </p:spPr>
          <p:txBody>
            <a:bodyPr wrap="none">
              <a:spAutoFit/>
            </a:bodyPr>
            <a:lstStyle/>
            <a:p>
              <a:pPr>
                <a:defRPr/>
              </a:pPr>
              <a:r>
                <a:rPr lang="el-GR" altLang="zh-CN" sz="1600" dirty="0">
                  <a:latin typeface="Times New Roman" panose="02020603050405020304" pitchFamily="18" charset="0"/>
                  <a:ea typeface="+mn-ea"/>
                  <a:cs typeface="Times New Roman" panose="02020603050405020304" pitchFamily="18" charset="0"/>
                </a:rPr>
                <a:t>Ψ</a:t>
              </a:r>
              <a:r>
                <a:rPr lang="en-US" altLang="zh-CN" sz="1600" baseline="-25000" dirty="0">
                  <a:latin typeface="Times New Roman" panose="02020603050405020304" pitchFamily="18" charset="0"/>
                  <a:ea typeface="+mn-ea"/>
                  <a:cs typeface="Times New Roman" panose="02020603050405020304" pitchFamily="18" charset="0"/>
                </a:rPr>
                <a:t>300 </a:t>
              </a:r>
              <a:r>
                <a:rPr lang="en-US" altLang="zh-CN" sz="1600" dirty="0">
                  <a:latin typeface="Times New Roman" panose="02020603050405020304" pitchFamily="18" charset="0"/>
                  <a:ea typeface="+mn-ea"/>
                  <a:cs typeface="Times New Roman" panose="02020603050405020304" pitchFamily="18" charset="0"/>
                </a:rPr>
                <a:t>(3s)</a:t>
              </a:r>
              <a:endParaRPr lang="el-GR" altLang="zh-CN" sz="1600" dirty="0">
                <a:latin typeface="Times New Roman" panose="02020603050405020304" pitchFamily="18" charset="0"/>
                <a:ea typeface="+mn-ea"/>
                <a:cs typeface="Times New Roman" panose="02020603050405020304" pitchFamily="18" charset="0"/>
              </a:endParaRPr>
            </a:p>
          </p:txBody>
        </p:sp>
        <p:sp>
          <p:nvSpPr>
            <p:cNvPr id="22" name="Text Box 19"/>
            <p:cNvSpPr txBox="1">
              <a:spLocks noChangeArrowheads="1"/>
            </p:cNvSpPr>
            <p:nvPr/>
          </p:nvSpPr>
          <p:spPr bwMode="auto">
            <a:xfrm>
              <a:off x="4995" y="2392"/>
              <a:ext cx="255" cy="385"/>
            </a:xfrm>
            <a:prstGeom prst="rect">
              <a:avLst/>
            </a:prstGeom>
            <a:noFill/>
            <a:ln w="9525">
              <a:noFill/>
              <a:miter lim="800000"/>
              <a:headEnd/>
              <a:tailEnd/>
            </a:ln>
            <a:effectLst/>
          </p:spPr>
          <p:txBody>
            <a:bodyPr wrap="none">
              <a:spAutoFit/>
            </a:bodyPr>
            <a:lstStyle/>
            <a:p>
              <a:pPr>
                <a:defRPr/>
              </a:pPr>
              <a:r>
                <a:rPr lang="en-US" altLang="zh-CN" sz="1600" dirty="0">
                  <a:latin typeface="Times New Roman" panose="02020603050405020304" pitchFamily="18" charset="0"/>
                  <a:ea typeface="+mn-ea"/>
                  <a:cs typeface="Times New Roman" panose="02020603050405020304" pitchFamily="18" charset="0"/>
                </a:rPr>
                <a:t>r</a:t>
              </a:r>
            </a:p>
          </p:txBody>
        </p:sp>
        <p:sp>
          <p:nvSpPr>
            <p:cNvPr id="23" name="Freeform 24"/>
            <p:cNvSpPr>
              <a:spLocks/>
            </p:cNvSpPr>
            <p:nvPr/>
          </p:nvSpPr>
          <p:spPr bwMode="auto">
            <a:xfrm>
              <a:off x="3334" y="1524"/>
              <a:ext cx="1679" cy="977"/>
            </a:xfrm>
            <a:custGeom>
              <a:avLst/>
              <a:gdLst/>
              <a:ahLst/>
              <a:cxnLst>
                <a:cxn ang="0">
                  <a:pos x="0" y="877"/>
                </a:cxn>
                <a:cxn ang="0">
                  <a:pos x="90" y="605"/>
                </a:cxn>
                <a:cxn ang="0">
                  <a:pos x="181" y="832"/>
                </a:cxn>
                <a:cxn ang="0">
                  <a:pos x="272" y="877"/>
                </a:cxn>
                <a:cxn ang="0">
                  <a:pos x="362" y="514"/>
                </a:cxn>
                <a:cxn ang="0">
                  <a:pos x="499" y="877"/>
                </a:cxn>
                <a:cxn ang="0">
                  <a:pos x="589" y="832"/>
                </a:cxn>
                <a:cxn ang="0">
                  <a:pos x="907" y="15"/>
                </a:cxn>
                <a:cxn ang="0">
                  <a:pos x="1360" y="741"/>
                </a:cxn>
                <a:cxn ang="0">
                  <a:pos x="1678" y="877"/>
                </a:cxn>
              </a:cxnLst>
              <a:rect l="0" t="0" r="r" b="b"/>
              <a:pathLst>
                <a:path w="1678" h="976">
                  <a:moveTo>
                    <a:pt x="0" y="877"/>
                  </a:moveTo>
                  <a:cubicBezTo>
                    <a:pt x="30" y="744"/>
                    <a:pt x="60" y="612"/>
                    <a:pt x="90" y="605"/>
                  </a:cubicBezTo>
                  <a:cubicBezTo>
                    <a:pt x="120" y="598"/>
                    <a:pt x="151" y="787"/>
                    <a:pt x="181" y="832"/>
                  </a:cubicBezTo>
                  <a:cubicBezTo>
                    <a:pt x="211" y="877"/>
                    <a:pt x="242" y="930"/>
                    <a:pt x="272" y="877"/>
                  </a:cubicBezTo>
                  <a:cubicBezTo>
                    <a:pt x="302" y="824"/>
                    <a:pt x="324" y="514"/>
                    <a:pt x="362" y="514"/>
                  </a:cubicBezTo>
                  <a:cubicBezTo>
                    <a:pt x="400" y="514"/>
                    <a:pt x="461" y="824"/>
                    <a:pt x="499" y="877"/>
                  </a:cubicBezTo>
                  <a:cubicBezTo>
                    <a:pt x="537" y="930"/>
                    <a:pt x="521" y="976"/>
                    <a:pt x="589" y="832"/>
                  </a:cubicBezTo>
                  <a:cubicBezTo>
                    <a:pt x="657" y="688"/>
                    <a:pt x="779" y="30"/>
                    <a:pt x="907" y="15"/>
                  </a:cubicBezTo>
                  <a:cubicBezTo>
                    <a:pt x="1035" y="0"/>
                    <a:pt x="1232" y="597"/>
                    <a:pt x="1360" y="741"/>
                  </a:cubicBezTo>
                  <a:cubicBezTo>
                    <a:pt x="1488" y="885"/>
                    <a:pt x="1625" y="854"/>
                    <a:pt x="1678" y="877"/>
                  </a:cubicBezTo>
                </a:path>
              </a:pathLst>
            </a:custGeom>
            <a:noFill/>
            <a:ln w="9525">
              <a:solidFill>
                <a:schemeClr val="tx1"/>
              </a:solidFill>
              <a:round/>
              <a:headEnd/>
              <a:tailEnd/>
            </a:ln>
            <a:effectLst/>
          </p:spPr>
          <p:txBody>
            <a:bodyPr/>
            <a:lstStyle/>
            <a:p>
              <a:pPr>
                <a:defRPr/>
              </a:pPr>
              <a:endParaRPr lang="zh-CN" altLang="en-US" sz="1600">
                <a:latin typeface="Times New Roman" panose="02020603050405020304" pitchFamily="18" charset="0"/>
                <a:ea typeface="+mn-ea"/>
                <a:cs typeface="Times New Roman" panose="02020603050405020304" pitchFamily="18" charset="0"/>
              </a:endParaRPr>
            </a:p>
          </p:txBody>
        </p:sp>
        <p:sp>
          <p:nvSpPr>
            <p:cNvPr id="24" name="Line 25"/>
            <p:cNvSpPr>
              <a:spLocks noChangeShapeType="1"/>
            </p:cNvSpPr>
            <p:nvPr/>
          </p:nvSpPr>
          <p:spPr bwMode="auto">
            <a:xfrm>
              <a:off x="3559" y="1797"/>
              <a:ext cx="0" cy="604"/>
            </a:xfrm>
            <a:prstGeom prst="line">
              <a:avLst/>
            </a:prstGeom>
            <a:noFill/>
            <a:ln w="25400">
              <a:solidFill>
                <a:schemeClr val="tx1"/>
              </a:solidFill>
              <a:round/>
              <a:headEnd/>
              <a:tailEnd type="stealth" w="lg" len="lg"/>
            </a:ln>
            <a:effectLst/>
          </p:spPr>
          <p:txBody>
            <a:bodyPr/>
            <a:lstStyle/>
            <a:p>
              <a:pPr>
                <a:defRPr/>
              </a:pPr>
              <a:endParaRPr lang="zh-CN" altLang="en-US" sz="1600">
                <a:latin typeface="Times New Roman" panose="02020603050405020304" pitchFamily="18" charset="0"/>
                <a:ea typeface="+mn-ea"/>
                <a:cs typeface="Times New Roman" panose="02020603050405020304" pitchFamily="18" charset="0"/>
              </a:endParaRPr>
            </a:p>
          </p:txBody>
        </p:sp>
        <p:sp>
          <p:nvSpPr>
            <p:cNvPr id="25" name="Text Box 26"/>
            <p:cNvSpPr txBox="1">
              <a:spLocks noChangeArrowheads="1"/>
            </p:cNvSpPr>
            <p:nvPr/>
          </p:nvSpPr>
          <p:spPr bwMode="auto">
            <a:xfrm>
              <a:off x="3290" y="1542"/>
              <a:ext cx="550" cy="387"/>
            </a:xfrm>
            <a:prstGeom prst="rect">
              <a:avLst/>
            </a:prstGeom>
            <a:noFill/>
            <a:ln w="9525">
              <a:noFill/>
              <a:miter lim="800000"/>
              <a:headEnd/>
              <a:tailEnd/>
            </a:ln>
            <a:effectLst/>
          </p:spPr>
          <p:txBody>
            <a:bodyPr wrap="none">
              <a:spAutoFit/>
            </a:bodyPr>
            <a:lstStyle/>
            <a:p>
              <a:pPr>
                <a:defRPr/>
              </a:pPr>
              <a:r>
                <a:rPr lang="zh-CN" altLang="en-US" sz="1600" dirty="0">
                  <a:latin typeface="Times New Roman" panose="02020603050405020304" pitchFamily="18" charset="0"/>
                  <a:ea typeface="+mn-ea"/>
                  <a:cs typeface="Times New Roman" panose="02020603050405020304" pitchFamily="18" charset="0"/>
                </a:rPr>
                <a:t>节点</a:t>
              </a:r>
            </a:p>
          </p:txBody>
        </p:sp>
        <p:sp>
          <p:nvSpPr>
            <p:cNvPr id="26" name="Line 27"/>
            <p:cNvSpPr>
              <a:spLocks noChangeShapeType="1"/>
            </p:cNvSpPr>
            <p:nvPr/>
          </p:nvSpPr>
          <p:spPr bwMode="auto">
            <a:xfrm>
              <a:off x="3878" y="1797"/>
              <a:ext cx="1" cy="604"/>
            </a:xfrm>
            <a:prstGeom prst="line">
              <a:avLst/>
            </a:prstGeom>
            <a:noFill/>
            <a:ln w="25400">
              <a:solidFill>
                <a:schemeClr val="tx1"/>
              </a:solidFill>
              <a:round/>
              <a:headEnd/>
              <a:tailEnd type="stealth" w="lg" len="lg"/>
            </a:ln>
            <a:effectLst/>
          </p:spPr>
          <p:txBody>
            <a:bodyPr/>
            <a:lstStyle/>
            <a:p>
              <a:pPr>
                <a:defRPr/>
              </a:pPr>
              <a:endParaRPr lang="zh-CN" altLang="en-US" sz="1600">
                <a:latin typeface="Times New Roman" panose="02020603050405020304" pitchFamily="18" charset="0"/>
                <a:ea typeface="+mn-ea"/>
                <a:cs typeface="Times New Roman" panose="02020603050405020304" pitchFamily="18" charset="0"/>
              </a:endParaRPr>
            </a:p>
          </p:txBody>
        </p:sp>
        <p:sp>
          <p:nvSpPr>
            <p:cNvPr id="27" name="Text Box 28"/>
            <p:cNvSpPr txBox="1">
              <a:spLocks noChangeArrowheads="1"/>
            </p:cNvSpPr>
            <p:nvPr/>
          </p:nvSpPr>
          <p:spPr bwMode="auto">
            <a:xfrm>
              <a:off x="3649" y="1390"/>
              <a:ext cx="550" cy="387"/>
            </a:xfrm>
            <a:prstGeom prst="rect">
              <a:avLst/>
            </a:prstGeom>
            <a:noFill/>
            <a:ln w="9525">
              <a:noFill/>
              <a:miter lim="800000"/>
              <a:headEnd/>
              <a:tailEnd/>
            </a:ln>
            <a:effectLst/>
          </p:spPr>
          <p:txBody>
            <a:bodyPr wrap="none">
              <a:spAutoFit/>
            </a:bodyPr>
            <a:lstStyle/>
            <a:p>
              <a:pPr>
                <a:defRPr/>
              </a:pPr>
              <a:r>
                <a:rPr lang="zh-CN" altLang="en-US" sz="1600" dirty="0">
                  <a:latin typeface="Times New Roman" panose="02020603050405020304" pitchFamily="18" charset="0"/>
                  <a:ea typeface="+mn-ea"/>
                  <a:cs typeface="Times New Roman" panose="02020603050405020304" pitchFamily="18" charset="0"/>
                </a:rPr>
                <a:t>节点</a:t>
              </a:r>
            </a:p>
          </p:txBody>
        </p:sp>
        <p:sp>
          <p:nvSpPr>
            <p:cNvPr id="28" name="Text Box 31"/>
            <p:cNvSpPr txBox="1">
              <a:spLocks noChangeArrowheads="1"/>
            </p:cNvSpPr>
            <p:nvPr/>
          </p:nvSpPr>
          <p:spPr bwMode="auto">
            <a:xfrm>
              <a:off x="4332" y="1361"/>
              <a:ext cx="650" cy="385"/>
            </a:xfrm>
            <a:prstGeom prst="rect">
              <a:avLst/>
            </a:prstGeom>
            <a:noFill/>
            <a:ln w="9525">
              <a:noFill/>
              <a:miter lim="800000"/>
              <a:headEnd/>
              <a:tailEnd/>
            </a:ln>
            <a:effectLst/>
          </p:spPr>
          <p:txBody>
            <a:bodyPr wrap="none">
              <a:spAutoFit/>
            </a:bodyPr>
            <a:lstStyle/>
            <a:p>
              <a:pPr>
                <a:defRPr/>
              </a:pPr>
              <a:r>
                <a:rPr lang="en-US" altLang="zh-CN" sz="1600">
                  <a:latin typeface="Times New Roman" panose="02020603050405020304" pitchFamily="18" charset="0"/>
                  <a:ea typeface="+mn-ea"/>
                  <a:cs typeface="Times New Roman" panose="02020603050405020304" pitchFamily="18" charset="0"/>
                </a:rPr>
                <a:t>11.5a</a:t>
              </a:r>
              <a:r>
                <a:rPr lang="en-US" altLang="zh-CN" sz="1600" baseline="-25000">
                  <a:latin typeface="Times New Roman" panose="02020603050405020304" pitchFamily="18" charset="0"/>
                  <a:ea typeface="+mn-ea"/>
                  <a:cs typeface="Times New Roman" panose="02020603050405020304" pitchFamily="18" charset="0"/>
                </a:rPr>
                <a:t>0</a:t>
              </a:r>
              <a:endParaRPr lang="en-US" altLang="zh-CN" sz="1600">
                <a:latin typeface="Times New Roman" panose="02020603050405020304" pitchFamily="18" charset="0"/>
                <a:ea typeface="+mn-ea"/>
                <a:cs typeface="Times New Roman" panose="02020603050405020304" pitchFamily="18" charset="0"/>
              </a:endParaRPr>
            </a:p>
          </p:txBody>
        </p:sp>
        <p:sp>
          <p:nvSpPr>
            <p:cNvPr id="29" name="Line 32"/>
            <p:cNvSpPr>
              <a:spLocks noChangeShapeType="1"/>
            </p:cNvSpPr>
            <p:nvPr/>
          </p:nvSpPr>
          <p:spPr bwMode="auto">
            <a:xfrm>
              <a:off x="4241" y="1433"/>
              <a:ext cx="0" cy="183"/>
            </a:xfrm>
            <a:prstGeom prst="line">
              <a:avLst/>
            </a:prstGeom>
            <a:noFill/>
            <a:ln w="9525">
              <a:solidFill>
                <a:schemeClr val="tx1"/>
              </a:solidFill>
              <a:round/>
              <a:headEnd/>
              <a:tailEnd/>
            </a:ln>
            <a:effectLst/>
          </p:spPr>
          <p:txBody>
            <a:bodyPr/>
            <a:lstStyle/>
            <a:p>
              <a:pPr>
                <a:defRPr/>
              </a:pPr>
              <a:endParaRPr lang="zh-CN" altLang="en-US" sz="1600">
                <a:latin typeface="Times New Roman" panose="02020603050405020304" pitchFamily="18" charset="0"/>
                <a:ea typeface="+mn-ea"/>
                <a:cs typeface="Times New Roman" panose="02020603050405020304" pitchFamily="18" charset="0"/>
              </a:endParaRPr>
            </a:p>
          </p:txBody>
        </p:sp>
      </p:grpSp>
      <p:pic>
        <p:nvPicPr>
          <p:cNvPr id="30" name="Picture 33" descr="750163_4701e5f447c2bf2d0564a6cc1df35c46"/>
          <p:cNvPicPr>
            <a:picLocks noChangeAspect="1" noChangeArrowheads="1"/>
          </p:cNvPicPr>
          <p:nvPr/>
        </p:nvPicPr>
        <p:blipFill>
          <a:blip r:embed="rId3">
            <a:extLst>
              <a:ext uri="{28A0092B-C50C-407E-A947-70E740481C1C}">
                <a14:useLocalDpi xmlns:a14="http://schemas.microsoft.com/office/drawing/2010/main" val="0"/>
              </a:ext>
            </a:extLst>
          </a:blip>
          <a:srcRect l="3699" t="2612"/>
          <a:stretch>
            <a:fillRect/>
          </a:stretch>
        </p:blipFill>
        <p:spPr bwMode="auto">
          <a:xfrm>
            <a:off x="1366838" y="2932113"/>
            <a:ext cx="2125662" cy="215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 name="Picture 36" descr="1755559429745838061"/>
          <p:cNvPicPr>
            <a:picLocks noChangeAspect="1" noChangeArrowheads="1"/>
          </p:cNvPicPr>
          <p:nvPr/>
        </p:nvPicPr>
        <p:blipFill>
          <a:blip r:embed="rId4">
            <a:extLst>
              <a:ext uri="{28A0092B-C50C-407E-A947-70E740481C1C}">
                <a14:useLocalDpi xmlns:a14="http://schemas.microsoft.com/office/drawing/2010/main" val="0"/>
              </a:ext>
            </a:extLst>
          </a:blip>
          <a:srcRect l="24709" r="24709" b="6136"/>
          <a:stretch>
            <a:fillRect/>
          </a:stretch>
        </p:blipFill>
        <p:spPr bwMode="auto">
          <a:xfrm>
            <a:off x="4921250" y="3028950"/>
            <a:ext cx="2019300" cy="204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Text Box 55"/>
          <p:cNvSpPr txBox="1">
            <a:spLocks noChangeArrowheads="1"/>
          </p:cNvSpPr>
          <p:nvPr/>
        </p:nvSpPr>
        <p:spPr bwMode="auto">
          <a:xfrm>
            <a:off x="611188" y="268288"/>
            <a:ext cx="5545137"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9" tIns="45709" rIns="91419" bIns="45709">
            <a:spAutoFit/>
          </a:bodyPr>
          <a:lstStyle>
            <a:lvl1pPr>
              <a:defRPr b="1">
                <a:solidFill>
                  <a:schemeClr val="tx1"/>
                </a:solidFill>
                <a:latin typeface="Arial" panose="020B0604020202020204" pitchFamily="34" charset="0"/>
                <a:ea typeface="华文细黑" panose="02010600040101010101" pitchFamily="2" charset="-122"/>
              </a:defRPr>
            </a:lvl1pPr>
            <a:lvl2pPr marL="742950" indent="-285750">
              <a:defRPr b="1">
                <a:solidFill>
                  <a:schemeClr val="tx1"/>
                </a:solidFill>
                <a:latin typeface="Arial" panose="020B0604020202020204" pitchFamily="34" charset="0"/>
                <a:ea typeface="华文细黑" panose="02010600040101010101" pitchFamily="2" charset="-122"/>
              </a:defRPr>
            </a:lvl2pPr>
            <a:lvl3pPr marL="1143000" indent="-228600">
              <a:defRPr b="1">
                <a:solidFill>
                  <a:schemeClr val="tx1"/>
                </a:solidFill>
                <a:latin typeface="Arial" panose="020B0604020202020204" pitchFamily="34" charset="0"/>
                <a:ea typeface="华文细黑" panose="02010600040101010101" pitchFamily="2" charset="-122"/>
              </a:defRPr>
            </a:lvl3pPr>
            <a:lvl4pPr marL="1600200" indent="-228600">
              <a:defRPr b="1">
                <a:solidFill>
                  <a:schemeClr val="tx1"/>
                </a:solidFill>
                <a:latin typeface="Arial" panose="020B0604020202020204" pitchFamily="34" charset="0"/>
                <a:ea typeface="华文细黑" panose="02010600040101010101" pitchFamily="2" charset="-122"/>
              </a:defRPr>
            </a:lvl4pPr>
            <a:lvl5pPr marL="2057400" indent="-228600">
              <a:defRPr b="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9pPr>
          </a:lstStyle>
          <a:p>
            <a:pPr eaLnBrk="1" hangingPunct="1">
              <a:defRPr/>
            </a:pPr>
            <a:r>
              <a:rPr lang="en-US" altLang="zh-CN" sz="2400" dirty="0">
                <a:latin typeface="微软雅黑" panose="020B0503020204020204" pitchFamily="34" charset="-122"/>
                <a:ea typeface="微软雅黑" panose="020B0503020204020204" pitchFamily="34" charset="-122"/>
              </a:rPr>
              <a:t>1.2.2 </a:t>
            </a:r>
            <a:r>
              <a:rPr lang="zh-CN" altLang="en-US" sz="2400" dirty="0">
                <a:latin typeface="Times New Roman" panose="02020603050405020304" pitchFamily="18" charset="0"/>
                <a:ea typeface="+mn-ea"/>
                <a:cs typeface="Times New Roman" panose="02020603050405020304" pitchFamily="18" charset="0"/>
              </a:rPr>
              <a:t>氢原子的量子力学模型</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6" presetClass="entr" presetSubtype="16" fill="hold" nodeType="clickEffect">
                                  <p:stCondLst>
                                    <p:cond delay="0"/>
                                  </p:stCondLst>
                                  <p:childTnLst>
                                    <p:set>
                                      <p:cBhvr>
                                        <p:cTn id="10" dur="1" fill="hold">
                                          <p:stCondLst>
                                            <p:cond delay="0"/>
                                          </p:stCondLst>
                                        </p:cTn>
                                        <p:tgtEl>
                                          <p:spTgt spid="30"/>
                                        </p:tgtEl>
                                        <p:attrNameLst>
                                          <p:attrName>style.visibility</p:attrName>
                                        </p:attrNameLst>
                                      </p:cBhvr>
                                      <p:to>
                                        <p:strVal val="visible"/>
                                      </p:to>
                                    </p:set>
                                    <p:animEffect transition="in" filter="circle(in)">
                                      <p:cBhvr>
                                        <p:cTn id="11" dur="2000"/>
                                        <p:tgtEl>
                                          <p:spTgt spid="30"/>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1" presetClass="entr" presetSubtype="0" fill="hold" nodeType="clickEffect">
                                  <p:stCondLst>
                                    <p:cond delay="0"/>
                                  </p:stCondLst>
                                  <p:childTnLst>
                                    <p:set>
                                      <p:cBhvr>
                                        <p:cTn id="15" dur="1" fill="hold">
                                          <p:stCondLst>
                                            <p:cond delay="0"/>
                                          </p:stCondLst>
                                        </p:cTn>
                                        <p:tgtEl>
                                          <p:spTgt spid="17"/>
                                        </p:tgtEl>
                                        <p:attrNameLst>
                                          <p:attrName>style.visibility</p:attrName>
                                        </p:attrNameLst>
                                      </p:cBhvr>
                                      <p:to>
                                        <p:strVal val="visible"/>
                                      </p:to>
                                    </p:set>
                                  </p:childTnLst>
                                </p:cTn>
                              </p:par>
                            </p:childTnLst>
                          </p:cTn>
                        </p:par>
                      </p:childTnLst>
                    </p:cTn>
                  </p:par>
                  <p:par>
                    <p:cTn id="16" fill="hold" nodeType="clickPar">
                      <p:stCondLst>
                        <p:cond delay="indefinite"/>
                      </p:stCondLst>
                      <p:childTnLst>
                        <p:par>
                          <p:cTn id="17" fill="hold" nodeType="withGroup">
                            <p:stCondLst>
                              <p:cond delay="0"/>
                            </p:stCondLst>
                            <p:childTnLst>
                              <p:par>
                                <p:cTn id="18" presetID="1" presetClass="entr" presetSubtype="0" fill="hold" nodeType="clickEffect">
                                  <p:stCondLst>
                                    <p:cond delay="0"/>
                                  </p:stCondLst>
                                  <p:childTnLst>
                                    <p:set>
                                      <p:cBhvr>
                                        <p:cTn id="19"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9026" name="Picture 2"/>
          <p:cNvPicPr>
            <a:picLocks noChangeArrowheads="1"/>
          </p:cNvPicPr>
          <p:nvPr/>
        </p:nvPicPr>
        <p:blipFill>
          <a:blip r:embed="rId3">
            <a:extLst>
              <a:ext uri="{28A0092B-C50C-407E-A947-70E740481C1C}">
                <a14:useLocalDpi xmlns:a14="http://schemas.microsoft.com/office/drawing/2010/main" val="0"/>
              </a:ext>
            </a:extLst>
          </a:blip>
          <a:srcRect l="1892" r="948"/>
          <a:stretch>
            <a:fillRect/>
          </a:stretch>
        </p:blipFill>
        <p:spPr bwMode="auto">
          <a:xfrm>
            <a:off x="1258888" y="842963"/>
            <a:ext cx="6597650" cy="41989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 Box 55"/>
          <p:cNvSpPr txBox="1">
            <a:spLocks noChangeArrowheads="1"/>
          </p:cNvSpPr>
          <p:nvPr/>
        </p:nvSpPr>
        <p:spPr bwMode="auto">
          <a:xfrm>
            <a:off x="611188" y="268288"/>
            <a:ext cx="5545137"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9" tIns="45709" rIns="91419" bIns="45709">
            <a:spAutoFit/>
          </a:bodyPr>
          <a:lstStyle>
            <a:lvl1pPr>
              <a:defRPr b="1">
                <a:solidFill>
                  <a:schemeClr val="tx1"/>
                </a:solidFill>
                <a:latin typeface="Arial" panose="020B0604020202020204" pitchFamily="34" charset="0"/>
                <a:ea typeface="华文细黑" panose="02010600040101010101" pitchFamily="2" charset="-122"/>
              </a:defRPr>
            </a:lvl1pPr>
            <a:lvl2pPr marL="742950" indent="-285750">
              <a:defRPr b="1">
                <a:solidFill>
                  <a:schemeClr val="tx1"/>
                </a:solidFill>
                <a:latin typeface="Arial" panose="020B0604020202020204" pitchFamily="34" charset="0"/>
                <a:ea typeface="华文细黑" panose="02010600040101010101" pitchFamily="2" charset="-122"/>
              </a:defRPr>
            </a:lvl2pPr>
            <a:lvl3pPr marL="1143000" indent="-228600">
              <a:defRPr b="1">
                <a:solidFill>
                  <a:schemeClr val="tx1"/>
                </a:solidFill>
                <a:latin typeface="Arial" panose="020B0604020202020204" pitchFamily="34" charset="0"/>
                <a:ea typeface="华文细黑" panose="02010600040101010101" pitchFamily="2" charset="-122"/>
              </a:defRPr>
            </a:lvl3pPr>
            <a:lvl4pPr marL="1600200" indent="-228600">
              <a:defRPr b="1">
                <a:solidFill>
                  <a:schemeClr val="tx1"/>
                </a:solidFill>
                <a:latin typeface="Arial" panose="020B0604020202020204" pitchFamily="34" charset="0"/>
                <a:ea typeface="华文细黑" panose="02010600040101010101" pitchFamily="2" charset="-122"/>
              </a:defRPr>
            </a:lvl4pPr>
            <a:lvl5pPr marL="2057400" indent="-228600">
              <a:defRPr b="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9pPr>
          </a:lstStyle>
          <a:p>
            <a:pPr eaLnBrk="1" hangingPunct="1">
              <a:defRPr/>
            </a:pPr>
            <a:r>
              <a:rPr lang="en-US" altLang="zh-CN" sz="2400" dirty="0">
                <a:latin typeface="微软雅黑" panose="020B0503020204020204" pitchFamily="34" charset="-122"/>
                <a:ea typeface="微软雅黑" panose="020B0503020204020204" pitchFamily="34" charset="-122"/>
              </a:rPr>
              <a:t>1.2.2 </a:t>
            </a:r>
            <a:r>
              <a:rPr lang="zh-CN" altLang="en-US" sz="2400" dirty="0">
                <a:latin typeface="Times New Roman" panose="02020603050405020304" pitchFamily="18" charset="0"/>
                <a:ea typeface="+mn-ea"/>
                <a:cs typeface="Times New Roman" panose="02020603050405020304" pitchFamily="18" charset="0"/>
              </a:rPr>
              <a:t>氢原子的量子力学模型</a:t>
            </a:r>
          </a:p>
        </p:txBody>
      </p:sp>
    </p:spTree>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3"/>
          <p:cNvSpPr txBox="1">
            <a:spLocks noChangeArrowheads="1"/>
          </p:cNvSpPr>
          <p:nvPr/>
        </p:nvSpPr>
        <p:spPr>
          <a:xfrm>
            <a:off x="899592" y="796132"/>
            <a:ext cx="7560840" cy="1535112"/>
          </a:xfrm>
          <a:prstGeom prst="rect">
            <a:avLst/>
          </a:prstGeom>
          <a:noFill/>
        </p:spPr>
        <p:txBody>
          <a:bodyPr/>
          <a:lstStyle>
            <a:lvl1pPr algn="l" rtl="0" eaLnBrk="0" fontAlgn="base" hangingPunct="0">
              <a:spcBef>
                <a:spcPct val="0"/>
              </a:spcBef>
              <a:spcAft>
                <a:spcPct val="0"/>
              </a:spcAft>
              <a:defRPr sz="2600" b="1">
                <a:solidFill>
                  <a:schemeClr val="tx1"/>
                </a:solidFill>
                <a:latin typeface="+mj-lt"/>
                <a:ea typeface="+mj-ea"/>
                <a:cs typeface="+mj-cs"/>
              </a:defRPr>
            </a:lvl1pPr>
            <a:lvl2pPr algn="l" rtl="0" eaLnBrk="0" fontAlgn="base" hangingPunct="0">
              <a:spcBef>
                <a:spcPct val="0"/>
              </a:spcBef>
              <a:spcAft>
                <a:spcPct val="0"/>
              </a:spcAft>
              <a:defRPr sz="2600" b="1">
                <a:solidFill>
                  <a:schemeClr val="tx1"/>
                </a:solidFill>
                <a:latin typeface="Arial" charset="0"/>
                <a:ea typeface="微软雅黑" pitchFamily="34" charset="-122"/>
                <a:cs typeface="宋体" pitchFamily="2" charset="-122"/>
              </a:defRPr>
            </a:lvl2pPr>
            <a:lvl3pPr algn="l" rtl="0" eaLnBrk="0" fontAlgn="base" hangingPunct="0">
              <a:spcBef>
                <a:spcPct val="0"/>
              </a:spcBef>
              <a:spcAft>
                <a:spcPct val="0"/>
              </a:spcAft>
              <a:defRPr sz="2600" b="1">
                <a:solidFill>
                  <a:schemeClr val="tx1"/>
                </a:solidFill>
                <a:latin typeface="Arial" charset="0"/>
                <a:ea typeface="微软雅黑" pitchFamily="34" charset="-122"/>
                <a:cs typeface="宋体" pitchFamily="2" charset="-122"/>
              </a:defRPr>
            </a:lvl3pPr>
            <a:lvl4pPr algn="l" rtl="0" eaLnBrk="0" fontAlgn="base" hangingPunct="0">
              <a:spcBef>
                <a:spcPct val="0"/>
              </a:spcBef>
              <a:spcAft>
                <a:spcPct val="0"/>
              </a:spcAft>
              <a:defRPr sz="2600" b="1">
                <a:solidFill>
                  <a:schemeClr val="tx1"/>
                </a:solidFill>
                <a:latin typeface="Arial" charset="0"/>
                <a:ea typeface="微软雅黑" pitchFamily="34" charset="-122"/>
                <a:cs typeface="宋体" pitchFamily="2" charset="-122"/>
              </a:defRPr>
            </a:lvl4pPr>
            <a:lvl5pPr algn="l" rtl="0" eaLnBrk="0" fontAlgn="base" hangingPunct="0">
              <a:spcBef>
                <a:spcPct val="0"/>
              </a:spcBef>
              <a:spcAft>
                <a:spcPct val="0"/>
              </a:spcAft>
              <a:defRPr sz="2600" b="1">
                <a:solidFill>
                  <a:schemeClr val="tx1"/>
                </a:solidFill>
                <a:latin typeface="Arial" charset="0"/>
                <a:ea typeface="微软雅黑" pitchFamily="34" charset="-122"/>
                <a:cs typeface="宋体" pitchFamily="2" charset="-122"/>
              </a:defRPr>
            </a:lvl5pPr>
            <a:lvl6pPr marL="424041" algn="l" rtl="0" fontAlgn="base">
              <a:spcBef>
                <a:spcPct val="0"/>
              </a:spcBef>
              <a:spcAft>
                <a:spcPct val="0"/>
              </a:spcAft>
              <a:defRPr sz="2600" b="1">
                <a:solidFill>
                  <a:schemeClr val="tx1"/>
                </a:solidFill>
                <a:latin typeface="Arial" charset="0"/>
                <a:ea typeface="微软雅黑" pitchFamily="34" charset="-122"/>
                <a:cs typeface="宋体" pitchFamily="2" charset="-122"/>
              </a:defRPr>
            </a:lvl6pPr>
            <a:lvl7pPr marL="848081" algn="l" rtl="0" fontAlgn="base">
              <a:spcBef>
                <a:spcPct val="0"/>
              </a:spcBef>
              <a:spcAft>
                <a:spcPct val="0"/>
              </a:spcAft>
              <a:defRPr sz="2600" b="1">
                <a:solidFill>
                  <a:schemeClr val="tx1"/>
                </a:solidFill>
                <a:latin typeface="Arial" charset="0"/>
                <a:ea typeface="微软雅黑" pitchFamily="34" charset="-122"/>
                <a:cs typeface="宋体" pitchFamily="2" charset="-122"/>
              </a:defRPr>
            </a:lvl7pPr>
            <a:lvl8pPr marL="1272122" algn="l" rtl="0" fontAlgn="base">
              <a:spcBef>
                <a:spcPct val="0"/>
              </a:spcBef>
              <a:spcAft>
                <a:spcPct val="0"/>
              </a:spcAft>
              <a:defRPr sz="2600" b="1">
                <a:solidFill>
                  <a:schemeClr val="tx1"/>
                </a:solidFill>
                <a:latin typeface="Arial" charset="0"/>
                <a:ea typeface="微软雅黑" pitchFamily="34" charset="-122"/>
                <a:cs typeface="宋体" pitchFamily="2" charset="-122"/>
              </a:defRPr>
            </a:lvl8pPr>
            <a:lvl9pPr marL="1696164" algn="l" rtl="0" fontAlgn="base">
              <a:spcBef>
                <a:spcPct val="0"/>
              </a:spcBef>
              <a:spcAft>
                <a:spcPct val="0"/>
              </a:spcAft>
              <a:defRPr sz="2600" b="1">
                <a:solidFill>
                  <a:schemeClr val="tx1"/>
                </a:solidFill>
                <a:latin typeface="Arial" charset="0"/>
                <a:ea typeface="微软雅黑" pitchFamily="34" charset="-122"/>
                <a:cs typeface="宋体" pitchFamily="2" charset="-122"/>
              </a:defRPr>
            </a:lvl9pPr>
          </a:lstStyle>
          <a:p>
            <a:pPr>
              <a:defRPr/>
            </a:pPr>
            <a:r>
              <a:rPr lang="zh-CN" altLang="en-US" sz="2200" kern="0" dirty="0">
                <a:solidFill>
                  <a:srgbClr val="0000CC"/>
                </a:solidFill>
                <a:latin typeface="Times New Roman" panose="02020603050405020304" pitchFamily="18" charset="0"/>
                <a:ea typeface="+mn-ea"/>
                <a:cs typeface="Times New Roman" panose="02020603050405020304" pitchFamily="18" charset="0"/>
              </a:rPr>
              <a:t>       原子轨道不是电子云，而是波函数</a:t>
            </a:r>
            <a:r>
              <a:rPr lang="el-GR" altLang="zh-CN" sz="2200" kern="0" dirty="0">
                <a:solidFill>
                  <a:srgbClr val="0000CC"/>
                </a:solidFill>
                <a:latin typeface="Times New Roman" panose="02020603050405020304" pitchFamily="18" charset="0"/>
                <a:ea typeface="+mn-ea"/>
                <a:cs typeface="Times New Roman" panose="02020603050405020304" pitchFamily="18" charset="0"/>
              </a:rPr>
              <a:t>ψ</a:t>
            </a:r>
            <a:r>
              <a:rPr lang="zh-CN" altLang="en-US" sz="2200" kern="0" dirty="0">
                <a:solidFill>
                  <a:srgbClr val="0000CC"/>
                </a:solidFill>
                <a:latin typeface="Times New Roman" panose="02020603050405020304" pitchFamily="18" charset="0"/>
                <a:ea typeface="+mn-ea"/>
                <a:cs typeface="Times New Roman" panose="02020603050405020304" pitchFamily="18" charset="0"/>
              </a:rPr>
              <a:t>，它是纯数学概念，具有相位，通常用“＋、－”加以标识。</a:t>
            </a:r>
          </a:p>
        </p:txBody>
      </p:sp>
      <p:sp>
        <p:nvSpPr>
          <p:cNvPr id="5" name="Text Box 55"/>
          <p:cNvSpPr txBox="1">
            <a:spLocks noChangeArrowheads="1"/>
          </p:cNvSpPr>
          <p:nvPr/>
        </p:nvSpPr>
        <p:spPr bwMode="auto">
          <a:xfrm>
            <a:off x="611188" y="268288"/>
            <a:ext cx="5545137"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9" tIns="45709" rIns="91419" bIns="45709">
            <a:spAutoFit/>
          </a:bodyPr>
          <a:lstStyle>
            <a:lvl1pPr>
              <a:defRPr b="1">
                <a:solidFill>
                  <a:schemeClr val="tx1"/>
                </a:solidFill>
                <a:latin typeface="Arial" panose="020B0604020202020204" pitchFamily="34" charset="0"/>
                <a:ea typeface="华文细黑" panose="02010600040101010101" pitchFamily="2" charset="-122"/>
              </a:defRPr>
            </a:lvl1pPr>
            <a:lvl2pPr marL="742950" indent="-285750">
              <a:defRPr b="1">
                <a:solidFill>
                  <a:schemeClr val="tx1"/>
                </a:solidFill>
                <a:latin typeface="Arial" panose="020B0604020202020204" pitchFamily="34" charset="0"/>
                <a:ea typeface="华文细黑" panose="02010600040101010101" pitchFamily="2" charset="-122"/>
              </a:defRPr>
            </a:lvl2pPr>
            <a:lvl3pPr marL="1143000" indent="-228600">
              <a:defRPr b="1">
                <a:solidFill>
                  <a:schemeClr val="tx1"/>
                </a:solidFill>
                <a:latin typeface="Arial" panose="020B0604020202020204" pitchFamily="34" charset="0"/>
                <a:ea typeface="华文细黑" panose="02010600040101010101" pitchFamily="2" charset="-122"/>
              </a:defRPr>
            </a:lvl3pPr>
            <a:lvl4pPr marL="1600200" indent="-228600">
              <a:defRPr b="1">
                <a:solidFill>
                  <a:schemeClr val="tx1"/>
                </a:solidFill>
                <a:latin typeface="Arial" panose="020B0604020202020204" pitchFamily="34" charset="0"/>
                <a:ea typeface="华文细黑" panose="02010600040101010101" pitchFamily="2" charset="-122"/>
              </a:defRPr>
            </a:lvl4pPr>
            <a:lvl5pPr marL="2057400" indent="-228600">
              <a:defRPr b="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9pPr>
          </a:lstStyle>
          <a:p>
            <a:pPr eaLnBrk="1" hangingPunct="1">
              <a:defRPr/>
            </a:pPr>
            <a:r>
              <a:rPr lang="en-US" altLang="zh-CN" sz="2400" dirty="0">
                <a:latin typeface="微软雅黑" panose="020B0503020204020204" pitchFamily="34" charset="-122"/>
                <a:ea typeface="微软雅黑" panose="020B0503020204020204" pitchFamily="34" charset="-122"/>
              </a:rPr>
              <a:t>1.2.2 </a:t>
            </a:r>
            <a:r>
              <a:rPr lang="zh-CN" altLang="en-US" sz="2400" dirty="0">
                <a:latin typeface="Times New Roman" panose="02020603050405020304" pitchFamily="18" charset="0"/>
                <a:ea typeface="+mn-ea"/>
                <a:cs typeface="Times New Roman" panose="02020603050405020304" pitchFamily="18" charset="0"/>
              </a:rPr>
              <a:t>氢原子的量子力学模型</a:t>
            </a:r>
          </a:p>
        </p:txBody>
      </p:sp>
      <p:pic>
        <p:nvPicPr>
          <p:cNvPr id="2" name="图片 1"/>
          <p:cNvPicPr>
            <a:picLocks noChangeAspect="1"/>
          </p:cNvPicPr>
          <p:nvPr/>
        </p:nvPicPr>
        <p:blipFill>
          <a:blip r:embed="rId3"/>
          <a:stretch>
            <a:fillRect/>
          </a:stretch>
        </p:blipFill>
        <p:spPr>
          <a:xfrm>
            <a:off x="1955862" y="1635646"/>
            <a:ext cx="5448300" cy="3276600"/>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withEffect">
                                  <p:stCondLst>
                                    <p:cond delay="0"/>
                                  </p:stCondLst>
                                  <p:childTnLst>
                                    <p:set>
                                      <p:cBhvr>
                                        <p:cTn id="6" dur="1" fill="hold">
                                          <p:stCondLst>
                                            <p:cond delay="0"/>
                                          </p:stCondLst>
                                        </p:cTn>
                                        <p:tgtEl>
                                          <p:spTgt spid="7">
                                            <p:txEl>
                                              <p:charRg st="4294967295" end="4294967295"/>
                                            </p:txEl>
                                          </p:spTgt>
                                        </p:tgtEl>
                                        <p:attrNameLst>
                                          <p:attrName>style.visibility</p:attrName>
                                        </p:attrNameLst>
                                      </p:cBhvr>
                                      <p:to>
                                        <p:strVal val="visible"/>
                                      </p:to>
                                    </p:set>
                                    <p:animEffect transition="in" filter="dissolve">
                                      <p:cBhvr>
                                        <p:cTn id="7" dur="500"/>
                                        <p:tgtEl>
                                          <p:spTgt spid="7">
                                            <p:txEl>
                                              <p:charRg st="4294967295" end="429496729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文本框 5"/>
          <p:cNvSpPr txBox="1"/>
          <p:nvPr/>
        </p:nvSpPr>
        <p:spPr>
          <a:xfrm>
            <a:off x="1085850" y="903288"/>
            <a:ext cx="5089525" cy="460375"/>
          </a:xfrm>
          <a:prstGeom prst="rect">
            <a:avLst/>
          </a:prstGeom>
          <a:noFill/>
        </p:spPr>
        <p:txBody>
          <a:bodyPr>
            <a:spAutoFit/>
          </a:bodyPr>
          <a:lstStyle/>
          <a:p>
            <a:pPr marL="342900" indent="-342900">
              <a:buClr>
                <a:schemeClr val="tx1"/>
              </a:buClr>
              <a:buFont typeface="Wingdings" panose="05000000000000000000" pitchFamily="2" charset="2"/>
              <a:buChar char="n"/>
              <a:defRPr/>
            </a:pPr>
            <a:r>
              <a:rPr lang="zh-CN" altLang="en-US" sz="2400" dirty="0">
                <a:solidFill>
                  <a:srgbClr val="FF0000"/>
                </a:solidFill>
                <a:latin typeface="+mn-ea"/>
                <a:ea typeface="+mn-ea"/>
              </a:rPr>
              <a:t>波函数与电子云</a:t>
            </a:r>
            <a:endParaRPr lang="zh-CN" altLang="en-US" sz="2400" dirty="0">
              <a:solidFill>
                <a:srgbClr val="0000CC"/>
              </a:solidFill>
              <a:latin typeface="+mn-ea"/>
              <a:ea typeface="+mn-ea"/>
            </a:endParaRPr>
          </a:p>
        </p:txBody>
      </p:sp>
      <p:sp>
        <p:nvSpPr>
          <p:cNvPr id="4" name="Rectangle 2"/>
          <p:cNvSpPr txBox="1">
            <a:spLocks noChangeArrowheads="1"/>
          </p:cNvSpPr>
          <p:nvPr/>
        </p:nvSpPr>
        <p:spPr>
          <a:xfrm>
            <a:off x="971178" y="1538288"/>
            <a:ext cx="7561262" cy="742950"/>
          </a:xfrm>
          <a:prstGeom prst="rect">
            <a:avLst/>
          </a:prstGeom>
          <a:noFill/>
        </p:spPr>
        <p:txBody>
          <a:bodyPr/>
          <a:lstStyle>
            <a:lvl1pPr algn="l" rtl="0" eaLnBrk="0" fontAlgn="base" hangingPunct="0">
              <a:spcBef>
                <a:spcPct val="0"/>
              </a:spcBef>
              <a:spcAft>
                <a:spcPct val="0"/>
              </a:spcAft>
              <a:defRPr sz="2600" b="1">
                <a:solidFill>
                  <a:schemeClr val="tx1"/>
                </a:solidFill>
                <a:latin typeface="+mj-lt"/>
                <a:ea typeface="+mj-ea"/>
                <a:cs typeface="+mj-cs"/>
              </a:defRPr>
            </a:lvl1pPr>
            <a:lvl2pPr algn="l" rtl="0" eaLnBrk="0" fontAlgn="base" hangingPunct="0">
              <a:spcBef>
                <a:spcPct val="0"/>
              </a:spcBef>
              <a:spcAft>
                <a:spcPct val="0"/>
              </a:spcAft>
              <a:defRPr sz="2600" b="1">
                <a:solidFill>
                  <a:schemeClr val="tx1"/>
                </a:solidFill>
                <a:latin typeface="Arial" charset="0"/>
                <a:ea typeface="微软雅黑" pitchFamily="34" charset="-122"/>
                <a:cs typeface="宋体" pitchFamily="2" charset="-122"/>
              </a:defRPr>
            </a:lvl2pPr>
            <a:lvl3pPr algn="l" rtl="0" eaLnBrk="0" fontAlgn="base" hangingPunct="0">
              <a:spcBef>
                <a:spcPct val="0"/>
              </a:spcBef>
              <a:spcAft>
                <a:spcPct val="0"/>
              </a:spcAft>
              <a:defRPr sz="2600" b="1">
                <a:solidFill>
                  <a:schemeClr val="tx1"/>
                </a:solidFill>
                <a:latin typeface="Arial" charset="0"/>
                <a:ea typeface="微软雅黑" pitchFamily="34" charset="-122"/>
                <a:cs typeface="宋体" pitchFamily="2" charset="-122"/>
              </a:defRPr>
            </a:lvl3pPr>
            <a:lvl4pPr algn="l" rtl="0" eaLnBrk="0" fontAlgn="base" hangingPunct="0">
              <a:spcBef>
                <a:spcPct val="0"/>
              </a:spcBef>
              <a:spcAft>
                <a:spcPct val="0"/>
              </a:spcAft>
              <a:defRPr sz="2600" b="1">
                <a:solidFill>
                  <a:schemeClr val="tx1"/>
                </a:solidFill>
                <a:latin typeface="Arial" charset="0"/>
                <a:ea typeface="微软雅黑" pitchFamily="34" charset="-122"/>
                <a:cs typeface="宋体" pitchFamily="2" charset="-122"/>
              </a:defRPr>
            </a:lvl4pPr>
            <a:lvl5pPr algn="l" rtl="0" eaLnBrk="0" fontAlgn="base" hangingPunct="0">
              <a:spcBef>
                <a:spcPct val="0"/>
              </a:spcBef>
              <a:spcAft>
                <a:spcPct val="0"/>
              </a:spcAft>
              <a:defRPr sz="2600" b="1">
                <a:solidFill>
                  <a:schemeClr val="tx1"/>
                </a:solidFill>
                <a:latin typeface="Arial" charset="0"/>
                <a:ea typeface="微软雅黑" pitchFamily="34" charset="-122"/>
                <a:cs typeface="宋体" pitchFamily="2" charset="-122"/>
              </a:defRPr>
            </a:lvl5pPr>
            <a:lvl6pPr marL="424041" algn="l" rtl="0" fontAlgn="base">
              <a:spcBef>
                <a:spcPct val="0"/>
              </a:spcBef>
              <a:spcAft>
                <a:spcPct val="0"/>
              </a:spcAft>
              <a:defRPr sz="2600" b="1">
                <a:solidFill>
                  <a:schemeClr val="tx1"/>
                </a:solidFill>
                <a:latin typeface="Arial" charset="0"/>
                <a:ea typeface="微软雅黑" pitchFamily="34" charset="-122"/>
                <a:cs typeface="宋体" pitchFamily="2" charset="-122"/>
              </a:defRPr>
            </a:lvl6pPr>
            <a:lvl7pPr marL="848081" algn="l" rtl="0" fontAlgn="base">
              <a:spcBef>
                <a:spcPct val="0"/>
              </a:spcBef>
              <a:spcAft>
                <a:spcPct val="0"/>
              </a:spcAft>
              <a:defRPr sz="2600" b="1">
                <a:solidFill>
                  <a:schemeClr val="tx1"/>
                </a:solidFill>
                <a:latin typeface="Arial" charset="0"/>
                <a:ea typeface="微软雅黑" pitchFamily="34" charset="-122"/>
                <a:cs typeface="宋体" pitchFamily="2" charset="-122"/>
              </a:defRPr>
            </a:lvl7pPr>
            <a:lvl8pPr marL="1272122" algn="l" rtl="0" fontAlgn="base">
              <a:spcBef>
                <a:spcPct val="0"/>
              </a:spcBef>
              <a:spcAft>
                <a:spcPct val="0"/>
              </a:spcAft>
              <a:defRPr sz="2600" b="1">
                <a:solidFill>
                  <a:schemeClr val="tx1"/>
                </a:solidFill>
                <a:latin typeface="Arial" charset="0"/>
                <a:ea typeface="微软雅黑" pitchFamily="34" charset="-122"/>
                <a:cs typeface="宋体" pitchFamily="2" charset="-122"/>
              </a:defRPr>
            </a:lvl8pPr>
            <a:lvl9pPr marL="1696164" algn="l" rtl="0" fontAlgn="base">
              <a:spcBef>
                <a:spcPct val="0"/>
              </a:spcBef>
              <a:spcAft>
                <a:spcPct val="0"/>
              </a:spcAft>
              <a:defRPr sz="2600" b="1">
                <a:solidFill>
                  <a:schemeClr val="tx1"/>
                </a:solidFill>
                <a:latin typeface="Arial" charset="0"/>
                <a:ea typeface="微软雅黑" pitchFamily="34" charset="-122"/>
                <a:cs typeface="宋体" pitchFamily="2" charset="-122"/>
              </a:defRPr>
            </a:lvl9pPr>
          </a:lstStyle>
          <a:p>
            <a:pPr algn="just">
              <a:defRPr/>
            </a:pPr>
            <a:r>
              <a:rPr lang="zh-CN" altLang="en-US" sz="2200" kern="0" dirty="0">
                <a:latin typeface="Times New Roman" panose="02020603050405020304" pitchFamily="18" charset="0"/>
                <a:ea typeface="+mn-ea"/>
                <a:cs typeface="Times New Roman" panose="02020603050405020304" pitchFamily="18" charset="0"/>
              </a:rPr>
              <a:t>     </a:t>
            </a:r>
            <a:r>
              <a:rPr lang="zh-CN" altLang="en-US" sz="2200" kern="0" dirty="0">
                <a:solidFill>
                  <a:srgbClr val="0000CC"/>
                </a:solidFill>
                <a:latin typeface="Times New Roman" panose="02020603050405020304" pitchFamily="18" charset="0"/>
                <a:ea typeface="+mn-ea"/>
                <a:cs typeface="Times New Roman" panose="02020603050405020304" pitchFamily="18" charset="0"/>
              </a:rPr>
              <a:t>电子云的角度分布图与原子轨道角度分布图有两点不同</a:t>
            </a:r>
            <a:r>
              <a:rPr lang="zh-CN" altLang="en-US" sz="2200" kern="0" dirty="0">
                <a:solidFill>
                  <a:srgbClr val="0000CC"/>
                </a:solidFill>
              </a:rPr>
              <a:t>：</a:t>
            </a:r>
          </a:p>
        </p:txBody>
      </p:sp>
      <p:sp>
        <p:nvSpPr>
          <p:cNvPr id="5" name="Rectangle 3"/>
          <p:cNvSpPr txBox="1">
            <a:spLocks noChangeArrowheads="1"/>
          </p:cNvSpPr>
          <p:nvPr/>
        </p:nvSpPr>
        <p:spPr>
          <a:xfrm>
            <a:off x="1065213" y="2220913"/>
            <a:ext cx="7229475" cy="1863725"/>
          </a:xfrm>
          <a:prstGeom prst="rect">
            <a:avLst/>
          </a:prstGeom>
          <a:noFill/>
        </p:spPr>
        <p:txBody>
          <a:bodyPr/>
          <a:lstStyle>
            <a:lvl1pPr marL="166688" indent="-166688" algn="l" rtl="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sz="1900" b="1">
                <a:solidFill>
                  <a:schemeClr val="tx1"/>
                </a:solidFill>
                <a:latin typeface="+mn-lt"/>
                <a:ea typeface="+mn-ea"/>
                <a:cs typeface="+mn-cs"/>
              </a:defRPr>
            </a:lvl1pPr>
            <a:lvl2pPr marL="500063" indent="-166688" algn="l" rtl="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a:solidFill>
                  <a:schemeClr val="tx1"/>
                </a:solidFill>
                <a:latin typeface="+mn-lt"/>
                <a:ea typeface="+mn-ea"/>
                <a:cs typeface="+mn-cs"/>
              </a:defRPr>
            </a:lvl2pPr>
            <a:lvl3pPr marL="828675" indent="-160338" algn="l" rtl="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sz="1400">
                <a:solidFill>
                  <a:schemeClr val="tx1"/>
                </a:solidFill>
                <a:latin typeface="+mn-lt"/>
                <a:ea typeface="+mn-ea"/>
                <a:cs typeface="+mn-cs"/>
              </a:defRPr>
            </a:lvl3pPr>
            <a:lvl4pPr marL="1163638" indent="-166688" algn="l" rtl="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sz="1300">
                <a:solidFill>
                  <a:schemeClr val="tx1"/>
                </a:solidFill>
                <a:latin typeface="+mn-lt"/>
                <a:ea typeface="+mn-ea"/>
                <a:cs typeface="+mn-cs"/>
              </a:defRPr>
            </a:lvl4pPr>
            <a:lvl5pPr marL="1500188" indent="-169863" algn="l" rtl="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sz="1100">
                <a:solidFill>
                  <a:schemeClr val="tx1"/>
                </a:solidFill>
                <a:latin typeface="+mn-lt"/>
                <a:ea typeface="+mn-ea"/>
                <a:cs typeface="+mn-cs"/>
              </a:defRPr>
            </a:lvl5pPr>
            <a:lvl6pPr marL="1925853" indent="-170794" algn="l" rtl="0" fontAlgn="ctr">
              <a:lnSpc>
                <a:spcPct val="120000"/>
              </a:lnSpc>
              <a:spcBef>
                <a:spcPct val="20000"/>
              </a:spcBef>
              <a:spcAft>
                <a:spcPct val="0"/>
              </a:spcAft>
              <a:buClr>
                <a:schemeClr val="accent1"/>
              </a:buClr>
              <a:buSzPct val="60000"/>
              <a:buFont typeface="Wingdings" pitchFamily="2" charset="2"/>
              <a:buChar char="l"/>
              <a:defRPr sz="1100">
                <a:solidFill>
                  <a:schemeClr val="tx1"/>
                </a:solidFill>
                <a:latin typeface="+mn-lt"/>
                <a:ea typeface="+mn-ea"/>
                <a:cs typeface="+mn-cs"/>
              </a:defRPr>
            </a:lvl6pPr>
            <a:lvl7pPr marL="2349895" indent="-170794" algn="l" rtl="0" fontAlgn="ctr">
              <a:lnSpc>
                <a:spcPct val="120000"/>
              </a:lnSpc>
              <a:spcBef>
                <a:spcPct val="20000"/>
              </a:spcBef>
              <a:spcAft>
                <a:spcPct val="0"/>
              </a:spcAft>
              <a:buClr>
                <a:schemeClr val="accent1"/>
              </a:buClr>
              <a:buSzPct val="60000"/>
              <a:buFont typeface="Wingdings" pitchFamily="2" charset="2"/>
              <a:buChar char="l"/>
              <a:defRPr sz="1100">
                <a:solidFill>
                  <a:schemeClr val="tx1"/>
                </a:solidFill>
                <a:latin typeface="+mn-lt"/>
                <a:ea typeface="+mn-ea"/>
                <a:cs typeface="+mn-cs"/>
              </a:defRPr>
            </a:lvl7pPr>
            <a:lvl8pPr marL="2773937" indent="-170794" algn="l" rtl="0" fontAlgn="ctr">
              <a:lnSpc>
                <a:spcPct val="120000"/>
              </a:lnSpc>
              <a:spcBef>
                <a:spcPct val="20000"/>
              </a:spcBef>
              <a:spcAft>
                <a:spcPct val="0"/>
              </a:spcAft>
              <a:buClr>
                <a:schemeClr val="accent1"/>
              </a:buClr>
              <a:buSzPct val="60000"/>
              <a:buFont typeface="Wingdings" pitchFamily="2" charset="2"/>
              <a:buChar char="l"/>
              <a:defRPr sz="1100">
                <a:solidFill>
                  <a:schemeClr val="tx1"/>
                </a:solidFill>
                <a:latin typeface="+mn-lt"/>
                <a:ea typeface="+mn-ea"/>
                <a:cs typeface="+mn-cs"/>
              </a:defRPr>
            </a:lvl8pPr>
            <a:lvl9pPr marL="3197976" indent="-170794" algn="l" rtl="0" fontAlgn="ctr">
              <a:lnSpc>
                <a:spcPct val="120000"/>
              </a:lnSpc>
              <a:spcBef>
                <a:spcPct val="20000"/>
              </a:spcBef>
              <a:spcAft>
                <a:spcPct val="0"/>
              </a:spcAft>
              <a:buClr>
                <a:schemeClr val="accent1"/>
              </a:buClr>
              <a:buSzPct val="60000"/>
              <a:buFont typeface="Wingdings" pitchFamily="2" charset="2"/>
              <a:buChar char="l"/>
              <a:defRPr sz="1100">
                <a:solidFill>
                  <a:schemeClr val="tx1"/>
                </a:solidFill>
                <a:latin typeface="+mn-lt"/>
                <a:ea typeface="+mn-ea"/>
                <a:cs typeface="+mn-cs"/>
              </a:defRPr>
            </a:lvl9pPr>
          </a:lstStyle>
          <a:p>
            <a:pPr algn="just">
              <a:spcBef>
                <a:spcPts val="1200"/>
              </a:spcBef>
              <a:buClr>
                <a:srgbClr val="FF0000"/>
              </a:buClr>
              <a:buSzPct val="80000"/>
              <a:buFont typeface="Wingdings" panose="05000000000000000000" pitchFamily="2" charset="2"/>
              <a:buChar char="p"/>
              <a:defRPr/>
            </a:pPr>
            <a:r>
              <a:rPr lang="zh-CN" altLang="en-US" sz="2200" kern="0" dirty="0">
                <a:solidFill>
                  <a:srgbClr val="0000CC"/>
                </a:solidFill>
                <a:latin typeface="+mn-ea"/>
                <a:cs typeface="Times New Roman" panose="02020603050405020304" pitchFamily="18" charset="0"/>
              </a:rPr>
              <a:t>原子轨道角度分布图带有正、  负号，而电子云角度分  布图均为正值；</a:t>
            </a:r>
          </a:p>
          <a:p>
            <a:pPr algn="just">
              <a:buClr>
                <a:srgbClr val="FF0000"/>
              </a:buClr>
              <a:buSzPct val="80000"/>
              <a:buFont typeface="Wingdings" panose="05000000000000000000" pitchFamily="2" charset="2"/>
              <a:buChar char="p"/>
              <a:defRPr/>
            </a:pPr>
            <a:r>
              <a:rPr lang="zh-CN" altLang="en-US" sz="2200" kern="0" dirty="0">
                <a:solidFill>
                  <a:srgbClr val="0000CC"/>
                </a:solidFill>
                <a:latin typeface="+mn-ea"/>
                <a:cs typeface="Times New Roman" panose="02020603050405020304" pitchFamily="18" charset="0"/>
              </a:rPr>
              <a:t>电子云角度分布图比原子轨道角度分布图“瘦”些，这是因为</a:t>
            </a:r>
            <a:r>
              <a:rPr lang="el-GR" altLang="zh-CN" sz="2200" kern="0" dirty="0">
                <a:solidFill>
                  <a:srgbClr val="0000CC"/>
                </a:solidFill>
                <a:latin typeface="+mn-ea"/>
                <a:cs typeface="Times New Roman" pitchFamily="18" charset="0"/>
              </a:rPr>
              <a:t>ψ</a:t>
            </a:r>
            <a:r>
              <a:rPr lang="zh-CN" altLang="en-US" sz="2200" kern="0" dirty="0">
                <a:solidFill>
                  <a:srgbClr val="0000CC"/>
                </a:solidFill>
                <a:latin typeface="+mn-ea"/>
                <a:cs typeface="Times New Roman" panose="02020603050405020304" pitchFamily="18" charset="0"/>
              </a:rPr>
              <a:t>值一般是小于</a:t>
            </a:r>
            <a:r>
              <a:rPr lang="en-US" altLang="zh-CN" sz="2200" kern="0" dirty="0">
                <a:solidFill>
                  <a:srgbClr val="0000CC"/>
                </a:solidFill>
                <a:latin typeface="+mn-ea"/>
                <a:cs typeface="Times New Roman" panose="02020603050405020304" pitchFamily="18" charset="0"/>
              </a:rPr>
              <a:t>1</a:t>
            </a:r>
            <a:r>
              <a:rPr lang="zh-CN" altLang="en-US" sz="2200" kern="0" dirty="0">
                <a:solidFill>
                  <a:srgbClr val="0000CC"/>
                </a:solidFill>
                <a:latin typeface="+mn-ea"/>
                <a:cs typeface="Times New Roman" panose="02020603050405020304" pitchFamily="18" charset="0"/>
              </a:rPr>
              <a:t>的，所以</a:t>
            </a:r>
            <a:r>
              <a:rPr lang="el-GR" altLang="zh-CN" sz="2200" kern="0" dirty="0">
                <a:solidFill>
                  <a:srgbClr val="0000CC"/>
                </a:solidFill>
                <a:latin typeface="+mn-ea"/>
                <a:cs typeface="Times New Roman" pitchFamily="18" charset="0"/>
              </a:rPr>
              <a:t>ψ</a:t>
            </a:r>
            <a:r>
              <a:rPr lang="en-US" altLang="zh-CN" sz="2200" kern="0" baseline="30000" dirty="0">
                <a:solidFill>
                  <a:srgbClr val="0000CC"/>
                </a:solidFill>
                <a:latin typeface="+mn-ea"/>
                <a:cs typeface="Times New Roman" panose="02020603050405020304" pitchFamily="18" charset="0"/>
              </a:rPr>
              <a:t>2</a:t>
            </a:r>
            <a:r>
              <a:rPr lang="zh-CN" altLang="en-US" sz="2200" kern="0" dirty="0">
                <a:solidFill>
                  <a:srgbClr val="0000CC"/>
                </a:solidFill>
                <a:latin typeface="+mn-ea"/>
                <a:cs typeface="Times New Roman" panose="02020603050405020304" pitchFamily="18" charset="0"/>
              </a:rPr>
              <a:t>值就更小些。</a:t>
            </a:r>
          </a:p>
        </p:txBody>
      </p:sp>
      <p:sp>
        <p:nvSpPr>
          <p:cNvPr id="7" name="Text Box 55"/>
          <p:cNvSpPr txBox="1">
            <a:spLocks noChangeArrowheads="1"/>
          </p:cNvSpPr>
          <p:nvPr/>
        </p:nvSpPr>
        <p:spPr bwMode="auto">
          <a:xfrm>
            <a:off x="611188" y="268288"/>
            <a:ext cx="5545137"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9" tIns="45709" rIns="91419" bIns="45709">
            <a:spAutoFit/>
          </a:bodyPr>
          <a:lstStyle>
            <a:lvl1pPr>
              <a:defRPr b="1">
                <a:solidFill>
                  <a:schemeClr val="tx1"/>
                </a:solidFill>
                <a:latin typeface="Arial" panose="020B0604020202020204" pitchFamily="34" charset="0"/>
                <a:ea typeface="华文细黑" panose="02010600040101010101" pitchFamily="2" charset="-122"/>
              </a:defRPr>
            </a:lvl1pPr>
            <a:lvl2pPr marL="742950" indent="-285750">
              <a:defRPr b="1">
                <a:solidFill>
                  <a:schemeClr val="tx1"/>
                </a:solidFill>
                <a:latin typeface="Arial" panose="020B0604020202020204" pitchFamily="34" charset="0"/>
                <a:ea typeface="华文细黑" panose="02010600040101010101" pitchFamily="2" charset="-122"/>
              </a:defRPr>
            </a:lvl2pPr>
            <a:lvl3pPr marL="1143000" indent="-228600">
              <a:defRPr b="1">
                <a:solidFill>
                  <a:schemeClr val="tx1"/>
                </a:solidFill>
                <a:latin typeface="Arial" panose="020B0604020202020204" pitchFamily="34" charset="0"/>
                <a:ea typeface="华文细黑" panose="02010600040101010101" pitchFamily="2" charset="-122"/>
              </a:defRPr>
            </a:lvl3pPr>
            <a:lvl4pPr marL="1600200" indent="-228600">
              <a:defRPr b="1">
                <a:solidFill>
                  <a:schemeClr val="tx1"/>
                </a:solidFill>
                <a:latin typeface="Arial" panose="020B0604020202020204" pitchFamily="34" charset="0"/>
                <a:ea typeface="华文细黑" panose="02010600040101010101" pitchFamily="2" charset="-122"/>
              </a:defRPr>
            </a:lvl4pPr>
            <a:lvl5pPr marL="2057400" indent="-228600">
              <a:defRPr b="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9pPr>
          </a:lstStyle>
          <a:p>
            <a:pPr eaLnBrk="1" hangingPunct="1">
              <a:defRPr/>
            </a:pPr>
            <a:r>
              <a:rPr lang="en-US" altLang="zh-CN" sz="2400" dirty="0">
                <a:latin typeface="微软雅黑" panose="020B0503020204020204" pitchFamily="34" charset="-122"/>
                <a:ea typeface="微软雅黑" panose="020B0503020204020204" pitchFamily="34" charset="-122"/>
              </a:rPr>
              <a:t>1.2.2 </a:t>
            </a:r>
            <a:r>
              <a:rPr lang="zh-CN" altLang="en-US" sz="2400" dirty="0">
                <a:latin typeface="Times New Roman" panose="02020603050405020304" pitchFamily="18" charset="0"/>
                <a:ea typeface="+mn-ea"/>
                <a:cs typeface="Times New Roman" panose="02020603050405020304" pitchFamily="18" charset="0"/>
              </a:rPr>
              <a:t>氢原子的量子力学模型</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withEffect">
                                  <p:stCondLst>
                                    <p:cond delay="0"/>
                                  </p:stCondLst>
                                  <p:childTnLst>
                                    <p:set>
                                      <p:cBhvr>
                                        <p:cTn id="6" dur="1" fill="hold">
                                          <p:stCondLst>
                                            <p:cond delay="0"/>
                                          </p:stCondLst>
                                        </p:cTn>
                                        <p:tgtEl>
                                          <p:spTgt spid="4">
                                            <p:txEl>
                                              <p:charRg st="4294967295" end="4294967295"/>
                                            </p:txEl>
                                          </p:spTgt>
                                        </p:tgtEl>
                                        <p:attrNameLst>
                                          <p:attrName>style.visibility</p:attrName>
                                        </p:attrNameLst>
                                      </p:cBhvr>
                                      <p:to>
                                        <p:strVal val="visible"/>
                                      </p:to>
                                    </p:set>
                                    <p:animEffect transition="in" filter="dissolve">
                                      <p:cBhvr>
                                        <p:cTn id="7" dur="500"/>
                                        <p:tgtEl>
                                          <p:spTgt spid="4">
                                            <p:txEl>
                                              <p:charRg st="4294967295" end="4294967295"/>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dissolve">
                                      <p:cBhvr>
                                        <p:cTn id="12" dur="500"/>
                                        <p:tgtEl>
                                          <p:spTgt spid="5">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animEffect transition="in" filter="dissolve">
                                      <p:cBhvr>
                                        <p:cTn id="17" dur="5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build="p"/>
    </p:bldLst>
  </p:timing>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文本框 5"/>
          <p:cNvSpPr txBox="1"/>
          <p:nvPr/>
        </p:nvSpPr>
        <p:spPr>
          <a:xfrm>
            <a:off x="1116013" y="771550"/>
            <a:ext cx="6384925" cy="831850"/>
          </a:xfrm>
          <a:prstGeom prst="rect">
            <a:avLst/>
          </a:prstGeom>
          <a:noFill/>
        </p:spPr>
        <p:txBody>
          <a:bodyPr>
            <a:spAutoFit/>
          </a:bodyPr>
          <a:lstStyle/>
          <a:p>
            <a:pPr marL="342900" indent="-342900">
              <a:buClr>
                <a:schemeClr val="tx1"/>
              </a:buClr>
              <a:buFont typeface="Wingdings" panose="05000000000000000000" pitchFamily="2" charset="2"/>
              <a:buChar char="n"/>
              <a:defRPr/>
            </a:pPr>
            <a:r>
              <a:rPr lang="zh-CN" altLang="en-US" sz="2400" dirty="0">
                <a:solidFill>
                  <a:srgbClr val="0000CC"/>
                </a:solidFill>
                <a:latin typeface="+mn-ea"/>
                <a:ea typeface="+mn-ea"/>
              </a:rPr>
              <a:t>原子轨道角度分布图与电子云比较表</a:t>
            </a:r>
            <a:endParaRPr lang="zh-CN" altLang="en-US" sz="2400" dirty="0">
              <a:solidFill>
                <a:schemeClr val="accent2"/>
              </a:solidFill>
              <a:latin typeface="+mn-ea"/>
              <a:ea typeface="+mn-ea"/>
              <a:sym typeface="cajcd fnta1" pitchFamily="18" charset="2"/>
            </a:endParaRPr>
          </a:p>
          <a:p>
            <a:pPr marL="342900" indent="-342900">
              <a:buClr>
                <a:schemeClr val="tx1"/>
              </a:buClr>
              <a:buFont typeface="Wingdings" panose="05000000000000000000" pitchFamily="2" charset="2"/>
              <a:buChar char="n"/>
              <a:defRPr/>
            </a:pPr>
            <a:endParaRPr lang="zh-CN" altLang="en-US" sz="2400" dirty="0">
              <a:solidFill>
                <a:srgbClr val="0000CC"/>
              </a:solidFill>
              <a:latin typeface="+mn-ea"/>
              <a:ea typeface="+mn-ea"/>
            </a:endParaRPr>
          </a:p>
        </p:txBody>
      </p:sp>
      <p:graphicFrame>
        <p:nvGraphicFramePr>
          <p:cNvPr id="4" name="Group 192"/>
          <p:cNvGraphicFramePr>
            <a:graphicFrameLocks/>
          </p:cNvGraphicFramePr>
          <p:nvPr>
            <p:extLst>
              <p:ext uri="{D42A27DB-BD31-4B8C-83A1-F6EECF244321}">
                <p14:modId xmlns:p14="http://schemas.microsoft.com/office/powerpoint/2010/main" val="3446124140"/>
              </p:ext>
            </p:extLst>
          </p:nvPr>
        </p:nvGraphicFramePr>
        <p:xfrm>
          <a:off x="1259633" y="1258888"/>
          <a:ext cx="7128792" cy="3657632"/>
        </p:xfrm>
        <a:graphic>
          <a:graphicData uri="http://schemas.openxmlformats.org/drawingml/2006/table">
            <a:tbl>
              <a:tblPr/>
              <a:tblGrid>
                <a:gridCol w="981423">
                  <a:extLst>
                    <a:ext uri="{9D8B030D-6E8A-4147-A177-3AD203B41FA5}">
                      <a16:colId xmlns:a16="http://schemas.microsoft.com/office/drawing/2014/main" val="20000"/>
                    </a:ext>
                  </a:extLst>
                </a:gridCol>
                <a:gridCol w="2931941">
                  <a:extLst>
                    <a:ext uri="{9D8B030D-6E8A-4147-A177-3AD203B41FA5}">
                      <a16:colId xmlns:a16="http://schemas.microsoft.com/office/drawing/2014/main" val="20001"/>
                    </a:ext>
                  </a:extLst>
                </a:gridCol>
                <a:gridCol w="3215428">
                  <a:extLst>
                    <a:ext uri="{9D8B030D-6E8A-4147-A177-3AD203B41FA5}">
                      <a16:colId xmlns:a16="http://schemas.microsoft.com/office/drawing/2014/main" val="20002"/>
                    </a:ext>
                  </a:extLst>
                </a:gridCol>
              </a:tblGrid>
              <a:tr h="395010">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20000"/>
                        </a:lnSpc>
                        <a:spcBef>
                          <a:spcPct val="0"/>
                        </a:spcBef>
                        <a:spcAft>
                          <a:spcPct val="0"/>
                        </a:spcAft>
                        <a:buClrTx/>
                        <a:buSzTx/>
                        <a:buFontTx/>
                        <a:buNone/>
                        <a:tabLst/>
                      </a:pPr>
                      <a:r>
                        <a:rPr kumimoji="1" lang="zh-CN" altLang="en-US" sz="2000" b="1" i="0" u="none" strike="noStrike" cap="none" normalizeH="0" baseline="0" dirty="0">
                          <a:ln>
                            <a:noFill/>
                          </a:ln>
                          <a:solidFill>
                            <a:schemeClr val="tx1"/>
                          </a:solidFill>
                          <a:effectLst/>
                          <a:latin typeface="Times New Roman" panose="02020603050405020304" pitchFamily="18" charset="0"/>
                          <a:ea typeface="+mn-ea"/>
                          <a:cs typeface="Times New Roman" panose="02020603050405020304" pitchFamily="18" charset="0"/>
                        </a:rPr>
                        <a:t>特点</a:t>
                      </a:r>
                      <a:endParaRPr kumimoji="1" lang="zh-CN" altLang="zh-CN" sz="2000" b="1" i="0" u="none" strike="noStrike" cap="none" normalizeH="0" baseline="0" dirty="0">
                        <a:ln>
                          <a:noFill/>
                        </a:ln>
                        <a:solidFill>
                          <a:schemeClr val="tx1"/>
                        </a:solidFill>
                        <a:effectLst/>
                        <a:latin typeface="Times New Roman" panose="02020603050405020304" pitchFamily="18" charset="0"/>
                        <a:ea typeface="+mn-ea"/>
                        <a:cs typeface="Times New Roman" panose="02020603050405020304" pitchFamily="18" charset="0"/>
                      </a:endParaRPr>
                    </a:p>
                  </a:txBody>
                  <a:tcPr marL="91454" marR="91454" marT="45724" marB="457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20000"/>
                        </a:lnSpc>
                        <a:spcBef>
                          <a:spcPct val="0"/>
                        </a:spcBef>
                        <a:spcAft>
                          <a:spcPct val="0"/>
                        </a:spcAft>
                        <a:buClrTx/>
                        <a:buSzTx/>
                        <a:buFontTx/>
                        <a:buNone/>
                        <a:tabLst/>
                      </a:pPr>
                      <a:r>
                        <a:rPr kumimoji="1" lang="en-US" altLang="zh-CN" sz="2000" b="1" i="1" u="none" strike="noStrike" cap="none" normalizeH="0" baseline="0" dirty="0">
                          <a:ln>
                            <a:noFill/>
                          </a:ln>
                          <a:solidFill>
                            <a:schemeClr val="tx1"/>
                          </a:solidFill>
                          <a:effectLst/>
                          <a:latin typeface="Times New Roman" panose="02020603050405020304" pitchFamily="18" charset="0"/>
                          <a:ea typeface="+mn-ea"/>
                          <a:cs typeface="Times New Roman" panose="02020603050405020304" pitchFamily="18" charset="0"/>
                        </a:rPr>
                        <a:t>Y</a:t>
                      </a:r>
                      <a:endParaRPr kumimoji="1" lang="en-US" altLang="zh-CN" sz="2000" b="1" i="0" u="none" strike="noStrike" cap="none" normalizeH="0" baseline="0" dirty="0">
                        <a:ln>
                          <a:noFill/>
                        </a:ln>
                        <a:solidFill>
                          <a:schemeClr val="tx1"/>
                        </a:solidFill>
                        <a:effectLst/>
                        <a:latin typeface="Times New Roman" panose="02020603050405020304" pitchFamily="18" charset="0"/>
                        <a:ea typeface="+mn-ea"/>
                        <a:cs typeface="Times New Roman" panose="02020603050405020304" pitchFamily="18" charset="0"/>
                      </a:endParaRPr>
                    </a:p>
                  </a:txBody>
                  <a:tcPr marL="91454" marR="91454" marT="45724" marB="457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20000"/>
                        </a:lnSpc>
                        <a:spcBef>
                          <a:spcPct val="0"/>
                        </a:spcBef>
                        <a:spcAft>
                          <a:spcPct val="0"/>
                        </a:spcAft>
                        <a:buClrTx/>
                        <a:buSzTx/>
                        <a:buFontTx/>
                        <a:buNone/>
                        <a:tabLst/>
                      </a:pPr>
                      <a:r>
                        <a:rPr kumimoji="1" lang="en-US" altLang="zh-CN" sz="2000" b="1" i="1" u="none" strike="noStrike" cap="none" normalizeH="0" baseline="0">
                          <a:ln>
                            <a:noFill/>
                          </a:ln>
                          <a:solidFill>
                            <a:schemeClr val="tx1"/>
                          </a:solidFill>
                          <a:effectLst/>
                          <a:latin typeface="Times New Roman" panose="02020603050405020304" pitchFamily="18" charset="0"/>
                          <a:ea typeface="+mn-ea"/>
                          <a:cs typeface="Times New Roman" panose="02020603050405020304" pitchFamily="18" charset="0"/>
                        </a:rPr>
                        <a:t>Y </a:t>
                      </a:r>
                      <a:r>
                        <a:rPr kumimoji="1" lang="en-US" altLang="zh-CN" sz="2000" b="1" i="0" u="none" strike="noStrike" cap="none" normalizeH="0" baseline="50000">
                          <a:ln>
                            <a:noFill/>
                          </a:ln>
                          <a:solidFill>
                            <a:schemeClr val="tx1"/>
                          </a:solidFill>
                          <a:effectLst/>
                          <a:latin typeface="Times New Roman" panose="02020603050405020304" pitchFamily="18" charset="0"/>
                          <a:ea typeface="+mn-ea"/>
                          <a:cs typeface="Times New Roman" panose="02020603050405020304" pitchFamily="18" charset="0"/>
                        </a:rPr>
                        <a:t>2</a:t>
                      </a:r>
                    </a:p>
                  </a:txBody>
                  <a:tcPr marL="91454" marR="91454" marT="45724" marB="457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1058187">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20000"/>
                        </a:lnSpc>
                        <a:spcBef>
                          <a:spcPct val="0"/>
                        </a:spcBef>
                        <a:spcAft>
                          <a:spcPct val="0"/>
                        </a:spcAft>
                        <a:buClrTx/>
                        <a:buSzTx/>
                        <a:buFontTx/>
                        <a:buNone/>
                        <a:tabLst/>
                      </a:pPr>
                      <a:endParaRPr kumimoji="1" lang="en-US" altLang="zh-CN" sz="2000" b="1" i="0" u="none" strike="noStrike" cap="none" normalizeH="0" baseline="0">
                        <a:ln>
                          <a:noFill/>
                        </a:ln>
                        <a:solidFill>
                          <a:schemeClr val="tx1"/>
                        </a:solidFill>
                        <a:effectLst/>
                        <a:latin typeface="Times New Roman" panose="02020603050405020304" pitchFamily="18" charset="0"/>
                        <a:ea typeface="+mn-ea"/>
                        <a:cs typeface="Times New Roman" panose="02020603050405020304" pitchFamily="18" charset="0"/>
                      </a:endParaRPr>
                    </a:p>
                    <a:p>
                      <a:pPr marL="0" marR="0" lvl="0" indent="0" algn="ctr" defTabSz="914400" rtl="0" eaLnBrk="1" fontAlgn="base" latinLnBrk="0" hangingPunct="1">
                        <a:lnSpc>
                          <a:spcPct val="120000"/>
                        </a:lnSpc>
                        <a:spcBef>
                          <a:spcPct val="0"/>
                        </a:spcBef>
                        <a:spcAft>
                          <a:spcPct val="0"/>
                        </a:spcAft>
                        <a:buClrTx/>
                        <a:buSzTx/>
                        <a:buFontTx/>
                        <a:buNone/>
                        <a:tabLst/>
                      </a:pPr>
                      <a:r>
                        <a:rPr kumimoji="1" lang="zh-CN" altLang="en-US" sz="2000" b="1" i="0" u="none" strike="noStrike" cap="none" normalizeH="0" baseline="0">
                          <a:ln>
                            <a:noFill/>
                          </a:ln>
                          <a:solidFill>
                            <a:schemeClr val="tx1"/>
                          </a:solidFill>
                          <a:effectLst/>
                          <a:latin typeface="Times New Roman" panose="02020603050405020304" pitchFamily="18" charset="0"/>
                          <a:ea typeface="+mn-ea"/>
                          <a:cs typeface="Times New Roman" panose="02020603050405020304" pitchFamily="18" charset="0"/>
                        </a:rPr>
                        <a:t>意义</a:t>
                      </a:r>
                    </a:p>
                  </a:txBody>
                  <a:tcPr marL="91454" marR="91454" marT="45724" marB="457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20000"/>
                        </a:lnSpc>
                        <a:spcBef>
                          <a:spcPct val="0"/>
                        </a:spcBef>
                        <a:spcAft>
                          <a:spcPct val="0"/>
                        </a:spcAft>
                        <a:buClrTx/>
                        <a:buSzTx/>
                        <a:buFontTx/>
                        <a:buNone/>
                        <a:tabLst/>
                      </a:pPr>
                      <a:r>
                        <a:rPr kumimoji="1" lang="zh-CN" altLang="en-US" sz="2000" b="1" i="0" u="none" strike="noStrike" cap="none" normalizeH="0" baseline="0" dirty="0">
                          <a:ln>
                            <a:noFill/>
                          </a:ln>
                          <a:solidFill>
                            <a:schemeClr val="tx1"/>
                          </a:solidFill>
                          <a:effectLst/>
                          <a:latin typeface="Times New Roman" panose="02020603050405020304" pitchFamily="18" charset="0"/>
                          <a:ea typeface="+mn-ea"/>
                          <a:cs typeface="Times New Roman" panose="02020603050405020304" pitchFamily="18" charset="0"/>
                        </a:rPr>
                        <a:t>原子轨道角度分布图</a:t>
                      </a:r>
                      <a:r>
                        <a:rPr kumimoji="1" lang="en-US" altLang="zh-CN" sz="2000" b="1" i="1" u="none" strike="noStrike" cap="none" normalizeH="0" baseline="0" dirty="0">
                          <a:ln>
                            <a:noFill/>
                          </a:ln>
                          <a:solidFill>
                            <a:schemeClr val="tx1"/>
                          </a:solidFill>
                          <a:effectLst/>
                          <a:latin typeface="Times New Roman" panose="02020603050405020304" pitchFamily="18" charset="0"/>
                          <a:ea typeface="+mn-ea"/>
                          <a:cs typeface="Times New Roman" panose="02020603050405020304" pitchFamily="18" charset="0"/>
                        </a:rPr>
                        <a:t>Y</a:t>
                      </a:r>
                      <a:r>
                        <a:rPr kumimoji="1" lang="en-US" altLang="zh-CN" sz="2000" b="1" i="0" u="none" strike="noStrike" cap="none" normalizeH="0" baseline="0" dirty="0">
                          <a:ln>
                            <a:noFill/>
                          </a:ln>
                          <a:solidFill>
                            <a:schemeClr val="tx1"/>
                          </a:solidFill>
                          <a:effectLst/>
                          <a:latin typeface="Times New Roman" panose="02020603050405020304" pitchFamily="18" charset="0"/>
                          <a:ea typeface="+mn-ea"/>
                          <a:cs typeface="Times New Roman" panose="02020603050405020304" pitchFamily="18" charset="0"/>
                        </a:rPr>
                        <a:t>(</a:t>
                      </a:r>
                      <a:r>
                        <a:rPr kumimoji="1" lang="en-US" altLang="zh-CN" sz="2000" b="1" i="1" u="none" strike="noStrike" cap="none" normalizeH="0" baseline="0" dirty="0" err="1">
                          <a:ln>
                            <a:noFill/>
                          </a:ln>
                          <a:solidFill>
                            <a:schemeClr val="tx1"/>
                          </a:solidFill>
                          <a:effectLst/>
                          <a:latin typeface="Times New Roman" panose="02020603050405020304" pitchFamily="18" charset="0"/>
                          <a:ea typeface="+mn-ea"/>
                          <a:cs typeface="Times New Roman" panose="02020603050405020304" pitchFamily="18" charset="0"/>
                        </a:rPr>
                        <a:t>θ</a:t>
                      </a:r>
                      <a:r>
                        <a:rPr kumimoji="1" lang="en-US" altLang="zh-CN" sz="2000" b="1" i="0" u="none" strike="noStrike" cap="none" normalizeH="0" baseline="0" dirty="0" err="1">
                          <a:ln>
                            <a:noFill/>
                          </a:ln>
                          <a:solidFill>
                            <a:schemeClr val="tx1"/>
                          </a:solidFill>
                          <a:effectLst/>
                          <a:latin typeface="Times New Roman" panose="02020603050405020304" pitchFamily="18" charset="0"/>
                          <a:ea typeface="+mn-ea"/>
                          <a:cs typeface="Times New Roman" panose="02020603050405020304" pitchFamily="18" charset="0"/>
                        </a:rPr>
                        <a:t>,</a:t>
                      </a:r>
                      <a:r>
                        <a:rPr kumimoji="1" lang="en-US" altLang="zh-CN" sz="2000" b="1" i="1" u="none" strike="noStrike" cap="none" normalizeH="0" baseline="0" dirty="0" err="1">
                          <a:ln>
                            <a:noFill/>
                          </a:ln>
                          <a:solidFill>
                            <a:schemeClr val="tx1"/>
                          </a:solidFill>
                          <a:effectLst/>
                          <a:latin typeface="Times New Roman" panose="02020603050405020304" pitchFamily="18" charset="0"/>
                          <a:ea typeface="+mn-ea"/>
                          <a:cs typeface="Times New Roman" panose="02020603050405020304" pitchFamily="18" charset="0"/>
                        </a:rPr>
                        <a:t>φ</a:t>
                      </a:r>
                      <a:r>
                        <a:rPr kumimoji="1" lang="en-US" altLang="zh-CN" sz="2000" b="1" i="0" u="none" strike="noStrike" cap="none" normalizeH="0" baseline="0" dirty="0">
                          <a:ln>
                            <a:noFill/>
                          </a:ln>
                          <a:solidFill>
                            <a:schemeClr val="tx1"/>
                          </a:solidFill>
                          <a:effectLst/>
                          <a:latin typeface="Times New Roman" panose="02020603050405020304" pitchFamily="18" charset="0"/>
                          <a:ea typeface="+mn-ea"/>
                          <a:cs typeface="Times New Roman" panose="02020603050405020304" pitchFamily="18" charset="0"/>
                        </a:rPr>
                        <a:t>) </a:t>
                      </a:r>
                      <a:r>
                        <a:rPr kumimoji="1" lang="zh-CN" altLang="en-US" sz="2000" b="1" i="0" u="none" strike="noStrike" cap="none" normalizeH="0" baseline="0" dirty="0">
                          <a:ln>
                            <a:noFill/>
                          </a:ln>
                          <a:solidFill>
                            <a:schemeClr val="tx1"/>
                          </a:solidFill>
                          <a:effectLst/>
                          <a:latin typeface="Times New Roman" panose="02020603050405020304" pitchFamily="18" charset="0"/>
                          <a:ea typeface="+mn-ea"/>
                          <a:cs typeface="Times New Roman" panose="02020603050405020304" pitchFamily="18" charset="0"/>
                        </a:rPr>
                        <a:t>表示原子轨道</a:t>
                      </a:r>
                    </a:p>
                    <a:p>
                      <a:pPr marL="0" marR="0" lvl="0" indent="0" algn="l" defTabSz="914400" rtl="0" eaLnBrk="1" fontAlgn="base" latinLnBrk="0" hangingPunct="1">
                        <a:lnSpc>
                          <a:spcPct val="120000"/>
                        </a:lnSpc>
                        <a:spcBef>
                          <a:spcPct val="0"/>
                        </a:spcBef>
                        <a:spcAft>
                          <a:spcPct val="0"/>
                        </a:spcAft>
                        <a:buClrTx/>
                        <a:buSzTx/>
                        <a:buFontTx/>
                        <a:buNone/>
                        <a:tabLst/>
                      </a:pPr>
                      <a:r>
                        <a:rPr kumimoji="1" lang="zh-CN" altLang="en-US" sz="2000" b="1" i="0" u="none" strike="noStrike" cap="none" normalizeH="0" baseline="0" dirty="0">
                          <a:ln>
                            <a:noFill/>
                          </a:ln>
                          <a:solidFill>
                            <a:schemeClr val="tx1"/>
                          </a:solidFill>
                          <a:effectLst/>
                          <a:latin typeface="Times New Roman" panose="02020603050405020304" pitchFamily="18" charset="0"/>
                          <a:ea typeface="+mn-ea"/>
                          <a:cs typeface="Times New Roman" panose="02020603050405020304" pitchFamily="18" charset="0"/>
                        </a:rPr>
                        <a:t>的形状和空间取向。</a:t>
                      </a:r>
                    </a:p>
                  </a:txBody>
                  <a:tcPr marL="91454" marR="91454" marT="45724" marB="457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20000"/>
                        </a:lnSpc>
                        <a:spcBef>
                          <a:spcPct val="0"/>
                        </a:spcBef>
                        <a:spcAft>
                          <a:spcPct val="0"/>
                        </a:spcAft>
                        <a:buClrTx/>
                        <a:buSzTx/>
                        <a:buFontTx/>
                        <a:buNone/>
                        <a:tabLst/>
                      </a:pPr>
                      <a:r>
                        <a:rPr kumimoji="1" lang="zh-CN" altLang="en-US" sz="2000" b="1" i="0" u="none" strike="noStrike" cap="none" normalizeH="0" baseline="0" dirty="0">
                          <a:ln>
                            <a:noFill/>
                          </a:ln>
                          <a:solidFill>
                            <a:schemeClr val="tx1"/>
                          </a:solidFill>
                          <a:effectLst/>
                          <a:latin typeface="Times New Roman" panose="02020603050405020304" pitchFamily="18" charset="0"/>
                          <a:ea typeface="+mn-ea"/>
                          <a:cs typeface="Times New Roman" panose="02020603050405020304" pitchFamily="18" charset="0"/>
                        </a:rPr>
                        <a:t>电子云角度分布图</a:t>
                      </a:r>
                    </a:p>
                    <a:p>
                      <a:pPr marL="0" marR="0" lvl="0" indent="0" algn="l" defTabSz="914400" rtl="0" eaLnBrk="1" fontAlgn="base" latinLnBrk="0" hangingPunct="1">
                        <a:lnSpc>
                          <a:spcPct val="120000"/>
                        </a:lnSpc>
                        <a:spcBef>
                          <a:spcPct val="0"/>
                        </a:spcBef>
                        <a:spcAft>
                          <a:spcPct val="0"/>
                        </a:spcAft>
                        <a:buClrTx/>
                        <a:buSzTx/>
                        <a:buFontTx/>
                        <a:buNone/>
                        <a:tabLst/>
                      </a:pPr>
                      <a:r>
                        <a:rPr kumimoji="1" lang="en-US" altLang="zh-CN" sz="2000" b="1" i="1" u="none" strike="noStrike" cap="none" normalizeH="0" baseline="0" dirty="0">
                          <a:ln>
                            <a:noFill/>
                          </a:ln>
                          <a:solidFill>
                            <a:schemeClr val="tx1"/>
                          </a:solidFill>
                          <a:effectLst/>
                          <a:latin typeface="Times New Roman" panose="02020603050405020304" pitchFamily="18" charset="0"/>
                          <a:ea typeface="+mn-ea"/>
                          <a:cs typeface="Times New Roman" panose="02020603050405020304" pitchFamily="18" charset="0"/>
                        </a:rPr>
                        <a:t>Y </a:t>
                      </a:r>
                      <a:r>
                        <a:rPr kumimoji="1" lang="en-US" altLang="zh-CN" sz="2000" b="1" i="0" u="none" strike="noStrike" cap="none" normalizeH="0" baseline="30000" dirty="0">
                          <a:ln>
                            <a:noFill/>
                          </a:ln>
                          <a:solidFill>
                            <a:schemeClr val="tx1"/>
                          </a:solidFill>
                          <a:effectLst/>
                          <a:latin typeface="Times New Roman" panose="02020603050405020304" pitchFamily="18" charset="0"/>
                          <a:ea typeface="+mn-ea"/>
                          <a:cs typeface="Times New Roman" panose="02020603050405020304" pitchFamily="18" charset="0"/>
                        </a:rPr>
                        <a:t>2</a:t>
                      </a:r>
                      <a:r>
                        <a:rPr kumimoji="1" lang="en-US" altLang="zh-CN" sz="2000" b="1" i="0" u="none" strike="noStrike" cap="none" normalizeH="0" baseline="0" dirty="0">
                          <a:ln>
                            <a:noFill/>
                          </a:ln>
                          <a:solidFill>
                            <a:schemeClr val="tx1"/>
                          </a:solidFill>
                          <a:effectLst/>
                          <a:latin typeface="Times New Roman" panose="02020603050405020304" pitchFamily="18" charset="0"/>
                          <a:ea typeface="+mn-ea"/>
                          <a:cs typeface="Times New Roman" panose="02020603050405020304" pitchFamily="18" charset="0"/>
                        </a:rPr>
                        <a:t>(</a:t>
                      </a:r>
                      <a:r>
                        <a:rPr kumimoji="1" lang="en-US" altLang="zh-CN" sz="2000" b="1" i="1" u="none" strike="noStrike" cap="none" normalizeH="0" baseline="0" dirty="0" err="1">
                          <a:ln>
                            <a:noFill/>
                          </a:ln>
                          <a:solidFill>
                            <a:schemeClr val="tx1"/>
                          </a:solidFill>
                          <a:effectLst/>
                          <a:latin typeface="Times New Roman" panose="02020603050405020304" pitchFamily="18" charset="0"/>
                          <a:ea typeface="+mn-ea"/>
                          <a:cs typeface="Times New Roman" panose="02020603050405020304" pitchFamily="18" charset="0"/>
                        </a:rPr>
                        <a:t>θ,φ</a:t>
                      </a:r>
                      <a:r>
                        <a:rPr kumimoji="1" lang="en-US" altLang="zh-CN" sz="2000" b="1" i="0" u="none" strike="noStrike" cap="none" normalizeH="0" baseline="0" dirty="0">
                          <a:ln>
                            <a:noFill/>
                          </a:ln>
                          <a:solidFill>
                            <a:schemeClr val="tx1"/>
                          </a:solidFill>
                          <a:effectLst/>
                          <a:latin typeface="Times New Roman" panose="02020603050405020304" pitchFamily="18" charset="0"/>
                          <a:ea typeface="+mn-ea"/>
                          <a:cs typeface="Times New Roman" panose="02020603050405020304" pitchFamily="18" charset="0"/>
                        </a:rPr>
                        <a:t>)</a:t>
                      </a:r>
                      <a:r>
                        <a:rPr kumimoji="1" lang="zh-CN" altLang="en-US" sz="2000" b="1" i="0" u="none" strike="noStrike" cap="none" normalizeH="0" baseline="0" dirty="0">
                          <a:ln>
                            <a:noFill/>
                          </a:ln>
                          <a:solidFill>
                            <a:schemeClr val="tx1"/>
                          </a:solidFill>
                          <a:effectLst/>
                          <a:latin typeface="Times New Roman" panose="02020603050405020304" pitchFamily="18" charset="0"/>
                          <a:ea typeface="+mn-ea"/>
                          <a:cs typeface="Times New Roman" panose="02020603050405020304" pitchFamily="18" charset="0"/>
                        </a:rPr>
                        <a:t>表示电子云的形状、空间取向和浓密程度。</a:t>
                      </a:r>
                    </a:p>
                  </a:txBody>
                  <a:tcPr marL="91454" marR="91454" marT="45724" marB="457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179094">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20000"/>
                        </a:lnSpc>
                        <a:spcBef>
                          <a:spcPct val="0"/>
                        </a:spcBef>
                        <a:spcAft>
                          <a:spcPct val="0"/>
                        </a:spcAft>
                        <a:buClrTx/>
                        <a:buSzTx/>
                        <a:buFontTx/>
                        <a:buNone/>
                        <a:tabLst/>
                      </a:pPr>
                      <a:r>
                        <a:rPr kumimoji="1" lang="zh-CN" altLang="en-US" sz="2000" b="1" i="0" u="none" strike="noStrike" cap="none" normalizeH="0" baseline="0">
                          <a:ln>
                            <a:noFill/>
                          </a:ln>
                          <a:solidFill>
                            <a:schemeClr val="tx1"/>
                          </a:solidFill>
                          <a:effectLst/>
                          <a:latin typeface="Times New Roman" panose="02020603050405020304" pitchFamily="18" charset="0"/>
                          <a:ea typeface="+mn-ea"/>
                          <a:cs typeface="Times New Roman" panose="02020603050405020304" pitchFamily="18" charset="0"/>
                        </a:rPr>
                        <a:t>异点</a:t>
                      </a:r>
                    </a:p>
                    <a:p>
                      <a:pPr marL="0" marR="0" lvl="0" indent="0" algn="ctr" defTabSz="914400" rtl="0" eaLnBrk="1" fontAlgn="base" latinLnBrk="0" hangingPunct="1">
                        <a:lnSpc>
                          <a:spcPct val="120000"/>
                        </a:lnSpc>
                        <a:spcBef>
                          <a:spcPct val="0"/>
                        </a:spcBef>
                        <a:spcAft>
                          <a:spcPct val="0"/>
                        </a:spcAft>
                        <a:buClrTx/>
                        <a:buSzTx/>
                        <a:buFontTx/>
                        <a:buNone/>
                        <a:tabLst/>
                      </a:pPr>
                      <a:endParaRPr kumimoji="1" lang="zh-CN" altLang="en-US" sz="2000" b="1" i="0" u="none" strike="noStrike" cap="none" normalizeH="0" baseline="0">
                        <a:ln>
                          <a:noFill/>
                        </a:ln>
                        <a:solidFill>
                          <a:schemeClr val="tx1"/>
                        </a:solidFill>
                        <a:effectLst/>
                        <a:latin typeface="Times New Roman" panose="02020603050405020304" pitchFamily="18" charset="0"/>
                        <a:ea typeface="+mn-ea"/>
                        <a:cs typeface="Times New Roman" panose="02020603050405020304" pitchFamily="18" charset="0"/>
                      </a:endParaRPr>
                    </a:p>
                    <a:p>
                      <a:pPr marL="0" marR="0" lvl="0" indent="0" algn="ctr" defTabSz="914400" rtl="0" eaLnBrk="1" fontAlgn="base" latinLnBrk="0" hangingPunct="1">
                        <a:lnSpc>
                          <a:spcPct val="120000"/>
                        </a:lnSpc>
                        <a:spcBef>
                          <a:spcPct val="0"/>
                        </a:spcBef>
                        <a:spcAft>
                          <a:spcPct val="0"/>
                        </a:spcAft>
                        <a:buClrTx/>
                        <a:buSzTx/>
                        <a:buFontTx/>
                        <a:buNone/>
                        <a:tabLst/>
                      </a:pPr>
                      <a:endParaRPr kumimoji="1" lang="zh-CN" altLang="en-US" sz="2000" b="1" i="0" u="none" strike="noStrike" cap="none" normalizeH="0" baseline="0">
                        <a:ln>
                          <a:noFill/>
                        </a:ln>
                        <a:solidFill>
                          <a:schemeClr val="tx1"/>
                        </a:solidFill>
                        <a:effectLst/>
                        <a:latin typeface="Times New Roman" panose="02020603050405020304" pitchFamily="18" charset="0"/>
                        <a:ea typeface="+mn-ea"/>
                        <a:cs typeface="Times New Roman" panose="02020603050405020304" pitchFamily="18" charset="0"/>
                      </a:endParaRPr>
                    </a:p>
                    <a:p>
                      <a:pPr marL="0" marR="0" lvl="0" indent="0" algn="ctr" defTabSz="914400" rtl="0" eaLnBrk="1" fontAlgn="base" latinLnBrk="0" hangingPunct="1">
                        <a:lnSpc>
                          <a:spcPct val="120000"/>
                        </a:lnSpc>
                        <a:spcBef>
                          <a:spcPct val="0"/>
                        </a:spcBef>
                        <a:spcAft>
                          <a:spcPct val="0"/>
                        </a:spcAft>
                        <a:buClrTx/>
                        <a:buSzTx/>
                        <a:buFontTx/>
                        <a:buNone/>
                        <a:tabLst/>
                      </a:pPr>
                      <a:endParaRPr kumimoji="1" lang="en-US" altLang="zh-CN" sz="2000" b="1" i="0" u="none" strike="noStrike" cap="none" normalizeH="0" baseline="0">
                        <a:ln>
                          <a:noFill/>
                        </a:ln>
                        <a:solidFill>
                          <a:schemeClr val="tx1"/>
                        </a:solidFill>
                        <a:effectLst/>
                        <a:latin typeface="Times New Roman" panose="02020603050405020304" pitchFamily="18" charset="0"/>
                        <a:ea typeface="+mn-ea"/>
                        <a:cs typeface="Times New Roman" panose="02020603050405020304" pitchFamily="18" charset="0"/>
                      </a:endParaRPr>
                    </a:p>
                  </a:txBody>
                  <a:tcPr marL="91454" marR="91454" marT="45724" marB="457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20000"/>
                        </a:lnSpc>
                        <a:spcBef>
                          <a:spcPct val="0"/>
                        </a:spcBef>
                        <a:spcAft>
                          <a:spcPct val="0"/>
                        </a:spcAft>
                        <a:buClrTx/>
                        <a:buSzTx/>
                        <a:buFontTx/>
                        <a:buNone/>
                        <a:tabLst/>
                      </a:pPr>
                      <a:r>
                        <a:rPr kumimoji="1" lang="en-US" altLang="zh-CN" sz="2000" b="1" i="0" u="none" strike="noStrike" cap="none" normalizeH="0" baseline="0" dirty="0">
                          <a:ln>
                            <a:noFill/>
                          </a:ln>
                          <a:solidFill>
                            <a:schemeClr val="tx1"/>
                          </a:solidFill>
                          <a:effectLst/>
                          <a:latin typeface="Times New Roman" panose="02020603050405020304" pitchFamily="18" charset="0"/>
                          <a:ea typeface="+mn-ea"/>
                          <a:cs typeface="Times New Roman" panose="02020603050405020304" pitchFamily="18" charset="0"/>
                        </a:rPr>
                        <a:t>① </a:t>
                      </a:r>
                      <a:r>
                        <a:rPr kumimoji="1" lang="zh-CN" altLang="en-US" sz="2000" b="1" i="0" u="none" strike="noStrike" cap="none" normalizeH="0" baseline="0" dirty="0">
                          <a:ln>
                            <a:noFill/>
                          </a:ln>
                          <a:solidFill>
                            <a:schemeClr val="tx1"/>
                          </a:solidFill>
                          <a:effectLst/>
                          <a:latin typeface="Times New Roman" panose="02020603050405020304" pitchFamily="18" charset="0"/>
                          <a:ea typeface="+mn-ea"/>
                          <a:cs typeface="Times New Roman" panose="02020603050405020304" pitchFamily="18" charset="0"/>
                        </a:rPr>
                        <a:t>肥∵</a:t>
                      </a:r>
                      <a:r>
                        <a:rPr kumimoji="1" lang="en-US" altLang="zh-CN" sz="2000" b="1" i="0" u="none" strike="noStrike" cap="none" normalizeH="0" baseline="0" dirty="0">
                          <a:ln>
                            <a:noFill/>
                          </a:ln>
                          <a:solidFill>
                            <a:schemeClr val="tx1"/>
                          </a:solidFill>
                          <a:effectLst/>
                          <a:latin typeface="Times New Roman" panose="02020603050405020304" pitchFamily="18" charset="0"/>
                          <a:ea typeface="+mn-ea"/>
                          <a:cs typeface="Times New Roman" panose="02020603050405020304" pitchFamily="18" charset="0"/>
                        </a:rPr>
                        <a:t>|</a:t>
                      </a:r>
                      <a:r>
                        <a:rPr kumimoji="1" lang="en-US" altLang="zh-CN" sz="2000" b="1" i="1" u="none" strike="noStrike" cap="none" normalizeH="0" baseline="0" dirty="0">
                          <a:ln>
                            <a:noFill/>
                          </a:ln>
                          <a:solidFill>
                            <a:schemeClr val="tx1"/>
                          </a:solidFill>
                          <a:effectLst/>
                          <a:latin typeface="Times New Roman" panose="02020603050405020304" pitchFamily="18" charset="0"/>
                          <a:ea typeface="+mn-ea"/>
                          <a:cs typeface="Times New Roman" panose="02020603050405020304" pitchFamily="18" charset="0"/>
                        </a:rPr>
                        <a:t>Y</a:t>
                      </a:r>
                      <a:r>
                        <a:rPr kumimoji="1" lang="en-US" altLang="zh-CN" sz="2000" b="1" i="0" u="none" strike="noStrike" cap="none" normalizeH="0" baseline="0" dirty="0">
                          <a:ln>
                            <a:noFill/>
                          </a:ln>
                          <a:solidFill>
                            <a:schemeClr val="tx1"/>
                          </a:solidFill>
                          <a:effectLst/>
                          <a:latin typeface="Times New Roman" panose="02020603050405020304" pitchFamily="18" charset="0"/>
                          <a:ea typeface="+mn-ea"/>
                          <a:cs typeface="Times New Roman" panose="02020603050405020304" pitchFamily="18" charset="0"/>
                        </a:rPr>
                        <a:t>|</a:t>
                      </a:r>
                      <a:r>
                        <a:rPr kumimoji="1" lang="en-US" altLang="zh-CN" sz="2000" b="1" i="1" u="none" strike="noStrike" cap="none" normalizeH="0" baseline="0" dirty="0">
                          <a:ln>
                            <a:noFill/>
                          </a:ln>
                          <a:solidFill>
                            <a:schemeClr val="tx1"/>
                          </a:solidFill>
                          <a:effectLst/>
                          <a:latin typeface="Times New Roman" panose="02020603050405020304" pitchFamily="18" charset="0"/>
                          <a:ea typeface="+mn-ea"/>
                          <a:cs typeface="Times New Roman" panose="02020603050405020304" pitchFamily="18" charset="0"/>
                        </a:rPr>
                        <a:t> </a:t>
                      </a:r>
                      <a:r>
                        <a:rPr kumimoji="1" lang="zh-CN" altLang="en-US" sz="2000" b="1" i="0" u="none" strike="noStrike" cap="none" normalizeH="0" baseline="0" dirty="0">
                          <a:ln>
                            <a:noFill/>
                          </a:ln>
                          <a:solidFill>
                            <a:schemeClr val="tx1"/>
                          </a:solidFill>
                          <a:effectLst/>
                          <a:latin typeface="Times New Roman" panose="02020603050405020304" pitchFamily="18" charset="0"/>
                          <a:ea typeface="+mn-ea"/>
                          <a:cs typeface="Times New Roman" panose="02020603050405020304" pitchFamily="18" charset="0"/>
                        </a:rPr>
                        <a:t>＜</a:t>
                      </a:r>
                      <a:r>
                        <a:rPr kumimoji="1" lang="en-US" altLang="zh-CN" sz="2000" b="1" i="0" u="none" strike="noStrike" cap="none" normalizeH="0" baseline="0" dirty="0">
                          <a:ln>
                            <a:noFill/>
                          </a:ln>
                          <a:solidFill>
                            <a:schemeClr val="tx1"/>
                          </a:solidFill>
                          <a:effectLst/>
                          <a:latin typeface="Times New Roman" panose="02020603050405020304" pitchFamily="18" charset="0"/>
                          <a:ea typeface="+mn-ea"/>
                          <a:cs typeface="Times New Roman" panose="02020603050405020304" pitchFamily="18" charset="0"/>
                        </a:rPr>
                        <a:t>1</a:t>
                      </a:r>
                    </a:p>
                    <a:p>
                      <a:pPr marL="0" marR="0" lvl="0" indent="0" algn="l" defTabSz="914400" rtl="0" eaLnBrk="1" fontAlgn="base" latinLnBrk="0" hangingPunct="1">
                        <a:lnSpc>
                          <a:spcPct val="120000"/>
                        </a:lnSpc>
                        <a:spcBef>
                          <a:spcPct val="0"/>
                        </a:spcBef>
                        <a:spcAft>
                          <a:spcPct val="0"/>
                        </a:spcAft>
                        <a:buClrTx/>
                        <a:buSzTx/>
                        <a:buFontTx/>
                        <a:buNone/>
                        <a:tabLst/>
                      </a:pPr>
                      <a:r>
                        <a:rPr kumimoji="1" lang="en-US" altLang="zh-CN" sz="2000" b="1" i="0" u="none" strike="noStrike" cap="none" normalizeH="0" baseline="0" dirty="0">
                          <a:ln>
                            <a:noFill/>
                          </a:ln>
                          <a:solidFill>
                            <a:schemeClr val="tx1"/>
                          </a:solidFill>
                          <a:effectLst/>
                          <a:latin typeface="Times New Roman" panose="02020603050405020304" pitchFamily="18" charset="0"/>
                          <a:ea typeface="+mn-ea"/>
                          <a:cs typeface="Times New Roman" panose="02020603050405020304" pitchFamily="18" charset="0"/>
                        </a:rPr>
                        <a:t>② </a:t>
                      </a:r>
                      <a:r>
                        <a:rPr kumimoji="1" lang="zh-CN" altLang="en-US" sz="2000" b="1" i="0" u="none" strike="noStrike" cap="none" normalizeH="0" baseline="0" dirty="0">
                          <a:ln>
                            <a:noFill/>
                          </a:ln>
                          <a:solidFill>
                            <a:schemeClr val="tx1"/>
                          </a:solidFill>
                          <a:effectLst/>
                          <a:latin typeface="Times New Roman" panose="02020603050405020304" pitchFamily="18" charset="0"/>
                          <a:ea typeface="+mn-ea"/>
                          <a:cs typeface="Times New Roman" panose="02020603050405020304" pitchFamily="18" charset="0"/>
                        </a:rPr>
                        <a:t>有正、负号</a:t>
                      </a:r>
                    </a:p>
                    <a:p>
                      <a:pPr marL="0" marR="0" lvl="0" indent="0" algn="l" defTabSz="914400" rtl="0" eaLnBrk="1" fontAlgn="base" latinLnBrk="0" hangingPunct="1">
                        <a:lnSpc>
                          <a:spcPct val="120000"/>
                        </a:lnSpc>
                        <a:spcBef>
                          <a:spcPct val="0"/>
                        </a:spcBef>
                        <a:spcAft>
                          <a:spcPct val="0"/>
                        </a:spcAft>
                        <a:buClrTx/>
                        <a:buSzTx/>
                        <a:buFontTx/>
                        <a:buNone/>
                        <a:tabLst/>
                      </a:pPr>
                      <a:r>
                        <a:rPr kumimoji="1" lang="zh-CN" altLang="en-US" sz="2000" b="1" i="0" u="none" strike="noStrike" cap="none" normalizeH="0" baseline="0" dirty="0">
                          <a:ln>
                            <a:noFill/>
                          </a:ln>
                          <a:solidFill>
                            <a:schemeClr val="tx1"/>
                          </a:solidFill>
                          <a:effectLst/>
                          <a:latin typeface="Times New Roman" panose="02020603050405020304" pitchFamily="18" charset="0"/>
                          <a:ea typeface="+mn-ea"/>
                          <a:cs typeface="Times New Roman" panose="02020603050405020304" pitchFamily="18" charset="0"/>
                        </a:rPr>
                        <a:t>③ 轨道基本形状</a:t>
                      </a:r>
                    </a:p>
                  </a:txBody>
                  <a:tcPr marL="91454" marR="91454" marT="45724" marB="457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20000"/>
                        </a:lnSpc>
                        <a:spcBef>
                          <a:spcPct val="0"/>
                        </a:spcBef>
                        <a:spcAft>
                          <a:spcPct val="0"/>
                        </a:spcAft>
                        <a:buClrTx/>
                        <a:buSzTx/>
                        <a:buFontTx/>
                        <a:buNone/>
                        <a:tabLst/>
                      </a:pPr>
                      <a:r>
                        <a:rPr kumimoji="1" lang="en-US" altLang="zh-CN" sz="2000" b="1" i="0" u="none" strike="noStrike" cap="none" normalizeH="0" baseline="0" dirty="0">
                          <a:ln>
                            <a:noFill/>
                          </a:ln>
                          <a:solidFill>
                            <a:schemeClr val="tx1"/>
                          </a:solidFill>
                          <a:effectLst/>
                          <a:latin typeface="Times New Roman" panose="02020603050405020304" pitchFamily="18" charset="0"/>
                          <a:ea typeface="+mn-ea"/>
                          <a:cs typeface="Times New Roman" panose="02020603050405020304" pitchFamily="18" charset="0"/>
                        </a:rPr>
                        <a:t>① </a:t>
                      </a:r>
                      <a:r>
                        <a:rPr kumimoji="1" lang="zh-CN" altLang="en-US" sz="2000" b="1" i="0" u="none" strike="noStrike" cap="none" normalizeH="0" baseline="0" dirty="0">
                          <a:ln>
                            <a:noFill/>
                          </a:ln>
                          <a:solidFill>
                            <a:schemeClr val="tx1"/>
                          </a:solidFill>
                          <a:effectLst/>
                          <a:latin typeface="Times New Roman" panose="02020603050405020304" pitchFamily="18" charset="0"/>
                          <a:ea typeface="+mn-ea"/>
                          <a:cs typeface="Times New Roman" panose="02020603050405020304" pitchFamily="18" charset="0"/>
                        </a:rPr>
                        <a:t>瘦 ∵ </a:t>
                      </a:r>
                      <a:r>
                        <a:rPr kumimoji="1" lang="en-US" altLang="zh-CN" sz="2000" b="1" i="0" u="none" strike="noStrike" cap="none" normalizeH="0" baseline="0" dirty="0">
                          <a:ln>
                            <a:noFill/>
                          </a:ln>
                          <a:solidFill>
                            <a:schemeClr val="tx1"/>
                          </a:solidFill>
                          <a:effectLst/>
                          <a:latin typeface="Times New Roman" panose="02020603050405020304" pitchFamily="18" charset="0"/>
                          <a:ea typeface="+mn-ea"/>
                          <a:cs typeface="Times New Roman" panose="02020603050405020304" pitchFamily="18" charset="0"/>
                        </a:rPr>
                        <a:t>|</a:t>
                      </a:r>
                      <a:r>
                        <a:rPr kumimoji="1" lang="en-US" altLang="zh-CN" sz="2000" b="1" i="1" u="none" strike="noStrike" cap="none" normalizeH="0" baseline="0" dirty="0">
                          <a:ln>
                            <a:noFill/>
                          </a:ln>
                          <a:solidFill>
                            <a:schemeClr val="tx1"/>
                          </a:solidFill>
                          <a:effectLst/>
                          <a:latin typeface="Times New Roman" panose="02020603050405020304" pitchFamily="18" charset="0"/>
                          <a:ea typeface="+mn-ea"/>
                          <a:cs typeface="Times New Roman" panose="02020603050405020304" pitchFamily="18" charset="0"/>
                        </a:rPr>
                        <a:t>Y</a:t>
                      </a:r>
                      <a:r>
                        <a:rPr kumimoji="1" lang="en-US" altLang="zh-CN" sz="2000" b="1" i="0" u="none" strike="noStrike" cap="none" normalizeH="0" baseline="0" dirty="0">
                          <a:ln>
                            <a:noFill/>
                          </a:ln>
                          <a:solidFill>
                            <a:schemeClr val="tx1"/>
                          </a:solidFill>
                          <a:effectLst/>
                          <a:latin typeface="Times New Roman" panose="02020603050405020304" pitchFamily="18" charset="0"/>
                          <a:ea typeface="+mn-ea"/>
                          <a:cs typeface="Times New Roman" panose="02020603050405020304" pitchFamily="18" charset="0"/>
                        </a:rPr>
                        <a:t>|</a:t>
                      </a:r>
                      <a:r>
                        <a:rPr kumimoji="1" lang="en-US" altLang="zh-CN" sz="2000" b="1" i="0" u="none" strike="noStrike" cap="none" normalizeH="0" baseline="30000" dirty="0">
                          <a:ln>
                            <a:noFill/>
                          </a:ln>
                          <a:solidFill>
                            <a:schemeClr val="tx1"/>
                          </a:solidFill>
                          <a:effectLst/>
                          <a:latin typeface="Times New Roman" panose="02020603050405020304" pitchFamily="18" charset="0"/>
                          <a:ea typeface="+mn-ea"/>
                          <a:cs typeface="Times New Roman" panose="02020603050405020304" pitchFamily="18" charset="0"/>
                        </a:rPr>
                        <a:t>2</a:t>
                      </a:r>
                      <a:r>
                        <a:rPr kumimoji="1" lang="zh-CN" altLang="en-US" sz="2000" b="1" i="0" u="none" strike="noStrike" cap="none" normalizeH="0" baseline="0" dirty="0">
                          <a:ln>
                            <a:noFill/>
                          </a:ln>
                          <a:solidFill>
                            <a:schemeClr val="tx1"/>
                          </a:solidFill>
                          <a:effectLst/>
                          <a:latin typeface="Times New Roman" panose="02020603050405020304" pitchFamily="18" charset="0"/>
                          <a:ea typeface="+mn-ea"/>
                          <a:cs typeface="Times New Roman" panose="02020603050405020304" pitchFamily="18" charset="0"/>
                        </a:rPr>
                        <a:t>更小</a:t>
                      </a:r>
                    </a:p>
                    <a:p>
                      <a:pPr marL="0" marR="0" lvl="0" indent="0" algn="l" defTabSz="914400" rtl="0" eaLnBrk="1" fontAlgn="base" latinLnBrk="0" hangingPunct="1">
                        <a:lnSpc>
                          <a:spcPct val="120000"/>
                        </a:lnSpc>
                        <a:spcBef>
                          <a:spcPct val="0"/>
                        </a:spcBef>
                        <a:spcAft>
                          <a:spcPct val="0"/>
                        </a:spcAft>
                        <a:buClrTx/>
                        <a:buSzTx/>
                        <a:buFontTx/>
                        <a:buNone/>
                        <a:tabLst/>
                      </a:pPr>
                      <a:r>
                        <a:rPr kumimoji="1" lang="zh-CN" altLang="en-US" sz="2000" b="1" i="0" u="none" strike="noStrike" cap="none" normalizeH="0" baseline="0" dirty="0">
                          <a:ln>
                            <a:noFill/>
                          </a:ln>
                          <a:solidFill>
                            <a:schemeClr val="tx1"/>
                          </a:solidFill>
                          <a:effectLst/>
                          <a:latin typeface="Times New Roman" panose="02020603050405020304" pitchFamily="18" charset="0"/>
                          <a:ea typeface="+mn-ea"/>
                          <a:cs typeface="Times New Roman" panose="02020603050405020304" pitchFamily="18" charset="0"/>
                        </a:rPr>
                        <a:t>② 无正、负号</a:t>
                      </a:r>
                    </a:p>
                    <a:p>
                      <a:pPr marL="0" marR="0" lvl="0" indent="0" algn="l" defTabSz="914400" rtl="0" eaLnBrk="1" fontAlgn="base" latinLnBrk="0" hangingPunct="1">
                        <a:lnSpc>
                          <a:spcPct val="120000"/>
                        </a:lnSpc>
                        <a:spcBef>
                          <a:spcPct val="0"/>
                        </a:spcBef>
                        <a:spcAft>
                          <a:spcPct val="0"/>
                        </a:spcAft>
                        <a:buClrTx/>
                        <a:buSzTx/>
                        <a:buFontTx/>
                        <a:buNone/>
                        <a:tabLst/>
                      </a:pPr>
                      <a:r>
                        <a:rPr kumimoji="1" lang="zh-CN" altLang="en-US" sz="2000" b="1" i="0" u="none" strike="noStrike" cap="none" normalizeH="0" baseline="0" dirty="0">
                          <a:ln>
                            <a:noFill/>
                          </a:ln>
                          <a:solidFill>
                            <a:schemeClr val="tx1"/>
                          </a:solidFill>
                          <a:effectLst/>
                          <a:latin typeface="Times New Roman" panose="02020603050405020304" pitchFamily="18" charset="0"/>
                          <a:ea typeface="+mn-ea"/>
                          <a:cs typeface="Times New Roman" panose="02020603050405020304" pitchFamily="18" charset="0"/>
                        </a:rPr>
                        <a:t>③ 可能最大概率位置</a:t>
                      </a:r>
                    </a:p>
                  </a:txBody>
                  <a:tcPr marL="91454" marR="91454" marT="45724" marB="457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134629">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20000"/>
                        </a:lnSpc>
                        <a:spcBef>
                          <a:spcPct val="0"/>
                        </a:spcBef>
                        <a:spcAft>
                          <a:spcPct val="0"/>
                        </a:spcAft>
                        <a:buClrTx/>
                        <a:buSzTx/>
                        <a:buFontTx/>
                        <a:buNone/>
                        <a:tabLst/>
                      </a:pPr>
                      <a:r>
                        <a:rPr kumimoji="1" lang="zh-CN" altLang="en-US" sz="2000" b="1" i="0" u="none" strike="noStrike" cap="none" normalizeH="0" baseline="0" dirty="0">
                          <a:ln>
                            <a:noFill/>
                          </a:ln>
                          <a:solidFill>
                            <a:schemeClr val="tx1"/>
                          </a:solidFill>
                          <a:effectLst/>
                          <a:latin typeface="Times New Roman" panose="02020603050405020304" pitchFamily="18" charset="0"/>
                          <a:ea typeface="+mn-ea"/>
                          <a:cs typeface="Times New Roman" panose="02020603050405020304" pitchFamily="18" charset="0"/>
                        </a:rPr>
                        <a:t>同点</a:t>
                      </a:r>
                    </a:p>
                  </a:txBody>
                  <a:tcPr marL="91454" marR="91454" marT="45724" marB="457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20000"/>
                        </a:lnSpc>
                        <a:spcBef>
                          <a:spcPct val="0"/>
                        </a:spcBef>
                        <a:spcAft>
                          <a:spcPct val="0"/>
                        </a:spcAft>
                        <a:buClrTx/>
                        <a:buSzTx/>
                        <a:buFontTx/>
                        <a:buNone/>
                        <a:tabLst/>
                      </a:pPr>
                      <a:r>
                        <a:rPr kumimoji="1" lang="zh-CN" altLang="en-US" sz="2000" b="1" i="0" u="none" strike="noStrike" cap="none" normalizeH="0" baseline="0" dirty="0">
                          <a:ln>
                            <a:noFill/>
                          </a:ln>
                          <a:solidFill>
                            <a:schemeClr val="tx1"/>
                          </a:solidFill>
                          <a:effectLst/>
                          <a:latin typeface="Times New Roman" panose="02020603050405020304" pitchFamily="18" charset="0"/>
                          <a:ea typeface="+mn-ea"/>
                          <a:cs typeface="Times New Roman" panose="02020603050405020304" pitchFamily="18" charset="0"/>
                        </a:rPr>
                        <a:t>不是</a:t>
                      </a:r>
                      <a:r>
                        <a:rPr kumimoji="1" lang="el-GR" altLang="en-US" sz="2000" b="1" i="1" u="none" strike="noStrike" cap="none" normalizeH="0" baseline="0" dirty="0">
                          <a:ln>
                            <a:noFill/>
                          </a:ln>
                          <a:solidFill>
                            <a:schemeClr val="tx1"/>
                          </a:solidFill>
                          <a:effectLst/>
                          <a:latin typeface="Times New Roman" panose="02020603050405020304" pitchFamily="18" charset="0"/>
                          <a:ea typeface="+mn-ea"/>
                          <a:cs typeface="Times New Roman" panose="02020603050405020304" pitchFamily="18" charset="0"/>
                        </a:rPr>
                        <a:t>ψ</a:t>
                      </a:r>
                      <a:r>
                        <a:rPr kumimoji="1" lang="zh-CN" altLang="en-US" sz="2000" b="1" i="0" u="none" strike="noStrike" cap="none" normalizeH="0" baseline="0" dirty="0">
                          <a:ln>
                            <a:noFill/>
                          </a:ln>
                          <a:solidFill>
                            <a:schemeClr val="tx1"/>
                          </a:solidFill>
                          <a:effectLst/>
                          <a:latin typeface="Times New Roman" panose="02020603050405020304" pitchFamily="18" charset="0"/>
                          <a:ea typeface="+mn-ea"/>
                          <a:cs typeface="Times New Roman" panose="02020603050405020304" pitchFamily="18" charset="0"/>
                        </a:rPr>
                        <a:t>实际图形</a:t>
                      </a:r>
                    </a:p>
                  </a:txBody>
                  <a:tcPr marL="91454" marR="91454" marT="45724" marB="457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20000"/>
                        </a:lnSpc>
                        <a:spcBef>
                          <a:spcPct val="0"/>
                        </a:spcBef>
                        <a:spcAft>
                          <a:spcPct val="0"/>
                        </a:spcAft>
                        <a:buClrTx/>
                        <a:buSzTx/>
                        <a:buFontTx/>
                        <a:buNone/>
                        <a:tabLst/>
                      </a:pPr>
                      <a:r>
                        <a:rPr kumimoji="1" lang="zh-CN" altLang="en-US" sz="2000" b="1" i="0" u="none" strike="noStrike" cap="none" normalizeH="0" baseline="0" dirty="0">
                          <a:ln>
                            <a:noFill/>
                          </a:ln>
                          <a:solidFill>
                            <a:schemeClr val="tx1"/>
                          </a:solidFill>
                          <a:effectLst/>
                          <a:latin typeface="Times New Roman" panose="02020603050405020304" pitchFamily="18" charset="0"/>
                          <a:ea typeface="+mn-ea"/>
                          <a:cs typeface="Times New Roman" panose="02020603050405020304" pitchFamily="18" charset="0"/>
                        </a:rPr>
                        <a:t>不是</a:t>
                      </a:r>
                      <a:r>
                        <a:rPr kumimoji="1" lang="el-GR" altLang="en-US" sz="2000" b="1" i="1" u="none" strike="noStrike" cap="none" normalizeH="0" baseline="0" dirty="0">
                          <a:ln>
                            <a:noFill/>
                          </a:ln>
                          <a:solidFill>
                            <a:schemeClr val="tx1"/>
                          </a:solidFill>
                          <a:effectLst/>
                          <a:latin typeface="Times New Roman" panose="02020603050405020304" pitchFamily="18" charset="0"/>
                          <a:ea typeface="+mn-ea"/>
                          <a:cs typeface="Times New Roman" panose="02020603050405020304" pitchFamily="18" charset="0"/>
                        </a:rPr>
                        <a:t>ψ</a:t>
                      </a:r>
                      <a:r>
                        <a:rPr kumimoji="1" lang="en-US" altLang="zh-CN" sz="2000" b="1" i="0" u="none" strike="noStrike" cap="none" normalizeH="0" baseline="30000" dirty="0">
                          <a:ln>
                            <a:noFill/>
                          </a:ln>
                          <a:solidFill>
                            <a:schemeClr val="tx1"/>
                          </a:solidFill>
                          <a:effectLst/>
                          <a:latin typeface="Times New Roman" panose="02020603050405020304" pitchFamily="18" charset="0"/>
                          <a:ea typeface="+mn-ea"/>
                          <a:cs typeface="Times New Roman" panose="02020603050405020304" pitchFamily="18" charset="0"/>
                        </a:rPr>
                        <a:t>2</a:t>
                      </a:r>
                      <a:r>
                        <a:rPr kumimoji="1" lang="zh-CN" altLang="en-US" sz="2000" b="1" i="0" u="none" strike="noStrike" cap="none" normalizeH="0" baseline="0" dirty="0">
                          <a:ln>
                            <a:noFill/>
                          </a:ln>
                          <a:solidFill>
                            <a:schemeClr val="tx1"/>
                          </a:solidFill>
                          <a:effectLst/>
                          <a:latin typeface="Times New Roman" panose="02020603050405020304" pitchFamily="18" charset="0"/>
                          <a:ea typeface="+mn-ea"/>
                          <a:cs typeface="Times New Roman" panose="02020603050405020304" pitchFamily="18" charset="0"/>
                        </a:rPr>
                        <a:t>实际图形</a:t>
                      </a:r>
                    </a:p>
                  </a:txBody>
                  <a:tcPr marL="91454" marR="91454" marT="45724" marB="457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
        <p:nvSpPr>
          <p:cNvPr id="5" name="Text Box 55"/>
          <p:cNvSpPr txBox="1">
            <a:spLocks noChangeArrowheads="1"/>
          </p:cNvSpPr>
          <p:nvPr/>
        </p:nvSpPr>
        <p:spPr bwMode="auto">
          <a:xfrm>
            <a:off x="611188" y="268288"/>
            <a:ext cx="5545137"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9" tIns="45709" rIns="91419" bIns="45709">
            <a:spAutoFit/>
          </a:bodyPr>
          <a:lstStyle>
            <a:lvl1pPr>
              <a:defRPr b="1">
                <a:solidFill>
                  <a:schemeClr val="tx1"/>
                </a:solidFill>
                <a:latin typeface="Arial" panose="020B0604020202020204" pitchFamily="34" charset="0"/>
                <a:ea typeface="华文细黑" panose="02010600040101010101" pitchFamily="2" charset="-122"/>
              </a:defRPr>
            </a:lvl1pPr>
            <a:lvl2pPr marL="742950" indent="-285750">
              <a:defRPr b="1">
                <a:solidFill>
                  <a:schemeClr val="tx1"/>
                </a:solidFill>
                <a:latin typeface="Arial" panose="020B0604020202020204" pitchFamily="34" charset="0"/>
                <a:ea typeface="华文细黑" panose="02010600040101010101" pitchFamily="2" charset="-122"/>
              </a:defRPr>
            </a:lvl2pPr>
            <a:lvl3pPr marL="1143000" indent="-228600">
              <a:defRPr b="1">
                <a:solidFill>
                  <a:schemeClr val="tx1"/>
                </a:solidFill>
                <a:latin typeface="Arial" panose="020B0604020202020204" pitchFamily="34" charset="0"/>
                <a:ea typeface="华文细黑" panose="02010600040101010101" pitchFamily="2" charset="-122"/>
              </a:defRPr>
            </a:lvl3pPr>
            <a:lvl4pPr marL="1600200" indent="-228600">
              <a:defRPr b="1">
                <a:solidFill>
                  <a:schemeClr val="tx1"/>
                </a:solidFill>
                <a:latin typeface="Arial" panose="020B0604020202020204" pitchFamily="34" charset="0"/>
                <a:ea typeface="华文细黑" panose="02010600040101010101" pitchFamily="2" charset="-122"/>
              </a:defRPr>
            </a:lvl4pPr>
            <a:lvl5pPr marL="2057400" indent="-228600">
              <a:defRPr b="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9pPr>
          </a:lstStyle>
          <a:p>
            <a:pPr eaLnBrk="1" hangingPunct="1">
              <a:defRPr/>
            </a:pPr>
            <a:r>
              <a:rPr lang="en-US" altLang="zh-CN" sz="2400" dirty="0">
                <a:latin typeface="微软雅黑" panose="020B0503020204020204" pitchFamily="34" charset="-122"/>
                <a:ea typeface="微软雅黑" panose="020B0503020204020204" pitchFamily="34" charset="-122"/>
              </a:rPr>
              <a:t>1.2.2 </a:t>
            </a:r>
            <a:r>
              <a:rPr lang="zh-CN" altLang="en-US" sz="2400" dirty="0">
                <a:latin typeface="Times New Roman" panose="02020603050405020304" pitchFamily="18" charset="0"/>
                <a:ea typeface="+mn-ea"/>
                <a:cs typeface="Times New Roman" panose="02020603050405020304" pitchFamily="18" charset="0"/>
              </a:rPr>
              <a:t>氢原子的量子力学模型</a:t>
            </a:r>
          </a:p>
        </p:txBody>
      </p:sp>
    </p:spTree>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37218" name="Picture 9" descr="fig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0113" y="896938"/>
            <a:ext cx="5434012" cy="3919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7219" name="Picture 5" descr="0111p"/>
          <p:cNvPicPr>
            <a:picLocks noChangeAspect="1" noChangeArrowheads="1"/>
          </p:cNvPicPr>
          <p:nvPr/>
        </p:nvPicPr>
        <p:blipFill>
          <a:blip r:embed="rId4">
            <a:extLst>
              <a:ext uri="{28A0092B-C50C-407E-A947-70E740481C1C}">
                <a14:useLocalDpi xmlns:a14="http://schemas.microsoft.com/office/drawing/2010/main" val="0"/>
              </a:ext>
            </a:extLst>
          </a:blip>
          <a:srcRect l="1431"/>
          <a:stretch>
            <a:fillRect/>
          </a:stretch>
        </p:blipFill>
        <p:spPr bwMode="auto">
          <a:xfrm>
            <a:off x="3349625" y="938213"/>
            <a:ext cx="4968875" cy="137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4"/>
          <p:cNvSpPr txBox="1">
            <a:spLocks noChangeArrowheads="1"/>
          </p:cNvSpPr>
          <p:nvPr/>
        </p:nvSpPr>
        <p:spPr>
          <a:xfrm>
            <a:off x="5087938" y="2557463"/>
            <a:ext cx="3816350" cy="669925"/>
          </a:xfrm>
          <a:prstGeom prst="rect">
            <a:avLst/>
          </a:prstGeom>
        </p:spPr>
        <p:txBody>
          <a:bodyPr/>
          <a:lstStyle>
            <a:lvl1pPr algn="l" rtl="0" eaLnBrk="0" fontAlgn="base" hangingPunct="0">
              <a:spcBef>
                <a:spcPct val="0"/>
              </a:spcBef>
              <a:spcAft>
                <a:spcPct val="0"/>
              </a:spcAft>
              <a:defRPr sz="2600" b="1">
                <a:solidFill>
                  <a:schemeClr val="tx1"/>
                </a:solidFill>
                <a:latin typeface="+mj-lt"/>
                <a:ea typeface="+mj-ea"/>
                <a:cs typeface="+mj-cs"/>
              </a:defRPr>
            </a:lvl1pPr>
            <a:lvl2pPr algn="l" rtl="0" eaLnBrk="0" fontAlgn="base" hangingPunct="0">
              <a:spcBef>
                <a:spcPct val="0"/>
              </a:spcBef>
              <a:spcAft>
                <a:spcPct val="0"/>
              </a:spcAft>
              <a:defRPr sz="2600" b="1">
                <a:solidFill>
                  <a:schemeClr val="tx1"/>
                </a:solidFill>
                <a:latin typeface="Arial" charset="0"/>
                <a:ea typeface="微软雅黑" pitchFamily="34" charset="-122"/>
                <a:cs typeface="宋体" pitchFamily="2" charset="-122"/>
              </a:defRPr>
            </a:lvl2pPr>
            <a:lvl3pPr algn="l" rtl="0" eaLnBrk="0" fontAlgn="base" hangingPunct="0">
              <a:spcBef>
                <a:spcPct val="0"/>
              </a:spcBef>
              <a:spcAft>
                <a:spcPct val="0"/>
              </a:spcAft>
              <a:defRPr sz="2600" b="1">
                <a:solidFill>
                  <a:schemeClr val="tx1"/>
                </a:solidFill>
                <a:latin typeface="Arial" charset="0"/>
                <a:ea typeface="微软雅黑" pitchFamily="34" charset="-122"/>
                <a:cs typeface="宋体" pitchFamily="2" charset="-122"/>
              </a:defRPr>
            </a:lvl3pPr>
            <a:lvl4pPr algn="l" rtl="0" eaLnBrk="0" fontAlgn="base" hangingPunct="0">
              <a:spcBef>
                <a:spcPct val="0"/>
              </a:spcBef>
              <a:spcAft>
                <a:spcPct val="0"/>
              </a:spcAft>
              <a:defRPr sz="2600" b="1">
                <a:solidFill>
                  <a:schemeClr val="tx1"/>
                </a:solidFill>
                <a:latin typeface="Arial" charset="0"/>
                <a:ea typeface="微软雅黑" pitchFamily="34" charset="-122"/>
                <a:cs typeface="宋体" pitchFamily="2" charset="-122"/>
              </a:defRPr>
            </a:lvl4pPr>
            <a:lvl5pPr algn="l" rtl="0" eaLnBrk="0" fontAlgn="base" hangingPunct="0">
              <a:spcBef>
                <a:spcPct val="0"/>
              </a:spcBef>
              <a:spcAft>
                <a:spcPct val="0"/>
              </a:spcAft>
              <a:defRPr sz="2600" b="1">
                <a:solidFill>
                  <a:schemeClr val="tx1"/>
                </a:solidFill>
                <a:latin typeface="Arial" charset="0"/>
                <a:ea typeface="微软雅黑" pitchFamily="34" charset="-122"/>
                <a:cs typeface="宋体" pitchFamily="2" charset="-122"/>
              </a:defRPr>
            </a:lvl5pPr>
            <a:lvl6pPr marL="424041" algn="l" rtl="0" fontAlgn="base">
              <a:spcBef>
                <a:spcPct val="0"/>
              </a:spcBef>
              <a:spcAft>
                <a:spcPct val="0"/>
              </a:spcAft>
              <a:defRPr sz="2600" b="1">
                <a:solidFill>
                  <a:schemeClr val="tx1"/>
                </a:solidFill>
                <a:latin typeface="Arial" charset="0"/>
                <a:ea typeface="微软雅黑" pitchFamily="34" charset="-122"/>
                <a:cs typeface="宋体" pitchFamily="2" charset="-122"/>
              </a:defRPr>
            </a:lvl6pPr>
            <a:lvl7pPr marL="848081" algn="l" rtl="0" fontAlgn="base">
              <a:spcBef>
                <a:spcPct val="0"/>
              </a:spcBef>
              <a:spcAft>
                <a:spcPct val="0"/>
              </a:spcAft>
              <a:defRPr sz="2600" b="1">
                <a:solidFill>
                  <a:schemeClr val="tx1"/>
                </a:solidFill>
                <a:latin typeface="Arial" charset="0"/>
                <a:ea typeface="微软雅黑" pitchFamily="34" charset="-122"/>
                <a:cs typeface="宋体" pitchFamily="2" charset="-122"/>
              </a:defRPr>
            </a:lvl7pPr>
            <a:lvl8pPr marL="1272122" algn="l" rtl="0" fontAlgn="base">
              <a:spcBef>
                <a:spcPct val="0"/>
              </a:spcBef>
              <a:spcAft>
                <a:spcPct val="0"/>
              </a:spcAft>
              <a:defRPr sz="2600" b="1">
                <a:solidFill>
                  <a:schemeClr val="tx1"/>
                </a:solidFill>
                <a:latin typeface="Arial" charset="0"/>
                <a:ea typeface="微软雅黑" pitchFamily="34" charset="-122"/>
                <a:cs typeface="宋体" pitchFamily="2" charset="-122"/>
              </a:defRPr>
            </a:lvl8pPr>
            <a:lvl9pPr marL="1696164" algn="l" rtl="0" fontAlgn="base">
              <a:spcBef>
                <a:spcPct val="0"/>
              </a:spcBef>
              <a:spcAft>
                <a:spcPct val="0"/>
              </a:spcAft>
              <a:defRPr sz="2600" b="1">
                <a:solidFill>
                  <a:schemeClr val="tx1"/>
                </a:solidFill>
                <a:latin typeface="Arial" charset="0"/>
                <a:ea typeface="微软雅黑" pitchFamily="34" charset="-122"/>
                <a:cs typeface="宋体" pitchFamily="2" charset="-122"/>
              </a:defRPr>
            </a:lvl9pPr>
          </a:lstStyle>
          <a:p>
            <a:pPr>
              <a:defRPr/>
            </a:pPr>
            <a:r>
              <a:rPr lang="zh-CN" altLang="en-US" sz="2000" kern="0" dirty="0">
                <a:solidFill>
                  <a:srgbClr val="0000CC"/>
                </a:solidFill>
                <a:latin typeface="+mn-ea"/>
                <a:ea typeface="+mn-ea"/>
              </a:rPr>
              <a:t>     通常为了方便，将原子轨道（即波函数）与电子云不加区别</a:t>
            </a:r>
          </a:p>
        </p:txBody>
      </p:sp>
      <p:sp>
        <p:nvSpPr>
          <p:cNvPr id="10" name="Rectangle 5"/>
          <p:cNvSpPr txBox="1">
            <a:spLocks noChangeArrowheads="1"/>
          </p:cNvSpPr>
          <p:nvPr/>
        </p:nvSpPr>
        <p:spPr>
          <a:xfrm>
            <a:off x="5392738" y="3311525"/>
            <a:ext cx="3529012" cy="619125"/>
          </a:xfrm>
          <a:prstGeom prst="rect">
            <a:avLst/>
          </a:prstGeom>
        </p:spPr>
        <p:txBody>
          <a:bodyPr/>
          <a:lstStyle>
            <a:lvl1pPr marL="166688" indent="-166688" algn="l" rtl="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sz="1900" b="1">
                <a:solidFill>
                  <a:schemeClr val="tx1"/>
                </a:solidFill>
                <a:latin typeface="+mn-lt"/>
                <a:ea typeface="+mn-ea"/>
                <a:cs typeface="+mn-cs"/>
              </a:defRPr>
            </a:lvl1pPr>
            <a:lvl2pPr marL="500063" indent="-166688" algn="l" rtl="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a:solidFill>
                  <a:schemeClr val="tx1"/>
                </a:solidFill>
                <a:latin typeface="+mn-lt"/>
                <a:ea typeface="+mn-ea"/>
                <a:cs typeface="+mn-cs"/>
              </a:defRPr>
            </a:lvl2pPr>
            <a:lvl3pPr marL="828675" indent="-160338" algn="l" rtl="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sz="1400">
                <a:solidFill>
                  <a:schemeClr val="tx1"/>
                </a:solidFill>
                <a:latin typeface="+mn-lt"/>
                <a:ea typeface="+mn-ea"/>
                <a:cs typeface="+mn-cs"/>
              </a:defRPr>
            </a:lvl3pPr>
            <a:lvl4pPr marL="1163638" indent="-166688" algn="l" rtl="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sz="1300">
                <a:solidFill>
                  <a:schemeClr val="tx1"/>
                </a:solidFill>
                <a:latin typeface="+mn-lt"/>
                <a:ea typeface="+mn-ea"/>
                <a:cs typeface="+mn-cs"/>
              </a:defRPr>
            </a:lvl4pPr>
            <a:lvl5pPr marL="1500188" indent="-169863" algn="l" rtl="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sz="1100">
                <a:solidFill>
                  <a:schemeClr val="tx1"/>
                </a:solidFill>
                <a:latin typeface="+mn-lt"/>
                <a:ea typeface="+mn-ea"/>
                <a:cs typeface="+mn-cs"/>
              </a:defRPr>
            </a:lvl5pPr>
            <a:lvl6pPr marL="1925853" indent="-170794" algn="l" rtl="0" fontAlgn="ctr">
              <a:lnSpc>
                <a:spcPct val="120000"/>
              </a:lnSpc>
              <a:spcBef>
                <a:spcPct val="20000"/>
              </a:spcBef>
              <a:spcAft>
                <a:spcPct val="0"/>
              </a:spcAft>
              <a:buClr>
                <a:schemeClr val="accent1"/>
              </a:buClr>
              <a:buSzPct val="60000"/>
              <a:buFont typeface="Wingdings" pitchFamily="2" charset="2"/>
              <a:buChar char="l"/>
              <a:defRPr sz="1100">
                <a:solidFill>
                  <a:schemeClr val="tx1"/>
                </a:solidFill>
                <a:latin typeface="+mn-lt"/>
                <a:ea typeface="+mn-ea"/>
                <a:cs typeface="+mn-cs"/>
              </a:defRPr>
            </a:lvl6pPr>
            <a:lvl7pPr marL="2349895" indent="-170794" algn="l" rtl="0" fontAlgn="ctr">
              <a:lnSpc>
                <a:spcPct val="120000"/>
              </a:lnSpc>
              <a:spcBef>
                <a:spcPct val="20000"/>
              </a:spcBef>
              <a:spcAft>
                <a:spcPct val="0"/>
              </a:spcAft>
              <a:buClr>
                <a:schemeClr val="accent1"/>
              </a:buClr>
              <a:buSzPct val="60000"/>
              <a:buFont typeface="Wingdings" pitchFamily="2" charset="2"/>
              <a:buChar char="l"/>
              <a:defRPr sz="1100">
                <a:solidFill>
                  <a:schemeClr val="tx1"/>
                </a:solidFill>
                <a:latin typeface="+mn-lt"/>
                <a:ea typeface="+mn-ea"/>
                <a:cs typeface="+mn-cs"/>
              </a:defRPr>
            </a:lvl7pPr>
            <a:lvl8pPr marL="2773937" indent="-170794" algn="l" rtl="0" fontAlgn="ctr">
              <a:lnSpc>
                <a:spcPct val="120000"/>
              </a:lnSpc>
              <a:spcBef>
                <a:spcPct val="20000"/>
              </a:spcBef>
              <a:spcAft>
                <a:spcPct val="0"/>
              </a:spcAft>
              <a:buClr>
                <a:schemeClr val="accent1"/>
              </a:buClr>
              <a:buSzPct val="60000"/>
              <a:buFont typeface="Wingdings" pitchFamily="2" charset="2"/>
              <a:buChar char="l"/>
              <a:defRPr sz="1100">
                <a:solidFill>
                  <a:schemeClr val="tx1"/>
                </a:solidFill>
                <a:latin typeface="+mn-lt"/>
                <a:ea typeface="+mn-ea"/>
                <a:cs typeface="+mn-cs"/>
              </a:defRPr>
            </a:lvl8pPr>
            <a:lvl9pPr marL="3197976" indent="-170794" algn="l" rtl="0" fontAlgn="ctr">
              <a:lnSpc>
                <a:spcPct val="120000"/>
              </a:lnSpc>
              <a:spcBef>
                <a:spcPct val="20000"/>
              </a:spcBef>
              <a:spcAft>
                <a:spcPct val="0"/>
              </a:spcAft>
              <a:buClr>
                <a:schemeClr val="accent1"/>
              </a:buClr>
              <a:buSzPct val="60000"/>
              <a:buFont typeface="Wingdings" pitchFamily="2" charset="2"/>
              <a:buChar char="l"/>
              <a:defRPr sz="1100">
                <a:solidFill>
                  <a:schemeClr val="tx1"/>
                </a:solidFill>
                <a:latin typeface="+mn-lt"/>
                <a:ea typeface="+mn-ea"/>
                <a:cs typeface="+mn-cs"/>
              </a:defRPr>
            </a:lvl9pPr>
          </a:lstStyle>
          <a:p>
            <a:pPr>
              <a:buFont typeface="Wingdings" panose="05000000000000000000" pitchFamily="2" charset="2"/>
              <a:buNone/>
              <a:defRPr/>
            </a:pPr>
            <a:r>
              <a:rPr lang="zh-CN" altLang="en-US" sz="2000" kern="0" dirty="0">
                <a:solidFill>
                  <a:srgbClr val="FF0000"/>
                </a:solidFill>
                <a:latin typeface="+mn-ea"/>
              </a:rPr>
              <a:t>但它们的含义、形状各不相同</a:t>
            </a:r>
          </a:p>
        </p:txBody>
      </p:sp>
      <p:sp>
        <p:nvSpPr>
          <p:cNvPr id="9" name="Text Box 55"/>
          <p:cNvSpPr txBox="1">
            <a:spLocks noChangeArrowheads="1"/>
          </p:cNvSpPr>
          <p:nvPr/>
        </p:nvSpPr>
        <p:spPr bwMode="auto">
          <a:xfrm>
            <a:off x="611188" y="268288"/>
            <a:ext cx="5545137"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9" tIns="45709" rIns="91419" bIns="45709">
            <a:spAutoFit/>
          </a:bodyPr>
          <a:lstStyle>
            <a:lvl1pPr>
              <a:defRPr b="1">
                <a:solidFill>
                  <a:schemeClr val="tx1"/>
                </a:solidFill>
                <a:latin typeface="Arial" panose="020B0604020202020204" pitchFamily="34" charset="0"/>
                <a:ea typeface="华文细黑" panose="02010600040101010101" pitchFamily="2" charset="-122"/>
              </a:defRPr>
            </a:lvl1pPr>
            <a:lvl2pPr marL="742950" indent="-285750">
              <a:defRPr b="1">
                <a:solidFill>
                  <a:schemeClr val="tx1"/>
                </a:solidFill>
                <a:latin typeface="Arial" panose="020B0604020202020204" pitchFamily="34" charset="0"/>
                <a:ea typeface="华文细黑" panose="02010600040101010101" pitchFamily="2" charset="-122"/>
              </a:defRPr>
            </a:lvl2pPr>
            <a:lvl3pPr marL="1143000" indent="-228600">
              <a:defRPr b="1">
                <a:solidFill>
                  <a:schemeClr val="tx1"/>
                </a:solidFill>
                <a:latin typeface="Arial" panose="020B0604020202020204" pitchFamily="34" charset="0"/>
                <a:ea typeface="华文细黑" panose="02010600040101010101" pitchFamily="2" charset="-122"/>
              </a:defRPr>
            </a:lvl3pPr>
            <a:lvl4pPr marL="1600200" indent="-228600">
              <a:defRPr b="1">
                <a:solidFill>
                  <a:schemeClr val="tx1"/>
                </a:solidFill>
                <a:latin typeface="Arial" panose="020B0604020202020204" pitchFamily="34" charset="0"/>
                <a:ea typeface="华文细黑" panose="02010600040101010101" pitchFamily="2" charset="-122"/>
              </a:defRPr>
            </a:lvl4pPr>
            <a:lvl5pPr marL="2057400" indent="-228600">
              <a:defRPr b="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9pPr>
          </a:lstStyle>
          <a:p>
            <a:pPr eaLnBrk="1" hangingPunct="1">
              <a:defRPr/>
            </a:pPr>
            <a:r>
              <a:rPr lang="en-US" altLang="zh-CN" sz="2400" dirty="0">
                <a:latin typeface="微软雅黑" panose="020B0503020204020204" pitchFamily="34" charset="-122"/>
                <a:ea typeface="微软雅黑" panose="020B0503020204020204" pitchFamily="34" charset="-122"/>
              </a:rPr>
              <a:t>1.2.2 </a:t>
            </a:r>
            <a:r>
              <a:rPr lang="zh-CN" altLang="en-US" sz="2400" dirty="0">
                <a:latin typeface="Times New Roman" panose="02020603050405020304" pitchFamily="18" charset="0"/>
                <a:ea typeface="+mn-ea"/>
                <a:cs typeface="Times New Roman" panose="02020603050405020304" pitchFamily="18" charset="0"/>
              </a:rPr>
              <a:t>氢原子的量子力学模型</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withEffect">
                                  <p:stCondLst>
                                    <p:cond delay="0"/>
                                  </p:stCondLst>
                                  <p:childTnLst>
                                    <p:set>
                                      <p:cBhvr>
                                        <p:cTn id="6" dur="1" fill="hold">
                                          <p:stCondLst>
                                            <p:cond delay="0"/>
                                          </p:stCondLst>
                                        </p:cTn>
                                        <p:tgtEl>
                                          <p:spTgt spid="7">
                                            <p:txEl>
                                              <p:charRg st="4294967295" end="4294967295"/>
                                            </p:txEl>
                                          </p:spTgt>
                                        </p:tgtEl>
                                        <p:attrNameLst>
                                          <p:attrName>style.visibility</p:attrName>
                                        </p:attrNameLst>
                                      </p:cBhvr>
                                      <p:to>
                                        <p:strVal val="visible"/>
                                      </p:to>
                                    </p:set>
                                    <p:animEffect transition="in" filter="dissolve">
                                      <p:cBhvr>
                                        <p:cTn id="7" dur="500"/>
                                        <p:tgtEl>
                                          <p:spTgt spid="7">
                                            <p:txEl>
                                              <p:charRg st="4294967295" end="4294967295"/>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0">
                                            <p:txEl>
                                              <p:pRg st="0" end="0"/>
                                            </p:txEl>
                                          </p:spTgt>
                                        </p:tgtEl>
                                        <p:attrNameLst>
                                          <p:attrName>style.visibility</p:attrName>
                                        </p:attrNameLst>
                                      </p:cBhvr>
                                      <p:to>
                                        <p:strVal val="visible"/>
                                      </p:to>
                                    </p:set>
                                    <p:animEffect transition="in" filter="dissolve">
                                      <p:cBhvr>
                                        <p:cTn id="12"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ext Box 55"/>
          <p:cNvSpPr txBox="1">
            <a:spLocks noChangeArrowheads="1"/>
          </p:cNvSpPr>
          <p:nvPr/>
        </p:nvSpPr>
        <p:spPr bwMode="auto">
          <a:xfrm>
            <a:off x="952500" y="139700"/>
            <a:ext cx="25177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9" tIns="45709" rIns="91419" bIns="45709">
            <a:spAutoFit/>
          </a:bodyPr>
          <a:lstStyle>
            <a:lvl1pPr>
              <a:defRPr b="1">
                <a:solidFill>
                  <a:schemeClr val="tx1"/>
                </a:solidFill>
                <a:latin typeface="Arial" panose="020B0604020202020204" pitchFamily="34" charset="0"/>
                <a:ea typeface="华文细黑" panose="02010600040101010101" pitchFamily="2" charset="-122"/>
              </a:defRPr>
            </a:lvl1pPr>
            <a:lvl2pPr marL="742950" indent="-285750">
              <a:defRPr b="1">
                <a:solidFill>
                  <a:schemeClr val="tx1"/>
                </a:solidFill>
                <a:latin typeface="Arial" panose="020B0604020202020204" pitchFamily="34" charset="0"/>
                <a:ea typeface="华文细黑" panose="02010600040101010101" pitchFamily="2" charset="-122"/>
              </a:defRPr>
            </a:lvl2pPr>
            <a:lvl3pPr marL="1143000" indent="-228600">
              <a:defRPr b="1">
                <a:solidFill>
                  <a:schemeClr val="tx1"/>
                </a:solidFill>
                <a:latin typeface="Arial" panose="020B0604020202020204" pitchFamily="34" charset="0"/>
                <a:ea typeface="华文细黑" panose="02010600040101010101" pitchFamily="2" charset="-122"/>
              </a:defRPr>
            </a:lvl3pPr>
            <a:lvl4pPr marL="1600200" indent="-228600">
              <a:defRPr b="1">
                <a:solidFill>
                  <a:schemeClr val="tx1"/>
                </a:solidFill>
                <a:latin typeface="Arial" panose="020B0604020202020204" pitchFamily="34" charset="0"/>
                <a:ea typeface="华文细黑" panose="02010600040101010101" pitchFamily="2" charset="-122"/>
              </a:defRPr>
            </a:lvl4pPr>
            <a:lvl5pPr marL="2057400" indent="-228600">
              <a:defRPr b="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9pPr>
          </a:lstStyle>
          <a:p>
            <a:pPr eaLnBrk="1" hangingPunct="1"/>
            <a:r>
              <a:rPr lang="zh-CN" altLang="en-US" sz="2800">
                <a:latin typeface="微软雅黑" panose="020B0503020204020204" pitchFamily="34" charset="-122"/>
                <a:ea typeface="微软雅黑" panose="020B0503020204020204" pitchFamily="34" charset="-122"/>
              </a:rPr>
              <a:t>化学研究什么？</a:t>
            </a:r>
          </a:p>
        </p:txBody>
      </p:sp>
      <p:cxnSp>
        <p:nvCxnSpPr>
          <p:cNvPr id="65" name="直接连接符 64"/>
          <p:cNvCxnSpPr/>
          <p:nvPr/>
        </p:nvCxnSpPr>
        <p:spPr>
          <a:xfrm>
            <a:off x="1262063" y="1724025"/>
            <a:ext cx="792162" cy="0"/>
          </a:xfrm>
          <a:prstGeom prst="line">
            <a:avLst/>
          </a:prstGeom>
          <a:ln w="6350">
            <a:solidFill>
              <a:schemeClr val="tx1"/>
            </a:solidFill>
            <a:prstDash val="dash"/>
            <a:tailEnd type="oval" w="sm" len="sm"/>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a:off x="1262063" y="2228850"/>
            <a:ext cx="792162" cy="0"/>
          </a:xfrm>
          <a:prstGeom prst="line">
            <a:avLst/>
          </a:prstGeom>
          <a:ln w="6350">
            <a:solidFill>
              <a:schemeClr val="tx1"/>
            </a:solidFill>
            <a:prstDash val="dash"/>
            <a:tailEnd type="oval" w="sm" len="sm"/>
          </a:ln>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a:off x="1262063" y="2733675"/>
            <a:ext cx="792162" cy="0"/>
          </a:xfrm>
          <a:prstGeom prst="line">
            <a:avLst/>
          </a:prstGeom>
          <a:ln w="6350">
            <a:solidFill>
              <a:schemeClr val="tx1"/>
            </a:solidFill>
            <a:prstDash val="dash"/>
            <a:tailEnd type="oval" w="sm" len="sm"/>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a:off x="1262063" y="3236913"/>
            <a:ext cx="792162" cy="0"/>
          </a:xfrm>
          <a:prstGeom prst="line">
            <a:avLst/>
          </a:prstGeom>
          <a:ln w="6350">
            <a:solidFill>
              <a:schemeClr val="tx1"/>
            </a:solidFill>
            <a:prstDash val="dash"/>
            <a:tailEnd type="oval" w="sm" len="sm"/>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a:off x="1262063" y="3741738"/>
            <a:ext cx="792162" cy="0"/>
          </a:xfrm>
          <a:prstGeom prst="line">
            <a:avLst/>
          </a:prstGeom>
          <a:ln w="6350">
            <a:solidFill>
              <a:schemeClr val="tx1"/>
            </a:solidFill>
            <a:prstDash val="dash"/>
            <a:tailEnd type="oval" w="sm" len="sm"/>
          </a:ln>
        </p:spPr>
        <p:style>
          <a:lnRef idx="1">
            <a:schemeClr val="accent1"/>
          </a:lnRef>
          <a:fillRef idx="0">
            <a:schemeClr val="accent1"/>
          </a:fillRef>
          <a:effectRef idx="0">
            <a:schemeClr val="accent1"/>
          </a:effectRef>
          <a:fontRef idx="minor">
            <a:schemeClr val="tx1"/>
          </a:fontRef>
        </p:style>
      </p:cxnSp>
      <p:sp>
        <p:nvSpPr>
          <p:cNvPr id="76" name="椭圆 75"/>
          <p:cNvSpPr/>
          <p:nvPr/>
        </p:nvSpPr>
        <p:spPr>
          <a:xfrm>
            <a:off x="1050925" y="1585913"/>
            <a:ext cx="274638" cy="274637"/>
          </a:xfrm>
          <a:prstGeom prst="ellipse">
            <a:avLst/>
          </a:prstGeom>
          <a:solidFill>
            <a:schemeClr val="accent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dirty="0">
                <a:solidFill>
                  <a:prstClr val="white"/>
                </a:solidFill>
                <a:latin typeface="+mj-ea"/>
                <a:ea typeface="+mj-ea"/>
              </a:rPr>
              <a:t>1</a:t>
            </a:r>
            <a:endParaRPr lang="zh-CN" altLang="en-US" dirty="0">
              <a:solidFill>
                <a:prstClr val="white"/>
              </a:solidFill>
              <a:latin typeface="+mj-ea"/>
              <a:ea typeface="+mj-ea"/>
            </a:endParaRPr>
          </a:p>
        </p:txBody>
      </p:sp>
      <p:sp>
        <p:nvSpPr>
          <p:cNvPr id="77" name="椭圆 76"/>
          <p:cNvSpPr/>
          <p:nvPr/>
        </p:nvSpPr>
        <p:spPr>
          <a:xfrm>
            <a:off x="1049338" y="2087563"/>
            <a:ext cx="274637" cy="274637"/>
          </a:xfrm>
          <a:prstGeom prst="ellipse">
            <a:avLst/>
          </a:prstGeom>
          <a:solidFill>
            <a:schemeClr val="accent2"/>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dirty="0">
                <a:solidFill>
                  <a:prstClr val="white"/>
                </a:solidFill>
                <a:latin typeface="+mj-ea"/>
                <a:ea typeface="+mj-ea"/>
              </a:rPr>
              <a:t>2</a:t>
            </a:r>
            <a:endParaRPr lang="zh-CN" altLang="en-US" dirty="0">
              <a:solidFill>
                <a:prstClr val="white"/>
              </a:solidFill>
              <a:latin typeface="+mj-ea"/>
              <a:ea typeface="+mj-ea"/>
            </a:endParaRPr>
          </a:p>
        </p:txBody>
      </p:sp>
      <p:sp>
        <p:nvSpPr>
          <p:cNvPr id="78" name="椭圆 77"/>
          <p:cNvSpPr/>
          <p:nvPr/>
        </p:nvSpPr>
        <p:spPr>
          <a:xfrm>
            <a:off x="1049338" y="2598738"/>
            <a:ext cx="274637" cy="274637"/>
          </a:xfrm>
          <a:prstGeom prst="ellipse">
            <a:avLst/>
          </a:prstGeom>
          <a:solidFill>
            <a:schemeClr val="accent3"/>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dirty="0">
                <a:solidFill>
                  <a:prstClr val="white"/>
                </a:solidFill>
                <a:latin typeface="+mj-ea"/>
                <a:ea typeface="+mj-ea"/>
              </a:rPr>
              <a:t>3</a:t>
            </a:r>
            <a:endParaRPr lang="zh-CN" altLang="en-US" dirty="0">
              <a:solidFill>
                <a:prstClr val="white"/>
              </a:solidFill>
              <a:latin typeface="+mj-ea"/>
              <a:ea typeface="+mj-ea"/>
            </a:endParaRPr>
          </a:p>
        </p:txBody>
      </p:sp>
      <p:sp>
        <p:nvSpPr>
          <p:cNvPr id="79" name="椭圆 78"/>
          <p:cNvSpPr/>
          <p:nvPr/>
        </p:nvSpPr>
        <p:spPr>
          <a:xfrm>
            <a:off x="1047750" y="3100388"/>
            <a:ext cx="274638" cy="274637"/>
          </a:xfrm>
          <a:prstGeom prst="ellipse">
            <a:avLst/>
          </a:prstGeom>
          <a:solidFill>
            <a:schemeClr val="accent4"/>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dirty="0">
                <a:solidFill>
                  <a:prstClr val="white"/>
                </a:solidFill>
                <a:latin typeface="+mj-ea"/>
                <a:ea typeface="+mj-ea"/>
              </a:rPr>
              <a:t>4</a:t>
            </a:r>
            <a:endParaRPr lang="zh-CN" altLang="en-US" dirty="0">
              <a:solidFill>
                <a:prstClr val="white"/>
              </a:solidFill>
              <a:latin typeface="+mj-ea"/>
              <a:ea typeface="+mj-ea"/>
            </a:endParaRPr>
          </a:p>
        </p:txBody>
      </p:sp>
      <p:sp>
        <p:nvSpPr>
          <p:cNvPr id="80" name="椭圆 79"/>
          <p:cNvSpPr/>
          <p:nvPr/>
        </p:nvSpPr>
        <p:spPr>
          <a:xfrm>
            <a:off x="1050925" y="3602038"/>
            <a:ext cx="274638" cy="274637"/>
          </a:xfrm>
          <a:prstGeom prst="ellipse">
            <a:avLst/>
          </a:prstGeom>
          <a:solidFill>
            <a:schemeClr val="accent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dirty="0">
                <a:solidFill>
                  <a:prstClr val="white"/>
                </a:solidFill>
                <a:latin typeface="+mj-ea"/>
                <a:ea typeface="+mj-ea"/>
              </a:rPr>
              <a:t>5</a:t>
            </a:r>
            <a:endParaRPr lang="zh-CN" altLang="en-US" dirty="0">
              <a:solidFill>
                <a:prstClr val="white"/>
              </a:solidFill>
              <a:latin typeface="+mj-ea"/>
              <a:ea typeface="+mj-ea"/>
            </a:endParaRPr>
          </a:p>
        </p:txBody>
      </p:sp>
      <p:sp>
        <p:nvSpPr>
          <p:cNvPr id="2" name="矩形 1"/>
          <p:cNvSpPr/>
          <p:nvPr/>
        </p:nvSpPr>
        <p:spPr>
          <a:xfrm>
            <a:off x="952500" y="852488"/>
            <a:ext cx="2430463" cy="461962"/>
          </a:xfrm>
          <a:prstGeom prst="rect">
            <a:avLst/>
          </a:prstGeom>
        </p:spPr>
        <p:txBody>
          <a:bodyPr wrap="none">
            <a:spAutoFit/>
          </a:bodyPr>
          <a:lstStyle/>
          <a:p>
            <a:pPr>
              <a:spcBef>
                <a:spcPct val="20000"/>
              </a:spcBef>
              <a:defRPr/>
            </a:pPr>
            <a:r>
              <a:rPr lang="zh-CN" altLang="en-US" sz="2400" dirty="0">
                <a:solidFill>
                  <a:srgbClr val="000099"/>
                </a:solidFill>
                <a:latin typeface="+mn-ea"/>
                <a:ea typeface="+mn-ea"/>
                <a:sym typeface="cajcd fnta1" pitchFamily="18" charset="2"/>
              </a:rPr>
              <a:t>化学研究的任务 </a:t>
            </a:r>
          </a:p>
        </p:txBody>
      </p:sp>
      <p:sp>
        <p:nvSpPr>
          <p:cNvPr id="3" name="文本框 2"/>
          <p:cNvSpPr txBox="1"/>
          <p:nvPr/>
        </p:nvSpPr>
        <p:spPr>
          <a:xfrm>
            <a:off x="2268538" y="1481138"/>
            <a:ext cx="2159000" cy="400050"/>
          </a:xfrm>
          <a:prstGeom prst="rect">
            <a:avLst/>
          </a:prstGeom>
          <a:noFill/>
        </p:spPr>
        <p:txBody>
          <a:bodyPr>
            <a:spAutoFit/>
          </a:bodyPr>
          <a:lstStyle/>
          <a:p>
            <a:pPr>
              <a:defRPr/>
            </a:pPr>
            <a:r>
              <a:rPr lang="zh-CN" altLang="en-US" sz="2000" dirty="0">
                <a:solidFill>
                  <a:srgbClr val="FF0000"/>
                </a:solidFill>
                <a:latin typeface="+mn-ea"/>
                <a:ea typeface="+mn-ea"/>
              </a:rPr>
              <a:t>物质结构</a:t>
            </a:r>
            <a:r>
              <a:rPr lang="zh-CN" altLang="en-US" sz="2000" dirty="0">
                <a:latin typeface="+mn-ea"/>
                <a:ea typeface="+mn-ea"/>
              </a:rPr>
              <a:t>的探索</a:t>
            </a:r>
          </a:p>
        </p:txBody>
      </p:sp>
      <p:sp>
        <p:nvSpPr>
          <p:cNvPr id="82" name="文本框 81"/>
          <p:cNvSpPr txBox="1"/>
          <p:nvPr/>
        </p:nvSpPr>
        <p:spPr>
          <a:xfrm>
            <a:off x="2268538" y="2025650"/>
            <a:ext cx="2844800" cy="400050"/>
          </a:xfrm>
          <a:prstGeom prst="rect">
            <a:avLst/>
          </a:prstGeom>
          <a:noFill/>
        </p:spPr>
        <p:txBody>
          <a:bodyPr>
            <a:spAutoFit/>
          </a:bodyPr>
          <a:lstStyle/>
          <a:p>
            <a:pPr>
              <a:defRPr/>
            </a:pPr>
            <a:r>
              <a:rPr lang="zh-CN" altLang="en-US" sz="2000" dirty="0">
                <a:solidFill>
                  <a:srgbClr val="FF0000"/>
                </a:solidFill>
                <a:latin typeface="+mn-ea"/>
                <a:ea typeface="+mn-ea"/>
              </a:rPr>
              <a:t>结构与性质关系</a:t>
            </a:r>
            <a:r>
              <a:rPr lang="zh-CN" altLang="en-US" sz="2000" dirty="0">
                <a:latin typeface="+mn-ea"/>
                <a:ea typeface="+mn-ea"/>
              </a:rPr>
              <a:t>的研究</a:t>
            </a:r>
          </a:p>
        </p:txBody>
      </p:sp>
      <p:sp>
        <p:nvSpPr>
          <p:cNvPr id="83" name="文本框 82"/>
          <p:cNvSpPr txBox="1"/>
          <p:nvPr/>
        </p:nvSpPr>
        <p:spPr>
          <a:xfrm>
            <a:off x="2268538" y="2547938"/>
            <a:ext cx="2519362" cy="400050"/>
          </a:xfrm>
          <a:prstGeom prst="rect">
            <a:avLst/>
          </a:prstGeom>
          <a:noFill/>
        </p:spPr>
        <p:txBody>
          <a:bodyPr>
            <a:spAutoFit/>
          </a:bodyPr>
          <a:lstStyle/>
          <a:p>
            <a:pPr>
              <a:defRPr/>
            </a:pPr>
            <a:r>
              <a:rPr lang="zh-CN" altLang="en-US" sz="2000" dirty="0">
                <a:latin typeface="+mn-ea"/>
                <a:ea typeface="+mn-ea"/>
              </a:rPr>
              <a:t>物质结构的化学变化</a:t>
            </a:r>
          </a:p>
        </p:txBody>
      </p:sp>
      <p:sp>
        <p:nvSpPr>
          <p:cNvPr id="85" name="文本框 84"/>
          <p:cNvSpPr txBox="1"/>
          <p:nvPr/>
        </p:nvSpPr>
        <p:spPr>
          <a:xfrm>
            <a:off x="2268538" y="3540125"/>
            <a:ext cx="4103687" cy="400050"/>
          </a:xfrm>
          <a:prstGeom prst="rect">
            <a:avLst/>
          </a:prstGeom>
          <a:noFill/>
        </p:spPr>
        <p:txBody>
          <a:bodyPr>
            <a:spAutoFit/>
          </a:bodyPr>
          <a:lstStyle/>
          <a:p>
            <a:pPr>
              <a:defRPr/>
            </a:pPr>
            <a:r>
              <a:rPr lang="zh-CN" altLang="en-US" sz="2000" dirty="0">
                <a:latin typeface="+mn-ea"/>
                <a:ea typeface="+mn-ea"/>
              </a:rPr>
              <a:t>新物质的</a:t>
            </a:r>
            <a:r>
              <a:rPr lang="zh-CN" altLang="en-US" sz="2000" dirty="0">
                <a:solidFill>
                  <a:srgbClr val="FF0000"/>
                </a:solidFill>
                <a:latin typeface="+mn-ea"/>
                <a:ea typeface="+mn-ea"/>
              </a:rPr>
              <a:t>合成工艺</a:t>
            </a:r>
            <a:r>
              <a:rPr lang="en-US" altLang="zh-CN" sz="2000" dirty="0">
                <a:solidFill>
                  <a:srgbClr val="000099"/>
                </a:solidFill>
                <a:latin typeface="+mn-ea"/>
                <a:ea typeface="+mn-ea"/>
                <a:sym typeface="cajcd fnta1" pitchFamily="18" charset="2"/>
              </a:rPr>
              <a:t>——</a:t>
            </a:r>
            <a:r>
              <a:rPr lang="zh-CN" altLang="en-US" sz="2000" dirty="0">
                <a:solidFill>
                  <a:srgbClr val="000099"/>
                </a:solidFill>
                <a:latin typeface="+mn-ea"/>
                <a:ea typeface="+mn-ea"/>
                <a:sym typeface="cajcd fnta1" pitchFamily="18" charset="2"/>
              </a:rPr>
              <a:t>化学工程</a:t>
            </a:r>
            <a:endParaRPr lang="zh-CN" altLang="en-US" sz="2000" dirty="0">
              <a:solidFill>
                <a:srgbClr val="FF0000"/>
              </a:solidFill>
              <a:latin typeface="+mn-ea"/>
              <a:ea typeface="+mn-ea"/>
            </a:endParaRPr>
          </a:p>
        </p:txBody>
      </p:sp>
      <p:sp>
        <p:nvSpPr>
          <p:cNvPr id="86" name="文本框 85"/>
          <p:cNvSpPr txBox="1"/>
          <p:nvPr/>
        </p:nvSpPr>
        <p:spPr>
          <a:xfrm>
            <a:off x="2268538" y="3070225"/>
            <a:ext cx="2519362" cy="400050"/>
          </a:xfrm>
          <a:prstGeom prst="rect">
            <a:avLst/>
          </a:prstGeom>
          <a:noFill/>
        </p:spPr>
        <p:txBody>
          <a:bodyPr>
            <a:spAutoFit/>
          </a:bodyPr>
          <a:lstStyle/>
          <a:p>
            <a:pPr>
              <a:defRPr/>
            </a:pPr>
            <a:r>
              <a:rPr lang="zh-CN" altLang="en-US" sz="2000" dirty="0">
                <a:latin typeface="+mn-ea"/>
                <a:ea typeface="+mn-ea"/>
              </a:rPr>
              <a:t>新物质的</a:t>
            </a:r>
            <a:r>
              <a:rPr lang="zh-CN" altLang="en-US" sz="2000" dirty="0">
                <a:solidFill>
                  <a:srgbClr val="FF0000"/>
                </a:solidFill>
                <a:latin typeface="+mn-ea"/>
                <a:ea typeface="+mn-ea"/>
              </a:rPr>
              <a:t>分子设计</a:t>
            </a:r>
            <a:endParaRPr lang="zh-CN" altLang="en-US" sz="2000" dirty="0">
              <a:latin typeface="+mn-ea"/>
              <a:ea typeface="+mn-ea"/>
            </a:endParaRPr>
          </a:p>
        </p:txBody>
      </p:sp>
      <p:graphicFrame>
        <p:nvGraphicFramePr>
          <p:cNvPr id="10259" name="Object 16"/>
          <p:cNvGraphicFramePr>
            <a:graphicFrameLocks noChangeAspect="1"/>
          </p:cNvGraphicFramePr>
          <p:nvPr/>
        </p:nvGraphicFramePr>
        <p:xfrm>
          <a:off x="1047750" y="4084638"/>
          <a:ext cx="4119563" cy="771525"/>
        </p:xfrm>
        <a:graphic>
          <a:graphicData uri="http://schemas.openxmlformats.org/presentationml/2006/ole">
            <mc:AlternateContent xmlns:mc="http://schemas.openxmlformats.org/markup-compatibility/2006">
              <mc:Choice xmlns:v="urn:schemas-microsoft-com:vml" Requires="v">
                <p:oleObj spid="_x0000_s10404" name="PhotoImpact" r:id="rId4" imgW="7873016" imgH="1473016" progId="PI3.Image">
                  <p:embed/>
                </p:oleObj>
              </mc:Choice>
              <mc:Fallback>
                <p:oleObj name="PhotoImpact" r:id="rId4" imgW="7873016" imgH="1473016" progId="PI3.Image">
                  <p:embed/>
                  <p:pic>
                    <p:nvPicPr>
                      <p:cNvPr id="0" name="Object 1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47750" y="4084638"/>
                        <a:ext cx="4119563" cy="77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10260" name="Picture 2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80188" y="817563"/>
            <a:ext cx="1473200" cy="212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0261" name="Object 18"/>
          <p:cNvGraphicFramePr>
            <a:graphicFrameLocks noChangeAspect="1"/>
          </p:cNvGraphicFramePr>
          <p:nvPr/>
        </p:nvGraphicFramePr>
        <p:xfrm>
          <a:off x="6018213" y="2927350"/>
          <a:ext cx="2593975" cy="1944688"/>
        </p:xfrm>
        <a:graphic>
          <a:graphicData uri="http://schemas.openxmlformats.org/presentationml/2006/ole">
            <mc:AlternateContent xmlns:mc="http://schemas.openxmlformats.org/markup-compatibility/2006">
              <mc:Choice xmlns:v="urn:schemas-microsoft-com:vml" Requires="v">
                <p:oleObj spid="_x0000_s10405" name="PhotoImpact" r:id="rId7" imgW="13003175" imgH="9752381" progId="PI3.Image">
                  <p:embed/>
                </p:oleObj>
              </mc:Choice>
              <mc:Fallback>
                <p:oleObj name="PhotoImpact" r:id="rId7" imgW="13003175" imgH="9752381" progId="PI3.Image">
                  <p:embed/>
                  <p:pic>
                    <p:nvPicPr>
                      <p:cNvPr id="0" name="Object 1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18213" y="2927350"/>
                        <a:ext cx="2593975" cy="1944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9266" name="Text Box 55"/>
          <p:cNvSpPr txBox="1">
            <a:spLocks noChangeArrowheads="1"/>
          </p:cNvSpPr>
          <p:nvPr/>
        </p:nvSpPr>
        <p:spPr bwMode="auto">
          <a:xfrm>
            <a:off x="468313" y="238125"/>
            <a:ext cx="49530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9" tIns="45709" rIns="91419" bIns="45709">
            <a:spAutoFit/>
          </a:bodyPr>
          <a:lstStyle>
            <a:lvl1pPr>
              <a:defRPr b="1">
                <a:solidFill>
                  <a:schemeClr val="tx1"/>
                </a:solidFill>
                <a:latin typeface="Arial" panose="020B0604020202020204" pitchFamily="34" charset="0"/>
                <a:ea typeface="华文细黑" panose="02010600040101010101" pitchFamily="2" charset="-122"/>
              </a:defRPr>
            </a:lvl1pPr>
            <a:lvl2pPr marL="742950" indent="-285750">
              <a:defRPr b="1">
                <a:solidFill>
                  <a:schemeClr val="tx1"/>
                </a:solidFill>
                <a:latin typeface="Arial" panose="020B0604020202020204" pitchFamily="34" charset="0"/>
                <a:ea typeface="华文细黑" panose="02010600040101010101" pitchFamily="2" charset="-122"/>
              </a:defRPr>
            </a:lvl2pPr>
            <a:lvl3pPr marL="1143000" indent="-228600">
              <a:defRPr b="1">
                <a:solidFill>
                  <a:schemeClr val="tx1"/>
                </a:solidFill>
                <a:latin typeface="Arial" panose="020B0604020202020204" pitchFamily="34" charset="0"/>
                <a:ea typeface="华文细黑" panose="02010600040101010101" pitchFamily="2" charset="-122"/>
              </a:defRPr>
            </a:lvl3pPr>
            <a:lvl4pPr marL="1600200" indent="-228600">
              <a:defRPr b="1">
                <a:solidFill>
                  <a:schemeClr val="tx1"/>
                </a:solidFill>
                <a:latin typeface="Arial" panose="020B0604020202020204" pitchFamily="34" charset="0"/>
                <a:ea typeface="华文细黑" panose="02010600040101010101" pitchFamily="2" charset="-122"/>
              </a:defRPr>
            </a:lvl4pPr>
            <a:lvl5pPr marL="2057400" indent="-228600">
              <a:defRPr b="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9pPr>
          </a:lstStyle>
          <a:p>
            <a:pPr eaLnBrk="1" hangingPunct="1"/>
            <a:r>
              <a:rPr lang="en-US" altLang="zh-CN" sz="2400">
                <a:latin typeface="微软雅黑" panose="020B0503020204020204" pitchFamily="34" charset="-122"/>
                <a:ea typeface="微软雅黑" panose="020B0503020204020204" pitchFamily="34" charset="-122"/>
              </a:rPr>
              <a:t>1.3 </a:t>
            </a:r>
            <a:r>
              <a:rPr lang="zh-CN" altLang="en-US" sz="2400">
                <a:latin typeface="微软雅黑" panose="020B0503020204020204" pitchFamily="34" charset="-122"/>
                <a:ea typeface="微软雅黑" panose="020B0503020204020204" pitchFamily="34" charset="-122"/>
              </a:rPr>
              <a:t>多电子原子轨道能级与周期性</a:t>
            </a:r>
          </a:p>
        </p:txBody>
      </p:sp>
      <p:sp>
        <p:nvSpPr>
          <p:cNvPr id="9" name="TextBox 73"/>
          <p:cNvSpPr txBox="1">
            <a:spLocks noChangeArrowheads="1"/>
          </p:cNvSpPr>
          <p:nvPr/>
        </p:nvSpPr>
        <p:spPr bwMode="auto">
          <a:xfrm>
            <a:off x="1042988" y="1276350"/>
            <a:ext cx="6697662" cy="23815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b="1">
                <a:solidFill>
                  <a:schemeClr val="tx1"/>
                </a:solidFill>
                <a:latin typeface="Arial" panose="020B0604020202020204" pitchFamily="34" charset="0"/>
                <a:ea typeface="华文细黑" panose="02010600040101010101" pitchFamily="2" charset="-122"/>
              </a:defRPr>
            </a:lvl1pPr>
            <a:lvl2pPr marL="742950" indent="-285750">
              <a:defRPr b="1">
                <a:solidFill>
                  <a:schemeClr val="tx1"/>
                </a:solidFill>
                <a:latin typeface="Arial" panose="020B0604020202020204" pitchFamily="34" charset="0"/>
                <a:ea typeface="华文细黑" panose="02010600040101010101" pitchFamily="2" charset="-122"/>
              </a:defRPr>
            </a:lvl2pPr>
            <a:lvl3pPr marL="1143000" indent="-228600">
              <a:defRPr b="1">
                <a:solidFill>
                  <a:schemeClr val="tx1"/>
                </a:solidFill>
                <a:latin typeface="Arial" panose="020B0604020202020204" pitchFamily="34" charset="0"/>
                <a:ea typeface="华文细黑" panose="02010600040101010101" pitchFamily="2" charset="-122"/>
              </a:defRPr>
            </a:lvl3pPr>
            <a:lvl4pPr marL="1600200" indent="-228600">
              <a:defRPr b="1">
                <a:solidFill>
                  <a:schemeClr val="tx1"/>
                </a:solidFill>
                <a:latin typeface="Arial" panose="020B0604020202020204" pitchFamily="34" charset="0"/>
                <a:ea typeface="华文细黑" panose="02010600040101010101" pitchFamily="2" charset="-122"/>
              </a:defRPr>
            </a:lvl4pPr>
            <a:lvl5pPr marL="2057400" indent="-228600">
              <a:defRPr b="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9pPr>
          </a:lstStyle>
          <a:p>
            <a:pPr eaLnBrk="1" hangingPunct="1">
              <a:lnSpc>
                <a:spcPct val="160000"/>
              </a:lnSpc>
              <a:buFont typeface="Wingdings" panose="05000000000000000000" pitchFamily="2" charset="2"/>
              <a:buChar char="p"/>
            </a:pPr>
            <a:r>
              <a:rPr lang="en-US" altLang="zh-CN" sz="2400" dirty="0">
                <a:solidFill>
                  <a:srgbClr val="2B2A30"/>
                </a:solidFill>
                <a:latin typeface="微软雅黑" panose="020B0503020204020204" pitchFamily="34" charset="-122"/>
                <a:ea typeface="微软雅黑" panose="020B0503020204020204" pitchFamily="34" charset="-122"/>
              </a:rPr>
              <a:t> 1.3.1 </a:t>
            </a:r>
            <a:r>
              <a:rPr lang="zh-CN" altLang="en-US" sz="2400" dirty="0">
                <a:solidFill>
                  <a:srgbClr val="2B2A30"/>
                </a:solidFill>
                <a:latin typeface="微软雅黑" panose="020B0503020204020204" pitchFamily="34" charset="-122"/>
                <a:ea typeface="微软雅黑" panose="020B0503020204020204" pitchFamily="34" charset="-122"/>
              </a:rPr>
              <a:t>多电子原子轨道能级</a:t>
            </a:r>
            <a:endParaRPr lang="en-US" altLang="zh-CN" sz="2400" dirty="0">
              <a:solidFill>
                <a:srgbClr val="2B2A30"/>
              </a:solidFill>
              <a:latin typeface="微软雅黑" panose="020B0503020204020204" pitchFamily="34" charset="-122"/>
              <a:ea typeface="微软雅黑" panose="020B0503020204020204" pitchFamily="34" charset="-122"/>
            </a:endParaRPr>
          </a:p>
          <a:p>
            <a:pPr eaLnBrk="1" hangingPunct="1">
              <a:lnSpc>
                <a:spcPct val="160000"/>
              </a:lnSpc>
              <a:buFont typeface="Wingdings" panose="05000000000000000000" pitchFamily="2" charset="2"/>
              <a:buChar char="p"/>
            </a:pPr>
            <a:r>
              <a:rPr lang="en-US" altLang="zh-CN" sz="2400" dirty="0">
                <a:solidFill>
                  <a:srgbClr val="2B2A30"/>
                </a:solidFill>
                <a:latin typeface="微软雅黑" panose="020B0503020204020204" pitchFamily="34" charset="-122"/>
                <a:ea typeface="微软雅黑" panose="020B0503020204020204" pitchFamily="34" charset="-122"/>
              </a:rPr>
              <a:t> 1.3.2 </a:t>
            </a:r>
            <a:r>
              <a:rPr lang="zh-CN" altLang="en-US" sz="2400" dirty="0">
                <a:solidFill>
                  <a:srgbClr val="2B2A30"/>
                </a:solidFill>
                <a:latin typeface="微软雅黑" panose="020B0503020204020204" pitchFamily="34" charset="-122"/>
                <a:ea typeface="微软雅黑" panose="020B0503020204020204" pitchFamily="34" charset="-122"/>
              </a:rPr>
              <a:t>屏蔽效应与钻穿效应</a:t>
            </a:r>
            <a:endParaRPr lang="en-US" altLang="zh-CN" sz="2400" dirty="0">
              <a:solidFill>
                <a:srgbClr val="2B2A30"/>
              </a:solidFill>
              <a:latin typeface="微软雅黑" panose="020B0503020204020204" pitchFamily="34" charset="-122"/>
              <a:ea typeface="微软雅黑" panose="020B0503020204020204" pitchFamily="34" charset="-122"/>
            </a:endParaRPr>
          </a:p>
          <a:p>
            <a:pPr eaLnBrk="1" hangingPunct="1">
              <a:lnSpc>
                <a:spcPct val="160000"/>
              </a:lnSpc>
              <a:buFont typeface="Wingdings" panose="05000000000000000000" pitchFamily="2" charset="2"/>
              <a:buChar char="p"/>
            </a:pPr>
            <a:r>
              <a:rPr lang="en-US" altLang="zh-CN" sz="2400" dirty="0">
                <a:solidFill>
                  <a:srgbClr val="2B2A30"/>
                </a:solidFill>
                <a:latin typeface="微软雅黑" panose="020B0503020204020204" pitchFamily="34" charset="-122"/>
                <a:ea typeface="微软雅黑" panose="020B0503020204020204" pitchFamily="34" charset="-122"/>
              </a:rPr>
              <a:t> 1.3.3 </a:t>
            </a:r>
            <a:r>
              <a:rPr lang="zh-CN" altLang="en-US" sz="2400" dirty="0">
                <a:solidFill>
                  <a:srgbClr val="2B2A30"/>
                </a:solidFill>
                <a:latin typeface="微软雅黑" panose="020B0503020204020204" pitchFamily="34" charset="-122"/>
                <a:ea typeface="微软雅黑" panose="020B0503020204020204" pitchFamily="34" charset="-122"/>
              </a:rPr>
              <a:t>基态原子的核外电子排布与周期性</a:t>
            </a:r>
            <a:endParaRPr lang="en-US" altLang="zh-CN" sz="2400" dirty="0">
              <a:solidFill>
                <a:srgbClr val="2B2A30"/>
              </a:solidFill>
              <a:latin typeface="微软雅黑" panose="020B0503020204020204" pitchFamily="34" charset="-122"/>
              <a:ea typeface="微软雅黑" panose="020B0503020204020204" pitchFamily="34" charset="-122"/>
            </a:endParaRPr>
          </a:p>
          <a:p>
            <a:pPr eaLnBrk="1" hangingPunct="1">
              <a:lnSpc>
                <a:spcPct val="160000"/>
              </a:lnSpc>
              <a:buFont typeface="Wingdings" panose="05000000000000000000" pitchFamily="2" charset="2"/>
              <a:buChar char="p"/>
            </a:pPr>
            <a:r>
              <a:rPr lang="en-US" altLang="zh-CN" sz="2400" dirty="0">
                <a:solidFill>
                  <a:srgbClr val="2B2A30"/>
                </a:solidFill>
                <a:latin typeface="微软雅黑" panose="020B0503020204020204" pitchFamily="34" charset="-122"/>
                <a:ea typeface="微软雅黑" panose="020B0503020204020204" pitchFamily="34" charset="-122"/>
              </a:rPr>
              <a:t> 1.3.4 </a:t>
            </a:r>
            <a:r>
              <a:rPr lang="zh-CN" altLang="en-US" sz="2400" dirty="0">
                <a:solidFill>
                  <a:srgbClr val="2B2A30"/>
                </a:solidFill>
                <a:latin typeface="微软雅黑" panose="020B0503020204020204" pitchFamily="34" charset="-122"/>
                <a:ea typeface="微软雅黑" panose="020B0503020204020204" pitchFamily="34" charset="-122"/>
              </a:rPr>
              <a:t>元素性质的周期性变化</a:t>
            </a:r>
            <a:endParaRPr lang="en-US" altLang="zh-CN" sz="2400" dirty="0">
              <a:solidFill>
                <a:srgbClr val="2B2A30"/>
              </a:solidFill>
              <a:latin typeface="微软雅黑" panose="020B0503020204020204" pitchFamily="34" charset="-122"/>
              <a:ea typeface="微软雅黑" panose="020B0503020204020204" pitchFamily="34"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ext Box 55"/>
          <p:cNvSpPr txBox="1">
            <a:spLocks noChangeArrowheads="1"/>
          </p:cNvSpPr>
          <p:nvPr/>
        </p:nvSpPr>
        <p:spPr bwMode="auto">
          <a:xfrm>
            <a:off x="611188" y="268288"/>
            <a:ext cx="554513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9" tIns="45709" rIns="91419" bIns="45709">
            <a:spAutoFit/>
          </a:bodyPr>
          <a:lstStyle>
            <a:lvl1pPr>
              <a:defRPr b="1">
                <a:solidFill>
                  <a:schemeClr val="tx1"/>
                </a:solidFill>
                <a:latin typeface="Arial" panose="020B0604020202020204" pitchFamily="34" charset="0"/>
                <a:ea typeface="华文细黑" panose="02010600040101010101" pitchFamily="2" charset="-122"/>
              </a:defRPr>
            </a:lvl1pPr>
            <a:lvl2pPr marL="742950" indent="-285750">
              <a:defRPr b="1">
                <a:solidFill>
                  <a:schemeClr val="tx1"/>
                </a:solidFill>
                <a:latin typeface="Arial" panose="020B0604020202020204" pitchFamily="34" charset="0"/>
                <a:ea typeface="华文细黑" panose="02010600040101010101" pitchFamily="2" charset="-122"/>
              </a:defRPr>
            </a:lvl2pPr>
            <a:lvl3pPr marL="1143000" indent="-228600">
              <a:defRPr b="1">
                <a:solidFill>
                  <a:schemeClr val="tx1"/>
                </a:solidFill>
                <a:latin typeface="Arial" panose="020B0604020202020204" pitchFamily="34" charset="0"/>
                <a:ea typeface="华文细黑" panose="02010600040101010101" pitchFamily="2" charset="-122"/>
              </a:defRPr>
            </a:lvl3pPr>
            <a:lvl4pPr marL="1600200" indent="-228600">
              <a:defRPr b="1">
                <a:solidFill>
                  <a:schemeClr val="tx1"/>
                </a:solidFill>
                <a:latin typeface="Arial" panose="020B0604020202020204" pitchFamily="34" charset="0"/>
                <a:ea typeface="华文细黑" panose="02010600040101010101" pitchFamily="2" charset="-122"/>
              </a:defRPr>
            </a:lvl4pPr>
            <a:lvl5pPr marL="2057400" indent="-228600">
              <a:defRPr b="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9pPr>
          </a:lstStyle>
          <a:p>
            <a:pPr eaLnBrk="1" hangingPunct="1">
              <a:defRPr/>
            </a:pPr>
            <a:r>
              <a:rPr lang="en-US" altLang="zh-CN" sz="2800" dirty="0">
                <a:latin typeface="+mn-ea"/>
                <a:ea typeface="+mn-ea"/>
                <a:cs typeface="Times New Roman" panose="02020603050405020304" pitchFamily="18" charset="0"/>
              </a:rPr>
              <a:t>1.3.1</a:t>
            </a:r>
            <a:r>
              <a:rPr lang="en-US" altLang="zh-CN" sz="2400" dirty="0">
                <a:latin typeface="+mn-ea"/>
                <a:ea typeface="+mn-ea"/>
                <a:cs typeface="Times New Roman" panose="02020603050405020304" pitchFamily="18" charset="0"/>
              </a:rPr>
              <a:t> </a:t>
            </a:r>
            <a:r>
              <a:rPr lang="zh-CN" altLang="en-US" sz="2800" dirty="0">
                <a:latin typeface="+mn-ea"/>
                <a:ea typeface="+mn-ea"/>
                <a:cs typeface="Times New Roman" panose="02020603050405020304" pitchFamily="18" charset="0"/>
              </a:rPr>
              <a:t>多电子原子轨道能级</a:t>
            </a:r>
          </a:p>
        </p:txBody>
      </p:sp>
      <p:sp>
        <p:nvSpPr>
          <p:cNvPr id="10" name="Text Box 6"/>
          <p:cNvSpPr txBox="1">
            <a:spLocks noChangeArrowheads="1"/>
          </p:cNvSpPr>
          <p:nvPr/>
        </p:nvSpPr>
        <p:spPr bwMode="auto">
          <a:xfrm>
            <a:off x="715963" y="1012825"/>
            <a:ext cx="2032000" cy="461963"/>
          </a:xfrm>
          <a:prstGeom prst="rect">
            <a:avLst/>
          </a:prstGeom>
          <a:noFill/>
          <a:ln w="9525">
            <a:noFill/>
            <a:miter lim="800000"/>
            <a:headEnd/>
            <a:tailEnd/>
          </a:ln>
          <a:effectLst/>
        </p:spPr>
        <p:txBody>
          <a:bodyPr wrap="none">
            <a:spAutoFit/>
          </a:bodyPr>
          <a:lstStyle/>
          <a:p>
            <a:pPr>
              <a:defRPr/>
            </a:pPr>
            <a:r>
              <a:rPr lang="zh-CN" altLang="en-US" sz="2400" dirty="0">
                <a:latin typeface="+mn-ea"/>
                <a:ea typeface="+mn-ea"/>
              </a:rPr>
              <a:t>单电子原子：</a:t>
            </a:r>
          </a:p>
        </p:txBody>
      </p:sp>
      <p:sp>
        <p:nvSpPr>
          <p:cNvPr id="11" name="Text Box 8"/>
          <p:cNvSpPr txBox="1">
            <a:spLocks noChangeArrowheads="1"/>
          </p:cNvSpPr>
          <p:nvPr/>
        </p:nvSpPr>
        <p:spPr bwMode="auto">
          <a:xfrm>
            <a:off x="747713" y="2879725"/>
            <a:ext cx="2032000" cy="461963"/>
          </a:xfrm>
          <a:prstGeom prst="rect">
            <a:avLst/>
          </a:prstGeom>
          <a:noFill/>
          <a:ln w="9525">
            <a:noFill/>
            <a:miter lim="800000"/>
            <a:headEnd/>
            <a:tailEnd/>
          </a:ln>
          <a:effectLst/>
        </p:spPr>
        <p:txBody>
          <a:bodyPr wrap="none">
            <a:spAutoFit/>
          </a:bodyPr>
          <a:lstStyle/>
          <a:p>
            <a:pPr>
              <a:defRPr/>
            </a:pPr>
            <a:r>
              <a:rPr lang="zh-CN" altLang="en-US" sz="2400" dirty="0">
                <a:latin typeface="+mn-ea"/>
                <a:ea typeface="+mn-ea"/>
              </a:rPr>
              <a:t>多电子原子：</a:t>
            </a:r>
          </a:p>
        </p:txBody>
      </p:sp>
      <p:grpSp>
        <p:nvGrpSpPr>
          <p:cNvPr id="141366" name="Group 140"/>
          <p:cNvGrpSpPr>
            <a:grpSpLocks/>
          </p:cNvGrpSpPr>
          <p:nvPr/>
        </p:nvGrpSpPr>
        <p:grpSpPr bwMode="auto">
          <a:xfrm>
            <a:off x="5419725" y="2895600"/>
            <a:ext cx="439738" cy="2220913"/>
            <a:chOff x="3104" y="2251"/>
            <a:chExt cx="335" cy="1688"/>
          </a:xfrm>
        </p:grpSpPr>
        <p:sp>
          <p:nvSpPr>
            <p:cNvPr id="141422" name="Line 75"/>
            <p:cNvSpPr>
              <a:spLocks noChangeShapeType="1"/>
            </p:cNvSpPr>
            <p:nvPr/>
          </p:nvSpPr>
          <p:spPr bwMode="auto">
            <a:xfrm flipV="1">
              <a:off x="3439" y="2297"/>
              <a:ext cx="0" cy="1642"/>
            </a:xfrm>
            <a:prstGeom prst="line">
              <a:avLst/>
            </a:prstGeom>
            <a:noFill/>
            <a:ln w="25400">
              <a:solidFill>
                <a:schemeClr val="tx1"/>
              </a:solidFill>
              <a:round/>
              <a:headEnd/>
              <a:tailEnd type="stealth" w="lg" len="lg"/>
            </a:ln>
            <a:extLst>
              <a:ext uri="{909E8E84-426E-40DD-AFC4-6F175D3DCCD1}">
                <a14:hiddenFill xmlns:a14="http://schemas.microsoft.com/office/drawing/2010/main">
                  <a:noFill/>
                </a14:hiddenFill>
              </a:ext>
            </a:extLst>
          </p:spPr>
          <p:txBody>
            <a:bodyPr/>
            <a:lstStyle/>
            <a:p>
              <a:endParaRPr lang="zh-CN" altLang="en-US"/>
            </a:p>
          </p:txBody>
        </p:sp>
        <p:sp>
          <p:nvSpPr>
            <p:cNvPr id="141423" name="Text Box 76"/>
            <p:cNvSpPr txBox="1">
              <a:spLocks noChangeArrowheads="1"/>
            </p:cNvSpPr>
            <p:nvPr/>
          </p:nvSpPr>
          <p:spPr bwMode="auto">
            <a:xfrm>
              <a:off x="3104" y="2251"/>
              <a:ext cx="298" cy="2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1600">
                  <a:latin typeface="Times New Roman" panose="02020603050405020304" pitchFamily="18" charset="0"/>
                  <a:cs typeface="Times New Roman" panose="02020603050405020304" pitchFamily="18" charset="0"/>
                </a:rPr>
                <a:t>E</a:t>
              </a:r>
              <a:r>
                <a:rPr lang="en-US" altLang="zh-CN" sz="1600" baseline="-25000">
                  <a:latin typeface="Times New Roman" panose="02020603050405020304" pitchFamily="18" charset="0"/>
                  <a:cs typeface="Times New Roman" panose="02020603050405020304" pitchFamily="18" charset="0"/>
                </a:rPr>
                <a:t>n</a:t>
              </a:r>
              <a:endParaRPr lang="en-US" altLang="zh-CN" sz="1600">
                <a:latin typeface="Times New Roman" panose="02020603050405020304" pitchFamily="18" charset="0"/>
                <a:cs typeface="Times New Roman" panose="02020603050405020304" pitchFamily="18" charset="0"/>
              </a:endParaRPr>
            </a:p>
          </p:txBody>
        </p:sp>
      </p:grpSp>
      <p:grpSp>
        <p:nvGrpSpPr>
          <p:cNvPr id="2" name="组合 1"/>
          <p:cNvGrpSpPr>
            <a:grpSpLocks/>
          </p:cNvGrpSpPr>
          <p:nvPr/>
        </p:nvGrpSpPr>
        <p:grpSpPr bwMode="auto">
          <a:xfrm>
            <a:off x="5364163" y="4764088"/>
            <a:ext cx="1027112" cy="379412"/>
            <a:chOff x="5364163" y="4764722"/>
            <a:chExt cx="1027411" cy="378778"/>
          </a:xfrm>
        </p:grpSpPr>
        <p:grpSp>
          <p:nvGrpSpPr>
            <p:cNvPr id="141418" name="Group 77"/>
            <p:cNvGrpSpPr>
              <a:grpSpLocks/>
            </p:cNvGrpSpPr>
            <p:nvPr/>
          </p:nvGrpSpPr>
          <p:grpSpPr bwMode="auto">
            <a:xfrm>
              <a:off x="6038198" y="4805496"/>
              <a:ext cx="353376" cy="338004"/>
              <a:chOff x="3878" y="1752"/>
              <a:chExt cx="270" cy="257"/>
            </a:xfrm>
          </p:grpSpPr>
          <p:sp>
            <p:nvSpPr>
              <p:cNvPr id="141420" name="Line 78"/>
              <p:cNvSpPr>
                <a:spLocks noChangeShapeType="1"/>
              </p:cNvSpPr>
              <p:nvPr/>
            </p:nvSpPr>
            <p:spPr bwMode="auto">
              <a:xfrm>
                <a:off x="3879" y="1797"/>
                <a:ext cx="22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1421" name="Text Box 79"/>
              <p:cNvSpPr txBox="1">
                <a:spLocks noChangeArrowheads="1"/>
              </p:cNvSpPr>
              <p:nvPr/>
            </p:nvSpPr>
            <p:spPr bwMode="auto">
              <a:xfrm>
                <a:off x="3878" y="1752"/>
                <a:ext cx="270" cy="2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1600">
                    <a:latin typeface="Times New Roman" panose="02020603050405020304" pitchFamily="18" charset="0"/>
                    <a:cs typeface="Times New Roman" panose="02020603050405020304" pitchFamily="18" charset="0"/>
                  </a:rPr>
                  <a:t>1s</a:t>
                </a:r>
              </a:p>
            </p:txBody>
          </p:sp>
        </p:grpSp>
        <p:sp>
          <p:nvSpPr>
            <p:cNvPr id="141419" name="Text Box 80"/>
            <p:cNvSpPr txBox="1">
              <a:spLocks noChangeArrowheads="1"/>
            </p:cNvSpPr>
            <p:nvPr/>
          </p:nvSpPr>
          <p:spPr bwMode="auto">
            <a:xfrm>
              <a:off x="5364163" y="4764722"/>
              <a:ext cx="499202" cy="338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1600">
                  <a:latin typeface="Times New Roman" panose="02020603050405020304" pitchFamily="18" charset="0"/>
                  <a:cs typeface="Times New Roman" panose="02020603050405020304" pitchFamily="18" charset="0"/>
                </a:rPr>
                <a:t>n=1</a:t>
              </a:r>
            </a:p>
          </p:txBody>
        </p:sp>
      </p:grpSp>
      <p:sp>
        <p:nvSpPr>
          <p:cNvPr id="141369" name="Text Box 81"/>
          <p:cNvSpPr txBox="1">
            <a:spLocks noChangeArrowheads="1"/>
          </p:cNvSpPr>
          <p:nvPr/>
        </p:nvSpPr>
        <p:spPr bwMode="auto">
          <a:xfrm>
            <a:off x="5364163" y="4267200"/>
            <a:ext cx="49847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1600">
                <a:latin typeface="Times New Roman" panose="02020603050405020304" pitchFamily="18" charset="0"/>
                <a:cs typeface="Times New Roman" panose="02020603050405020304" pitchFamily="18" charset="0"/>
              </a:rPr>
              <a:t>n=2</a:t>
            </a:r>
          </a:p>
        </p:txBody>
      </p:sp>
      <p:sp>
        <p:nvSpPr>
          <p:cNvPr id="141370" name="Text Box 82"/>
          <p:cNvSpPr txBox="1">
            <a:spLocks noChangeArrowheads="1"/>
          </p:cNvSpPr>
          <p:nvPr/>
        </p:nvSpPr>
        <p:spPr bwMode="auto">
          <a:xfrm>
            <a:off x="5364163" y="3670300"/>
            <a:ext cx="49847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1600">
                <a:latin typeface="Times New Roman" panose="02020603050405020304" pitchFamily="18" charset="0"/>
                <a:cs typeface="Times New Roman" panose="02020603050405020304" pitchFamily="18" charset="0"/>
              </a:rPr>
              <a:t>n=3</a:t>
            </a:r>
          </a:p>
        </p:txBody>
      </p:sp>
      <p:grpSp>
        <p:nvGrpSpPr>
          <p:cNvPr id="141371" name="Group 83"/>
          <p:cNvGrpSpPr>
            <a:grpSpLocks/>
          </p:cNvGrpSpPr>
          <p:nvPr/>
        </p:nvGrpSpPr>
        <p:grpSpPr bwMode="auto">
          <a:xfrm>
            <a:off x="6038850" y="4406900"/>
            <a:ext cx="352425" cy="338138"/>
            <a:chOff x="3878" y="1752"/>
            <a:chExt cx="270" cy="257"/>
          </a:xfrm>
        </p:grpSpPr>
        <p:sp>
          <p:nvSpPr>
            <p:cNvPr id="141416" name="Line 84"/>
            <p:cNvSpPr>
              <a:spLocks noChangeShapeType="1"/>
            </p:cNvSpPr>
            <p:nvPr/>
          </p:nvSpPr>
          <p:spPr bwMode="auto">
            <a:xfrm>
              <a:off x="3879" y="1797"/>
              <a:ext cx="22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1417" name="Text Box 85"/>
            <p:cNvSpPr txBox="1">
              <a:spLocks noChangeArrowheads="1"/>
            </p:cNvSpPr>
            <p:nvPr/>
          </p:nvSpPr>
          <p:spPr bwMode="auto">
            <a:xfrm>
              <a:off x="3878" y="1752"/>
              <a:ext cx="270" cy="2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1600">
                  <a:latin typeface="Times New Roman" panose="02020603050405020304" pitchFamily="18" charset="0"/>
                  <a:cs typeface="Times New Roman" panose="02020603050405020304" pitchFamily="18" charset="0"/>
                </a:rPr>
                <a:t>2s</a:t>
              </a:r>
            </a:p>
          </p:txBody>
        </p:sp>
      </p:grpSp>
      <p:grpSp>
        <p:nvGrpSpPr>
          <p:cNvPr id="141372" name="Group 86"/>
          <p:cNvGrpSpPr>
            <a:grpSpLocks/>
          </p:cNvGrpSpPr>
          <p:nvPr/>
        </p:nvGrpSpPr>
        <p:grpSpPr bwMode="auto">
          <a:xfrm>
            <a:off x="6480175" y="4208463"/>
            <a:ext cx="454025" cy="338137"/>
            <a:chOff x="3878" y="1752"/>
            <a:chExt cx="346" cy="257"/>
          </a:xfrm>
        </p:grpSpPr>
        <p:sp>
          <p:nvSpPr>
            <p:cNvPr id="141414" name="Line 87"/>
            <p:cNvSpPr>
              <a:spLocks noChangeShapeType="1"/>
            </p:cNvSpPr>
            <p:nvPr/>
          </p:nvSpPr>
          <p:spPr bwMode="auto">
            <a:xfrm>
              <a:off x="3879" y="1797"/>
              <a:ext cx="22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1415" name="Text Box 88"/>
            <p:cNvSpPr txBox="1">
              <a:spLocks noChangeArrowheads="1"/>
            </p:cNvSpPr>
            <p:nvPr/>
          </p:nvSpPr>
          <p:spPr bwMode="auto">
            <a:xfrm>
              <a:off x="3878" y="1752"/>
              <a:ext cx="346" cy="2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1600">
                  <a:latin typeface="Times New Roman" panose="02020603050405020304" pitchFamily="18" charset="0"/>
                  <a:cs typeface="Times New Roman" panose="02020603050405020304" pitchFamily="18" charset="0"/>
                </a:rPr>
                <a:t>2p</a:t>
              </a:r>
              <a:r>
                <a:rPr lang="en-US" altLang="zh-CN" sz="1600" baseline="-25000">
                  <a:latin typeface="Times New Roman" panose="02020603050405020304" pitchFamily="18" charset="0"/>
                  <a:cs typeface="Times New Roman" panose="02020603050405020304" pitchFamily="18" charset="0"/>
                </a:rPr>
                <a:t>x</a:t>
              </a:r>
              <a:endParaRPr lang="en-US" altLang="zh-CN" sz="1600">
                <a:latin typeface="Times New Roman" panose="02020603050405020304" pitchFamily="18" charset="0"/>
                <a:cs typeface="Times New Roman" panose="02020603050405020304" pitchFamily="18" charset="0"/>
              </a:endParaRPr>
            </a:p>
          </p:txBody>
        </p:sp>
      </p:grpSp>
      <p:grpSp>
        <p:nvGrpSpPr>
          <p:cNvPr id="141373" name="Group 89"/>
          <p:cNvGrpSpPr>
            <a:grpSpLocks/>
          </p:cNvGrpSpPr>
          <p:nvPr/>
        </p:nvGrpSpPr>
        <p:grpSpPr bwMode="auto">
          <a:xfrm>
            <a:off x="6848475" y="4208463"/>
            <a:ext cx="452438" cy="338137"/>
            <a:chOff x="3878" y="1752"/>
            <a:chExt cx="346" cy="257"/>
          </a:xfrm>
        </p:grpSpPr>
        <p:sp>
          <p:nvSpPr>
            <p:cNvPr id="141412" name="Line 90"/>
            <p:cNvSpPr>
              <a:spLocks noChangeShapeType="1"/>
            </p:cNvSpPr>
            <p:nvPr/>
          </p:nvSpPr>
          <p:spPr bwMode="auto">
            <a:xfrm>
              <a:off x="3879" y="1797"/>
              <a:ext cx="22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1413" name="Text Box 91"/>
            <p:cNvSpPr txBox="1">
              <a:spLocks noChangeArrowheads="1"/>
            </p:cNvSpPr>
            <p:nvPr/>
          </p:nvSpPr>
          <p:spPr bwMode="auto">
            <a:xfrm>
              <a:off x="3878" y="1752"/>
              <a:ext cx="346" cy="2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1600">
                  <a:latin typeface="Times New Roman" panose="02020603050405020304" pitchFamily="18" charset="0"/>
                  <a:cs typeface="Times New Roman" panose="02020603050405020304" pitchFamily="18" charset="0"/>
                </a:rPr>
                <a:t>2p</a:t>
              </a:r>
              <a:r>
                <a:rPr lang="en-US" altLang="zh-CN" sz="1600" baseline="-25000">
                  <a:latin typeface="Times New Roman" panose="02020603050405020304" pitchFamily="18" charset="0"/>
                  <a:cs typeface="Times New Roman" panose="02020603050405020304" pitchFamily="18" charset="0"/>
                </a:rPr>
                <a:t>y</a:t>
              </a:r>
              <a:endParaRPr lang="en-US" altLang="zh-CN" sz="1600">
                <a:latin typeface="Times New Roman" panose="02020603050405020304" pitchFamily="18" charset="0"/>
                <a:cs typeface="Times New Roman" panose="02020603050405020304" pitchFamily="18" charset="0"/>
              </a:endParaRPr>
            </a:p>
          </p:txBody>
        </p:sp>
      </p:grpSp>
      <p:grpSp>
        <p:nvGrpSpPr>
          <p:cNvPr id="141374" name="Group 92"/>
          <p:cNvGrpSpPr>
            <a:grpSpLocks/>
          </p:cNvGrpSpPr>
          <p:nvPr/>
        </p:nvGrpSpPr>
        <p:grpSpPr bwMode="auto">
          <a:xfrm>
            <a:off x="7205663" y="4208463"/>
            <a:ext cx="444500" cy="338137"/>
            <a:chOff x="3878" y="1752"/>
            <a:chExt cx="340" cy="257"/>
          </a:xfrm>
        </p:grpSpPr>
        <p:sp>
          <p:nvSpPr>
            <p:cNvPr id="141410" name="Line 93"/>
            <p:cNvSpPr>
              <a:spLocks noChangeShapeType="1"/>
            </p:cNvSpPr>
            <p:nvPr/>
          </p:nvSpPr>
          <p:spPr bwMode="auto">
            <a:xfrm>
              <a:off x="3879" y="1797"/>
              <a:ext cx="22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1411" name="Text Box 94"/>
            <p:cNvSpPr txBox="1">
              <a:spLocks noChangeArrowheads="1"/>
            </p:cNvSpPr>
            <p:nvPr/>
          </p:nvSpPr>
          <p:spPr bwMode="auto">
            <a:xfrm>
              <a:off x="3878" y="1752"/>
              <a:ext cx="340" cy="2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1600">
                  <a:latin typeface="Times New Roman" panose="02020603050405020304" pitchFamily="18" charset="0"/>
                  <a:cs typeface="Times New Roman" panose="02020603050405020304" pitchFamily="18" charset="0"/>
                </a:rPr>
                <a:t>2p</a:t>
              </a:r>
              <a:r>
                <a:rPr lang="en-US" altLang="zh-CN" sz="1600" baseline="-25000">
                  <a:latin typeface="Times New Roman" panose="02020603050405020304" pitchFamily="18" charset="0"/>
                  <a:cs typeface="Times New Roman" panose="02020603050405020304" pitchFamily="18" charset="0"/>
                </a:rPr>
                <a:t>z</a:t>
              </a:r>
              <a:endParaRPr lang="en-US" altLang="zh-CN" sz="1600">
                <a:latin typeface="Times New Roman" panose="02020603050405020304" pitchFamily="18" charset="0"/>
                <a:cs typeface="Times New Roman" panose="02020603050405020304" pitchFamily="18" charset="0"/>
              </a:endParaRPr>
            </a:p>
          </p:txBody>
        </p:sp>
      </p:grpSp>
      <p:grpSp>
        <p:nvGrpSpPr>
          <p:cNvPr id="141375" name="Group 95"/>
          <p:cNvGrpSpPr>
            <a:grpSpLocks/>
          </p:cNvGrpSpPr>
          <p:nvPr/>
        </p:nvGrpSpPr>
        <p:grpSpPr bwMode="auto">
          <a:xfrm>
            <a:off x="5986463" y="3744913"/>
            <a:ext cx="352425" cy="338137"/>
            <a:chOff x="3878" y="1763"/>
            <a:chExt cx="270" cy="257"/>
          </a:xfrm>
        </p:grpSpPr>
        <p:sp>
          <p:nvSpPr>
            <p:cNvPr id="141408" name="Line 96"/>
            <p:cNvSpPr>
              <a:spLocks noChangeShapeType="1"/>
            </p:cNvSpPr>
            <p:nvPr/>
          </p:nvSpPr>
          <p:spPr bwMode="auto">
            <a:xfrm>
              <a:off x="3879" y="1797"/>
              <a:ext cx="22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1409" name="Text Box 97"/>
            <p:cNvSpPr txBox="1">
              <a:spLocks noChangeArrowheads="1"/>
            </p:cNvSpPr>
            <p:nvPr/>
          </p:nvSpPr>
          <p:spPr bwMode="auto">
            <a:xfrm>
              <a:off x="3878" y="1763"/>
              <a:ext cx="270" cy="2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1600">
                  <a:latin typeface="Times New Roman" panose="02020603050405020304" pitchFamily="18" charset="0"/>
                  <a:cs typeface="Times New Roman" panose="02020603050405020304" pitchFamily="18" charset="0"/>
                </a:rPr>
                <a:t>3s</a:t>
              </a:r>
            </a:p>
          </p:txBody>
        </p:sp>
      </p:grpSp>
      <p:grpSp>
        <p:nvGrpSpPr>
          <p:cNvPr id="141376" name="Group 98"/>
          <p:cNvGrpSpPr>
            <a:grpSpLocks/>
          </p:cNvGrpSpPr>
          <p:nvPr/>
        </p:nvGrpSpPr>
        <p:grpSpPr bwMode="auto">
          <a:xfrm>
            <a:off x="6480175" y="3611563"/>
            <a:ext cx="454025" cy="338137"/>
            <a:chOff x="3878" y="1752"/>
            <a:chExt cx="346" cy="257"/>
          </a:xfrm>
        </p:grpSpPr>
        <p:sp>
          <p:nvSpPr>
            <p:cNvPr id="141406" name="Line 99"/>
            <p:cNvSpPr>
              <a:spLocks noChangeShapeType="1"/>
            </p:cNvSpPr>
            <p:nvPr/>
          </p:nvSpPr>
          <p:spPr bwMode="auto">
            <a:xfrm>
              <a:off x="3879" y="1797"/>
              <a:ext cx="22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1407" name="Text Box 100"/>
            <p:cNvSpPr txBox="1">
              <a:spLocks noChangeArrowheads="1"/>
            </p:cNvSpPr>
            <p:nvPr/>
          </p:nvSpPr>
          <p:spPr bwMode="auto">
            <a:xfrm>
              <a:off x="3878" y="1752"/>
              <a:ext cx="346" cy="2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1600">
                  <a:latin typeface="Times New Roman" panose="02020603050405020304" pitchFamily="18" charset="0"/>
                  <a:cs typeface="Times New Roman" panose="02020603050405020304" pitchFamily="18" charset="0"/>
                </a:rPr>
                <a:t>3p</a:t>
              </a:r>
              <a:r>
                <a:rPr lang="en-US" altLang="zh-CN" sz="1600" baseline="-25000">
                  <a:latin typeface="Times New Roman" panose="02020603050405020304" pitchFamily="18" charset="0"/>
                  <a:cs typeface="Times New Roman" panose="02020603050405020304" pitchFamily="18" charset="0"/>
                </a:rPr>
                <a:t>x</a:t>
              </a:r>
              <a:endParaRPr lang="en-US" altLang="zh-CN" sz="1600">
                <a:latin typeface="Times New Roman" panose="02020603050405020304" pitchFamily="18" charset="0"/>
                <a:cs typeface="Times New Roman" panose="02020603050405020304" pitchFamily="18" charset="0"/>
              </a:endParaRPr>
            </a:p>
          </p:txBody>
        </p:sp>
      </p:grpSp>
      <p:grpSp>
        <p:nvGrpSpPr>
          <p:cNvPr id="141377" name="Group 101"/>
          <p:cNvGrpSpPr>
            <a:grpSpLocks/>
          </p:cNvGrpSpPr>
          <p:nvPr/>
        </p:nvGrpSpPr>
        <p:grpSpPr bwMode="auto">
          <a:xfrm>
            <a:off x="6848475" y="3611563"/>
            <a:ext cx="452438" cy="338137"/>
            <a:chOff x="3878" y="1752"/>
            <a:chExt cx="346" cy="257"/>
          </a:xfrm>
        </p:grpSpPr>
        <p:sp>
          <p:nvSpPr>
            <p:cNvPr id="141404" name="Line 102"/>
            <p:cNvSpPr>
              <a:spLocks noChangeShapeType="1"/>
            </p:cNvSpPr>
            <p:nvPr/>
          </p:nvSpPr>
          <p:spPr bwMode="auto">
            <a:xfrm>
              <a:off x="3879" y="1797"/>
              <a:ext cx="22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1405" name="Text Box 103"/>
            <p:cNvSpPr txBox="1">
              <a:spLocks noChangeArrowheads="1"/>
            </p:cNvSpPr>
            <p:nvPr/>
          </p:nvSpPr>
          <p:spPr bwMode="auto">
            <a:xfrm>
              <a:off x="3878" y="1752"/>
              <a:ext cx="346" cy="2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1600">
                  <a:latin typeface="Times New Roman" panose="02020603050405020304" pitchFamily="18" charset="0"/>
                  <a:cs typeface="Times New Roman" panose="02020603050405020304" pitchFamily="18" charset="0"/>
                </a:rPr>
                <a:t>3p</a:t>
              </a:r>
              <a:r>
                <a:rPr lang="en-US" altLang="zh-CN" sz="1600" baseline="-25000">
                  <a:latin typeface="Times New Roman" panose="02020603050405020304" pitchFamily="18" charset="0"/>
                  <a:cs typeface="Times New Roman" panose="02020603050405020304" pitchFamily="18" charset="0"/>
                </a:rPr>
                <a:t>y</a:t>
              </a:r>
              <a:endParaRPr lang="en-US" altLang="zh-CN" sz="1600">
                <a:latin typeface="Times New Roman" panose="02020603050405020304" pitchFamily="18" charset="0"/>
                <a:cs typeface="Times New Roman" panose="02020603050405020304" pitchFamily="18" charset="0"/>
              </a:endParaRPr>
            </a:p>
          </p:txBody>
        </p:sp>
      </p:grpSp>
      <p:grpSp>
        <p:nvGrpSpPr>
          <p:cNvPr id="141378" name="Group 104"/>
          <p:cNvGrpSpPr>
            <a:grpSpLocks/>
          </p:cNvGrpSpPr>
          <p:nvPr/>
        </p:nvGrpSpPr>
        <p:grpSpPr bwMode="auto">
          <a:xfrm>
            <a:off x="7205663" y="3611563"/>
            <a:ext cx="444500" cy="338137"/>
            <a:chOff x="3878" y="1752"/>
            <a:chExt cx="340" cy="257"/>
          </a:xfrm>
        </p:grpSpPr>
        <p:sp>
          <p:nvSpPr>
            <p:cNvPr id="141402" name="Line 105"/>
            <p:cNvSpPr>
              <a:spLocks noChangeShapeType="1"/>
            </p:cNvSpPr>
            <p:nvPr/>
          </p:nvSpPr>
          <p:spPr bwMode="auto">
            <a:xfrm>
              <a:off x="3879" y="1797"/>
              <a:ext cx="22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1403" name="Text Box 106"/>
            <p:cNvSpPr txBox="1">
              <a:spLocks noChangeArrowheads="1"/>
            </p:cNvSpPr>
            <p:nvPr/>
          </p:nvSpPr>
          <p:spPr bwMode="auto">
            <a:xfrm>
              <a:off x="3878" y="1752"/>
              <a:ext cx="340" cy="2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1600">
                  <a:latin typeface="Times New Roman" panose="02020603050405020304" pitchFamily="18" charset="0"/>
                  <a:cs typeface="Times New Roman" panose="02020603050405020304" pitchFamily="18" charset="0"/>
                </a:rPr>
                <a:t>3p</a:t>
              </a:r>
              <a:r>
                <a:rPr lang="en-US" altLang="zh-CN" sz="1600" baseline="-25000">
                  <a:latin typeface="Times New Roman" panose="02020603050405020304" pitchFamily="18" charset="0"/>
                  <a:cs typeface="Times New Roman" panose="02020603050405020304" pitchFamily="18" charset="0"/>
                </a:rPr>
                <a:t>z</a:t>
              </a:r>
              <a:endParaRPr lang="en-US" altLang="zh-CN" sz="1600">
                <a:latin typeface="Times New Roman" panose="02020603050405020304" pitchFamily="18" charset="0"/>
                <a:cs typeface="Times New Roman" panose="02020603050405020304" pitchFamily="18" charset="0"/>
              </a:endParaRPr>
            </a:p>
          </p:txBody>
        </p:sp>
      </p:grpSp>
      <p:sp>
        <p:nvSpPr>
          <p:cNvPr id="141379" name="Line 107"/>
          <p:cNvSpPr>
            <a:spLocks noChangeShapeType="1"/>
          </p:cNvSpPr>
          <p:nvPr/>
        </p:nvSpPr>
        <p:spPr bwMode="auto">
          <a:xfrm>
            <a:off x="7620000" y="3252788"/>
            <a:ext cx="1778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1380" name="Line 108"/>
          <p:cNvSpPr>
            <a:spLocks noChangeShapeType="1"/>
          </p:cNvSpPr>
          <p:nvPr/>
        </p:nvSpPr>
        <p:spPr bwMode="auto">
          <a:xfrm>
            <a:off x="7858125" y="3252788"/>
            <a:ext cx="1778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1381" name="Line 109"/>
          <p:cNvSpPr>
            <a:spLocks noChangeShapeType="1"/>
          </p:cNvSpPr>
          <p:nvPr/>
        </p:nvSpPr>
        <p:spPr bwMode="auto">
          <a:xfrm>
            <a:off x="8096250" y="3252788"/>
            <a:ext cx="1778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1382" name="Line 110"/>
          <p:cNvSpPr>
            <a:spLocks noChangeShapeType="1"/>
          </p:cNvSpPr>
          <p:nvPr/>
        </p:nvSpPr>
        <p:spPr bwMode="auto">
          <a:xfrm>
            <a:off x="8332788" y="3252788"/>
            <a:ext cx="1778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1383" name="Line 111"/>
          <p:cNvSpPr>
            <a:spLocks noChangeShapeType="1"/>
          </p:cNvSpPr>
          <p:nvPr/>
        </p:nvSpPr>
        <p:spPr bwMode="auto">
          <a:xfrm>
            <a:off x="8570913" y="3252788"/>
            <a:ext cx="1778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1384" name="AutoShape 112"/>
          <p:cNvSpPr>
            <a:spLocks/>
          </p:cNvSpPr>
          <p:nvPr/>
        </p:nvSpPr>
        <p:spPr bwMode="auto">
          <a:xfrm rot="-5400000">
            <a:off x="8095457" y="2837656"/>
            <a:ext cx="177800" cy="1128713"/>
          </a:xfrm>
          <a:prstGeom prst="leftBrace">
            <a:avLst>
              <a:gd name="adj1" fmla="val 53166"/>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1600">
              <a:latin typeface="Times New Roman" panose="02020603050405020304" pitchFamily="18" charset="0"/>
              <a:cs typeface="Times New Roman" panose="02020603050405020304" pitchFamily="18" charset="0"/>
            </a:endParaRPr>
          </a:p>
        </p:txBody>
      </p:sp>
      <p:sp>
        <p:nvSpPr>
          <p:cNvPr id="141385" name="Text Box 113"/>
          <p:cNvSpPr txBox="1">
            <a:spLocks noChangeArrowheads="1"/>
          </p:cNvSpPr>
          <p:nvPr/>
        </p:nvSpPr>
        <p:spPr bwMode="auto">
          <a:xfrm>
            <a:off x="8020050" y="3468688"/>
            <a:ext cx="385763"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1600">
                <a:latin typeface="Times New Roman" panose="02020603050405020304" pitchFamily="18" charset="0"/>
                <a:cs typeface="Times New Roman" panose="02020603050405020304" pitchFamily="18" charset="0"/>
              </a:rPr>
              <a:t>3d</a:t>
            </a:r>
          </a:p>
        </p:txBody>
      </p:sp>
      <p:sp>
        <p:nvSpPr>
          <p:cNvPr id="141386" name="Text Box 115"/>
          <p:cNvSpPr txBox="1">
            <a:spLocks noChangeArrowheads="1"/>
          </p:cNvSpPr>
          <p:nvPr/>
        </p:nvSpPr>
        <p:spPr bwMode="auto">
          <a:xfrm>
            <a:off x="5364163" y="3252788"/>
            <a:ext cx="49847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1600">
                <a:latin typeface="Times New Roman" panose="02020603050405020304" pitchFamily="18" charset="0"/>
                <a:cs typeface="Times New Roman" panose="02020603050405020304" pitchFamily="18" charset="0"/>
              </a:rPr>
              <a:t>n=4</a:t>
            </a:r>
          </a:p>
        </p:txBody>
      </p:sp>
      <p:grpSp>
        <p:nvGrpSpPr>
          <p:cNvPr id="141387" name="Group 116"/>
          <p:cNvGrpSpPr>
            <a:grpSpLocks/>
          </p:cNvGrpSpPr>
          <p:nvPr/>
        </p:nvGrpSpPr>
        <p:grpSpPr bwMode="auto">
          <a:xfrm>
            <a:off x="5986463" y="3313113"/>
            <a:ext cx="352425" cy="338137"/>
            <a:chOff x="3878" y="1752"/>
            <a:chExt cx="270" cy="257"/>
          </a:xfrm>
        </p:grpSpPr>
        <p:sp>
          <p:nvSpPr>
            <p:cNvPr id="141400" name="Line 117"/>
            <p:cNvSpPr>
              <a:spLocks noChangeShapeType="1"/>
            </p:cNvSpPr>
            <p:nvPr/>
          </p:nvSpPr>
          <p:spPr bwMode="auto">
            <a:xfrm>
              <a:off x="3879" y="1797"/>
              <a:ext cx="22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1401" name="Text Box 118"/>
            <p:cNvSpPr txBox="1">
              <a:spLocks noChangeArrowheads="1"/>
            </p:cNvSpPr>
            <p:nvPr/>
          </p:nvSpPr>
          <p:spPr bwMode="auto">
            <a:xfrm>
              <a:off x="3878" y="1752"/>
              <a:ext cx="270" cy="2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1600">
                  <a:latin typeface="Times New Roman" panose="02020603050405020304" pitchFamily="18" charset="0"/>
                  <a:cs typeface="Times New Roman" panose="02020603050405020304" pitchFamily="18" charset="0"/>
                </a:rPr>
                <a:t>4s</a:t>
              </a:r>
            </a:p>
          </p:txBody>
        </p:sp>
      </p:grpSp>
      <p:grpSp>
        <p:nvGrpSpPr>
          <p:cNvPr id="141388" name="Group 119"/>
          <p:cNvGrpSpPr>
            <a:grpSpLocks/>
          </p:cNvGrpSpPr>
          <p:nvPr/>
        </p:nvGrpSpPr>
        <p:grpSpPr bwMode="auto">
          <a:xfrm>
            <a:off x="6373813" y="3074988"/>
            <a:ext cx="454025" cy="338137"/>
            <a:chOff x="3878" y="1752"/>
            <a:chExt cx="346" cy="257"/>
          </a:xfrm>
        </p:grpSpPr>
        <p:sp>
          <p:nvSpPr>
            <p:cNvPr id="141398" name="Line 120"/>
            <p:cNvSpPr>
              <a:spLocks noChangeShapeType="1"/>
            </p:cNvSpPr>
            <p:nvPr/>
          </p:nvSpPr>
          <p:spPr bwMode="auto">
            <a:xfrm>
              <a:off x="3879" y="1797"/>
              <a:ext cx="22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1399" name="Text Box 121"/>
            <p:cNvSpPr txBox="1">
              <a:spLocks noChangeArrowheads="1"/>
            </p:cNvSpPr>
            <p:nvPr/>
          </p:nvSpPr>
          <p:spPr bwMode="auto">
            <a:xfrm>
              <a:off x="3878" y="1752"/>
              <a:ext cx="346" cy="2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1600">
                  <a:latin typeface="Times New Roman" panose="02020603050405020304" pitchFamily="18" charset="0"/>
                  <a:cs typeface="Times New Roman" panose="02020603050405020304" pitchFamily="18" charset="0"/>
                </a:rPr>
                <a:t>4p</a:t>
              </a:r>
              <a:r>
                <a:rPr lang="en-US" altLang="zh-CN" sz="1600" baseline="-25000">
                  <a:latin typeface="Times New Roman" panose="02020603050405020304" pitchFamily="18" charset="0"/>
                  <a:cs typeface="Times New Roman" panose="02020603050405020304" pitchFamily="18" charset="0"/>
                </a:rPr>
                <a:t>x</a:t>
              </a:r>
              <a:endParaRPr lang="en-US" altLang="zh-CN" sz="1600">
                <a:latin typeface="Times New Roman" panose="02020603050405020304" pitchFamily="18" charset="0"/>
                <a:cs typeface="Times New Roman" panose="02020603050405020304" pitchFamily="18" charset="0"/>
              </a:endParaRPr>
            </a:p>
          </p:txBody>
        </p:sp>
      </p:grpSp>
      <p:grpSp>
        <p:nvGrpSpPr>
          <p:cNvPr id="141389" name="Group 122"/>
          <p:cNvGrpSpPr>
            <a:grpSpLocks/>
          </p:cNvGrpSpPr>
          <p:nvPr/>
        </p:nvGrpSpPr>
        <p:grpSpPr bwMode="auto">
          <a:xfrm>
            <a:off x="6742113" y="3074988"/>
            <a:ext cx="452437" cy="338137"/>
            <a:chOff x="3878" y="1752"/>
            <a:chExt cx="346" cy="257"/>
          </a:xfrm>
        </p:grpSpPr>
        <p:sp>
          <p:nvSpPr>
            <p:cNvPr id="3" name="Line 123"/>
            <p:cNvSpPr>
              <a:spLocks noChangeShapeType="1"/>
            </p:cNvSpPr>
            <p:nvPr/>
          </p:nvSpPr>
          <p:spPr bwMode="auto">
            <a:xfrm>
              <a:off x="3879" y="1797"/>
              <a:ext cx="22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 name="Text Box 124"/>
            <p:cNvSpPr txBox="1">
              <a:spLocks noChangeArrowheads="1"/>
            </p:cNvSpPr>
            <p:nvPr/>
          </p:nvSpPr>
          <p:spPr bwMode="auto">
            <a:xfrm>
              <a:off x="3878" y="1752"/>
              <a:ext cx="346" cy="2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1600">
                  <a:latin typeface="Times New Roman" panose="02020603050405020304" pitchFamily="18" charset="0"/>
                  <a:cs typeface="Times New Roman" panose="02020603050405020304" pitchFamily="18" charset="0"/>
                </a:rPr>
                <a:t>4p</a:t>
              </a:r>
              <a:r>
                <a:rPr lang="en-US" altLang="zh-CN" sz="1600" baseline="-25000">
                  <a:latin typeface="Times New Roman" panose="02020603050405020304" pitchFamily="18" charset="0"/>
                  <a:cs typeface="Times New Roman" panose="02020603050405020304" pitchFamily="18" charset="0"/>
                </a:rPr>
                <a:t>y</a:t>
              </a:r>
              <a:endParaRPr lang="en-US" altLang="zh-CN" sz="1600">
                <a:latin typeface="Times New Roman" panose="02020603050405020304" pitchFamily="18" charset="0"/>
                <a:cs typeface="Times New Roman" panose="02020603050405020304" pitchFamily="18" charset="0"/>
              </a:endParaRPr>
            </a:p>
          </p:txBody>
        </p:sp>
      </p:grpSp>
      <p:grpSp>
        <p:nvGrpSpPr>
          <p:cNvPr id="141390" name="Group 125"/>
          <p:cNvGrpSpPr>
            <a:grpSpLocks/>
          </p:cNvGrpSpPr>
          <p:nvPr/>
        </p:nvGrpSpPr>
        <p:grpSpPr bwMode="auto">
          <a:xfrm>
            <a:off x="7099300" y="3074988"/>
            <a:ext cx="446088" cy="338137"/>
            <a:chOff x="3878" y="1752"/>
            <a:chExt cx="340" cy="257"/>
          </a:xfrm>
        </p:grpSpPr>
        <p:sp>
          <p:nvSpPr>
            <p:cNvPr id="5" name="Line 126"/>
            <p:cNvSpPr>
              <a:spLocks noChangeShapeType="1"/>
            </p:cNvSpPr>
            <p:nvPr/>
          </p:nvSpPr>
          <p:spPr bwMode="auto">
            <a:xfrm>
              <a:off x="3879" y="1797"/>
              <a:ext cx="22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 name="Text Box 127"/>
            <p:cNvSpPr txBox="1">
              <a:spLocks noChangeArrowheads="1"/>
            </p:cNvSpPr>
            <p:nvPr/>
          </p:nvSpPr>
          <p:spPr bwMode="auto">
            <a:xfrm>
              <a:off x="3878" y="1752"/>
              <a:ext cx="340" cy="2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1600">
                  <a:latin typeface="Times New Roman" panose="02020603050405020304" pitchFamily="18" charset="0"/>
                  <a:cs typeface="Times New Roman" panose="02020603050405020304" pitchFamily="18" charset="0"/>
                </a:rPr>
                <a:t>4p</a:t>
              </a:r>
              <a:r>
                <a:rPr lang="en-US" altLang="zh-CN" sz="1600" baseline="-25000">
                  <a:latin typeface="Times New Roman" panose="02020603050405020304" pitchFamily="18" charset="0"/>
                  <a:cs typeface="Times New Roman" panose="02020603050405020304" pitchFamily="18" charset="0"/>
                </a:rPr>
                <a:t>z</a:t>
              </a:r>
              <a:endParaRPr lang="en-US" altLang="zh-CN" sz="1600">
                <a:latin typeface="Times New Roman" panose="02020603050405020304" pitchFamily="18" charset="0"/>
                <a:cs typeface="Times New Roman" panose="02020603050405020304" pitchFamily="18" charset="0"/>
              </a:endParaRPr>
            </a:p>
          </p:txBody>
        </p:sp>
      </p:grpSp>
      <p:sp>
        <p:nvSpPr>
          <p:cNvPr id="141391" name="Line 128"/>
          <p:cNvSpPr>
            <a:spLocks noChangeShapeType="1"/>
          </p:cNvSpPr>
          <p:nvPr/>
        </p:nvSpPr>
        <p:spPr bwMode="auto">
          <a:xfrm>
            <a:off x="7577138" y="2620963"/>
            <a:ext cx="1778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1392" name="Line 129"/>
          <p:cNvSpPr>
            <a:spLocks noChangeShapeType="1"/>
          </p:cNvSpPr>
          <p:nvPr/>
        </p:nvSpPr>
        <p:spPr bwMode="auto">
          <a:xfrm>
            <a:off x="7813675" y="2620963"/>
            <a:ext cx="1778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1393" name="Line 130"/>
          <p:cNvSpPr>
            <a:spLocks noChangeShapeType="1"/>
          </p:cNvSpPr>
          <p:nvPr/>
        </p:nvSpPr>
        <p:spPr bwMode="auto">
          <a:xfrm>
            <a:off x="8051800" y="2620963"/>
            <a:ext cx="17938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1394" name="Line 131"/>
          <p:cNvSpPr>
            <a:spLocks noChangeShapeType="1"/>
          </p:cNvSpPr>
          <p:nvPr/>
        </p:nvSpPr>
        <p:spPr bwMode="auto">
          <a:xfrm>
            <a:off x="8289925" y="2620963"/>
            <a:ext cx="1778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1395" name="Line 132"/>
          <p:cNvSpPr>
            <a:spLocks noChangeShapeType="1"/>
          </p:cNvSpPr>
          <p:nvPr/>
        </p:nvSpPr>
        <p:spPr bwMode="auto">
          <a:xfrm>
            <a:off x="8528050" y="2620963"/>
            <a:ext cx="1778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1396" name="AutoShape 133"/>
          <p:cNvSpPr>
            <a:spLocks/>
          </p:cNvSpPr>
          <p:nvPr/>
        </p:nvSpPr>
        <p:spPr bwMode="auto">
          <a:xfrm rot="-5400000">
            <a:off x="8051800" y="2205038"/>
            <a:ext cx="179388" cy="1128712"/>
          </a:xfrm>
          <a:prstGeom prst="leftBrace">
            <a:avLst>
              <a:gd name="adj1" fmla="val 52696"/>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1600">
              <a:latin typeface="Times New Roman" panose="02020603050405020304" pitchFamily="18" charset="0"/>
              <a:cs typeface="Times New Roman" panose="02020603050405020304" pitchFamily="18" charset="0"/>
            </a:endParaRPr>
          </a:p>
        </p:txBody>
      </p:sp>
      <p:sp>
        <p:nvSpPr>
          <p:cNvPr id="141397" name="Text Box 134"/>
          <p:cNvSpPr txBox="1">
            <a:spLocks noChangeArrowheads="1"/>
          </p:cNvSpPr>
          <p:nvPr/>
        </p:nvSpPr>
        <p:spPr bwMode="auto">
          <a:xfrm>
            <a:off x="7977188" y="2835275"/>
            <a:ext cx="38576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1600">
                <a:latin typeface="Times New Roman" panose="02020603050405020304" pitchFamily="18" charset="0"/>
                <a:cs typeface="Times New Roman" panose="02020603050405020304" pitchFamily="18" charset="0"/>
              </a:rPr>
              <a:t>4d</a:t>
            </a:r>
          </a:p>
        </p:txBody>
      </p:sp>
      <p:grpSp>
        <p:nvGrpSpPr>
          <p:cNvPr id="141322" name="Group 137"/>
          <p:cNvGrpSpPr>
            <a:grpSpLocks/>
          </p:cNvGrpSpPr>
          <p:nvPr/>
        </p:nvGrpSpPr>
        <p:grpSpPr bwMode="auto">
          <a:xfrm>
            <a:off x="5353050" y="850900"/>
            <a:ext cx="482600" cy="1981200"/>
            <a:chOff x="2939" y="638"/>
            <a:chExt cx="366" cy="1489"/>
          </a:xfrm>
        </p:grpSpPr>
        <p:sp>
          <p:nvSpPr>
            <p:cNvPr id="13" name="Line 10"/>
            <p:cNvSpPr>
              <a:spLocks noChangeShapeType="1"/>
            </p:cNvSpPr>
            <p:nvPr/>
          </p:nvSpPr>
          <p:spPr bwMode="auto">
            <a:xfrm flipV="1">
              <a:off x="3305" y="721"/>
              <a:ext cx="0" cy="1406"/>
            </a:xfrm>
            <a:prstGeom prst="line">
              <a:avLst/>
            </a:prstGeom>
            <a:noFill/>
            <a:ln w="25400">
              <a:solidFill>
                <a:schemeClr val="tx1"/>
              </a:solidFill>
              <a:round/>
              <a:headEnd/>
              <a:tailEnd type="stealth" w="lg" len="lg"/>
            </a:ln>
            <a:extLst>
              <a:ext uri="{909E8E84-426E-40DD-AFC4-6F175D3DCCD1}">
                <a14:hiddenFill xmlns:a14="http://schemas.microsoft.com/office/drawing/2010/main">
                  <a:noFill/>
                </a14:hiddenFill>
              </a:ext>
            </a:extLst>
          </p:spPr>
          <p:txBody>
            <a:bodyPr/>
            <a:lstStyle/>
            <a:p>
              <a:endParaRPr lang="zh-CN" altLang="en-US"/>
            </a:p>
          </p:txBody>
        </p:sp>
        <p:sp>
          <p:nvSpPr>
            <p:cNvPr id="14" name="Text Box 11"/>
            <p:cNvSpPr txBox="1">
              <a:spLocks noChangeArrowheads="1"/>
            </p:cNvSpPr>
            <p:nvPr/>
          </p:nvSpPr>
          <p:spPr bwMode="auto">
            <a:xfrm>
              <a:off x="2939" y="638"/>
              <a:ext cx="300" cy="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1600">
                  <a:solidFill>
                    <a:srgbClr val="0000CC"/>
                  </a:solidFill>
                  <a:latin typeface="Times New Roman" panose="02020603050405020304" pitchFamily="18" charset="0"/>
                  <a:cs typeface="Times New Roman" panose="02020603050405020304" pitchFamily="18" charset="0"/>
                </a:rPr>
                <a:t>E</a:t>
              </a:r>
              <a:r>
                <a:rPr lang="en-US" altLang="zh-CN" sz="1600" baseline="-25000">
                  <a:solidFill>
                    <a:srgbClr val="0000CC"/>
                  </a:solidFill>
                  <a:latin typeface="Times New Roman" panose="02020603050405020304" pitchFamily="18" charset="0"/>
                  <a:cs typeface="Times New Roman" panose="02020603050405020304" pitchFamily="18" charset="0"/>
                </a:rPr>
                <a:t>n</a:t>
              </a:r>
              <a:endParaRPr lang="en-US" altLang="zh-CN" sz="1600">
                <a:solidFill>
                  <a:srgbClr val="0000CC"/>
                </a:solidFill>
                <a:latin typeface="Times New Roman" panose="02020603050405020304" pitchFamily="18" charset="0"/>
                <a:cs typeface="Times New Roman" panose="02020603050405020304" pitchFamily="18" charset="0"/>
              </a:endParaRPr>
            </a:p>
          </p:txBody>
        </p:sp>
      </p:grpSp>
      <p:grpSp>
        <p:nvGrpSpPr>
          <p:cNvPr id="141324" name="Group 136"/>
          <p:cNvGrpSpPr>
            <a:grpSpLocks/>
          </p:cNvGrpSpPr>
          <p:nvPr/>
        </p:nvGrpSpPr>
        <p:grpSpPr bwMode="auto">
          <a:xfrm>
            <a:off x="5334000" y="2411413"/>
            <a:ext cx="1047750" cy="379412"/>
            <a:chOff x="2925" y="1811"/>
            <a:chExt cx="793" cy="285"/>
          </a:xfrm>
        </p:grpSpPr>
        <p:grpSp>
          <p:nvGrpSpPr>
            <p:cNvPr id="15" name="Group 14"/>
            <p:cNvGrpSpPr>
              <a:grpSpLocks/>
            </p:cNvGrpSpPr>
            <p:nvPr/>
          </p:nvGrpSpPr>
          <p:grpSpPr bwMode="auto">
            <a:xfrm>
              <a:off x="3440" y="1842"/>
              <a:ext cx="278" cy="254"/>
              <a:chOff x="3878" y="1752"/>
              <a:chExt cx="278" cy="254"/>
            </a:xfrm>
          </p:grpSpPr>
          <p:sp>
            <p:nvSpPr>
              <p:cNvPr id="16" name="Line 12"/>
              <p:cNvSpPr>
                <a:spLocks noChangeShapeType="1"/>
              </p:cNvSpPr>
              <p:nvPr/>
            </p:nvSpPr>
            <p:spPr bwMode="auto">
              <a:xfrm>
                <a:off x="3879" y="1797"/>
                <a:ext cx="22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 name="Text Box 13"/>
              <p:cNvSpPr txBox="1">
                <a:spLocks noChangeArrowheads="1"/>
              </p:cNvSpPr>
              <p:nvPr/>
            </p:nvSpPr>
            <p:spPr bwMode="auto">
              <a:xfrm>
                <a:off x="3878" y="1752"/>
                <a:ext cx="278" cy="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1600">
                    <a:solidFill>
                      <a:srgbClr val="0000CC"/>
                    </a:solidFill>
                    <a:latin typeface="Times New Roman" panose="02020603050405020304" pitchFamily="18" charset="0"/>
                    <a:cs typeface="Times New Roman" panose="02020603050405020304" pitchFamily="18" charset="0"/>
                  </a:rPr>
                  <a:t>1s</a:t>
                </a:r>
              </a:p>
            </p:txBody>
          </p:sp>
        </p:grpSp>
        <p:sp>
          <p:nvSpPr>
            <p:cNvPr id="18" name="Text Box 15"/>
            <p:cNvSpPr txBox="1">
              <a:spLocks noChangeArrowheads="1"/>
            </p:cNvSpPr>
            <p:nvPr/>
          </p:nvSpPr>
          <p:spPr bwMode="auto">
            <a:xfrm>
              <a:off x="2925" y="1811"/>
              <a:ext cx="392" cy="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1600">
                  <a:solidFill>
                    <a:srgbClr val="0000CC"/>
                  </a:solidFill>
                  <a:latin typeface="Times New Roman" panose="02020603050405020304" pitchFamily="18" charset="0"/>
                  <a:cs typeface="Times New Roman" panose="02020603050405020304" pitchFamily="18" charset="0"/>
                </a:rPr>
                <a:t>n=1</a:t>
              </a:r>
            </a:p>
          </p:txBody>
        </p:sp>
      </p:grpSp>
      <p:grpSp>
        <p:nvGrpSpPr>
          <p:cNvPr id="141325" name="Group 138"/>
          <p:cNvGrpSpPr>
            <a:grpSpLocks/>
          </p:cNvGrpSpPr>
          <p:nvPr/>
        </p:nvGrpSpPr>
        <p:grpSpPr bwMode="auto">
          <a:xfrm>
            <a:off x="5334000" y="1970088"/>
            <a:ext cx="2319338" cy="439737"/>
            <a:chOff x="2925" y="1479"/>
            <a:chExt cx="1757" cy="331"/>
          </a:xfrm>
        </p:grpSpPr>
        <p:sp>
          <p:nvSpPr>
            <p:cNvPr id="19" name="Text Box 16"/>
            <p:cNvSpPr txBox="1">
              <a:spLocks noChangeArrowheads="1"/>
            </p:cNvSpPr>
            <p:nvPr/>
          </p:nvSpPr>
          <p:spPr bwMode="auto">
            <a:xfrm>
              <a:off x="2925" y="1479"/>
              <a:ext cx="392" cy="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1600">
                  <a:solidFill>
                    <a:srgbClr val="0000CC"/>
                  </a:solidFill>
                  <a:latin typeface="Times New Roman" panose="02020603050405020304" pitchFamily="18" charset="0"/>
                  <a:cs typeface="Times New Roman" panose="02020603050405020304" pitchFamily="18" charset="0"/>
                </a:rPr>
                <a:t>n=2</a:t>
              </a:r>
            </a:p>
          </p:txBody>
        </p:sp>
        <p:grpSp>
          <p:nvGrpSpPr>
            <p:cNvPr id="20" name="Group 18"/>
            <p:cNvGrpSpPr>
              <a:grpSpLocks/>
            </p:cNvGrpSpPr>
            <p:nvPr/>
          </p:nvGrpSpPr>
          <p:grpSpPr bwMode="auto">
            <a:xfrm>
              <a:off x="3440" y="1556"/>
              <a:ext cx="278" cy="254"/>
              <a:chOff x="3878" y="1769"/>
              <a:chExt cx="278" cy="254"/>
            </a:xfrm>
          </p:grpSpPr>
          <p:sp>
            <p:nvSpPr>
              <p:cNvPr id="21" name="Line 19"/>
              <p:cNvSpPr>
                <a:spLocks noChangeShapeType="1"/>
              </p:cNvSpPr>
              <p:nvPr/>
            </p:nvSpPr>
            <p:spPr bwMode="auto">
              <a:xfrm>
                <a:off x="3879" y="1797"/>
                <a:ext cx="22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 name="Text Box 20"/>
              <p:cNvSpPr txBox="1">
                <a:spLocks noChangeArrowheads="1"/>
              </p:cNvSpPr>
              <p:nvPr/>
            </p:nvSpPr>
            <p:spPr bwMode="auto">
              <a:xfrm>
                <a:off x="3878" y="1769"/>
                <a:ext cx="278" cy="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1600">
                    <a:solidFill>
                      <a:srgbClr val="0000CC"/>
                    </a:solidFill>
                    <a:latin typeface="Times New Roman" panose="02020603050405020304" pitchFamily="18" charset="0"/>
                    <a:cs typeface="Times New Roman" panose="02020603050405020304" pitchFamily="18" charset="0"/>
                  </a:rPr>
                  <a:t>2s</a:t>
                </a:r>
              </a:p>
            </p:txBody>
          </p:sp>
        </p:grpSp>
        <p:grpSp>
          <p:nvGrpSpPr>
            <p:cNvPr id="23" name="Group 21"/>
            <p:cNvGrpSpPr>
              <a:grpSpLocks/>
            </p:cNvGrpSpPr>
            <p:nvPr/>
          </p:nvGrpSpPr>
          <p:grpSpPr bwMode="auto">
            <a:xfrm>
              <a:off x="3778" y="1539"/>
              <a:ext cx="356" cy="254"/>
              <a:chOff x="3878" y="1752"/>
              <a:chExt cx="356" cy="254"/>
            </a:xfrm>
          </p:grpSpPr>
          <p:sp>
            <p:nvSpPr>
              <p:cNvPr id="24" name="Line 22"/>
              <p:cNvSpPr>
                <a:spLocks noChangeShapeType="1"/>
              </p:cNvSpPr>
              <p:nvPr/>
            </p:nvSpPr>
            <p:spPr bwMode="auto">
              <a:xfrm>
                <a:off x="3879" y="1797"/>
                <a:ext cx="22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 name="Text Box 23"/>
              <p:cNvSpPr txBox="1">
                <a:spLocks noChangeArrowheads="1"/>
              </p:cNvSpPr>
              <p:nvPr/>
            </p:nvSpPr>
            <p:spPr bwMode="auto">
              <a:xfrm>
                <a:off x="3878" y="1752"/>
                <a:ext cx="356" cy="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1600">
                    <a:solidFill>
                      <a:srgbClr val="0000CC"/>
                    </a:solidFill>
                    <a:latin typeface="Times New Roman" panose="02020603050405020304" pitchFamily="18" charset="0"/>
                    <a:cs typeface="Times New Roman" panose="02020603050405020304" pitchFamily="18" charset="0"/>
                  </a:rPr>
                  <a:t>2p</a:t>
                </a:r>
                <a:r>
                  <a:rPr lang="en-US" altLang="zh-CN" sz="1600" baseline="-25000">
                    <a:solidFill>
                      <a:srgbClr val="0000CC"/>
                    </a:solidFill>
                    <a:latin typeface="Times New Roman" panose="02020603050405020304" pitchFamily="18" charset="0"/>
                    <a:cs typeface="Times New Roman" panose="02020603050405020304" pitchFamily="18" charset="0"/>
                  </a:rPr>
                  <a:t>x</a:t>
                </a:r>
                <a:endParaRPr lang="en-US" altLang="zh-CN" sz="1600">
                  <a:solidFill>
                    <a:srgbClr val="0000CC"/>
                  </a:solidFill>
                  <a:latin typeface="Times New Roman" panose="02020603050405020304" pitchFamily="18" charset="0"/>
                  <a:cs typeface="Times New Roman" panose="02020603050405020304" pitchFamily="18" charset="0"/>
                </a:endParaRPr>
              </a:p>
            </p:txBody>
          </p:sp>
        </p:grpSp>
        <p:grpSp>
          <p:nvGrpSpPr>
            <p:cNvPr id="26" name="Group 24"/>
            <p:cNvGrpSpPr>
              <a:grpSpLocks/>
            </p:cNvGrpSpPr>
            <p:nvPr/>
          </p:nvGrpSpPr>
          <p:grpSpPr bwMode="auto">
            <a:xfrm>
              <a:off x="4059" y="1539"/>
              <a:ext cx="356" cy="254"/>
              <a:chOff x="3878" y="1752"/>
              <a:chExt cx="356" cy="254"/>
            </a:xfrm>
          </p:grpSpPr>
          <p:sp>
            <p:nvSpPr>
              <p:cNvPr id="27" name="Line 25"/>
              <p:cNvSpPr>
                <a:spLocks noChangeShapeType="1"/>
              </p:cNvSpPr>
              <p:nvPr/>
            </p:nvSpPr>
            <p:spPr bwMode="auto">
              <a:xfrm>
                <a:off x="3879" y="1797"/>
                <a:ext cx="22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 name="Text Box 26"/>
              <p:cNvSpPr txBox="1">
                <a:spLocks noChangeArrowheads="1"/>
              </p:cNvSpPr>
              <p:nvPr/>
            </p:nvSpPr>
            <p:spPr bwMode="auto">
              <a:xfrm>
                <a:off x="3878" y="1752"/>
                <a:ext cx="356" cy="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1600">
                    <a:solidFill>
                      <a:srgbClr val="0000CC"/>
                    </a:solidFill>
                    <a:latin typeface="Times New Roman" panose="02020603050405020304" pitchFamily="18" charset="0"/>
                    <a:cs typeface="Times New Roman" panose="02020603050405020304" pitchFamily="18" charset="0"/>
                  </a:rPr>
                  <a:t>2p</a:t>
                </a:r>
                <a:r>
                  <a:rPr lang="en-US" altLang="zh-CN" sz="1600" baseline="-25000">
                    <a:solidFill>
                      <a:srgbClr val="0000CC"/>
                    </a:solidFill>
                    <a:latin typeface="Times New Roman" panose="02020603050405020304" pitchFamily="18" charset="0"/>
                    <a:cs typeface="Times New Roman" panose="02020603050405020304" pitchFamily="18" charset="0"/>
                  </a:rPr>
                  <a:t>y</a:t>
                </a:r>
                <a:endParaRPr lang="en-US" altLang="zh-CN" sz="1600">
                  <a:solidFill>
                    <a:srgbClr val="0000CC"/>
                  </a:solidFill>
                  <a:latin typeface="Times New Roman" panose="02020603050405020304" pitchFamily="18" charset="0"/>
                  <a:cs typeface="Times New Roman" panose="02020603050405020304" pitchFamily="18" charset="0"/>
                </a:endParaRPr>
              </a:p>
            </p:txBody>
          </p:sp>
        </p:grpSp>
        <p:grpSp>
          <p:nvGrpSpPr>
            <p:cNvPr id="29" name="Group 27"/>
            <p:cNvGrpSpPr>
              <a:grpSpLocks/>
            </p:cNvGrpSpPr>
            <p:nvPr/>
          </p:nvGrpSpPr>
          <p:grpSpPr bwMode="auto">
            <a:xfrm>
              <a:off x="4332" y="1539"/>
              <a:ext cx="350" cy="254"/>
              <a:chOff x="3878" y="1752"/>
              <a:chExt cx="350" cy="254"/>
            </a:xfrm>
          </p:grpSpPr>
          <p:sp>
            <p:nvSpPr>
              <p:cNvPr id="30" name="Line 28"/>
              <p:cNvSpPr>
                <a:spLocks noChangeShapeType="1"/>
              </p:cNvSpPr>
              <p:nvPr/>
            </p:nvSpPr>
            <p:spPr bwMode="auto">
              <a:xfrm>
                <a:off x="3879" y="1797"/>
                <a:ext cx="22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 name="Text Box 29"/>
              <p:cNvSpPr txBox="1">
                <a:spLocks noChangeArrowheads="1"/>
              </p:cNvSpPr>
              <p:nvPr/>
            </p:nvSpPr>
            <p:spPr bwMode="auto">
              <a:xfrm>
                <a:off x="3878" y="1752"/>
                <a:ext cx="350" cy="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1600">
                    <a:solidFill>
                      <a:srgbClr val="0000CC"/>
                    </a:solidFill>
                    <a:latin typeface="Times New Roman" panose="02020603050405020304" pitchFamily="18" charset="0"/>
                    <a:cs typeface="Times New Roman" panose="02020603050405020304" pitchFamily="18" charset="0"/>
                  </a:rPr>
                  <a:t>2p</a:t>
                </a:r>
                <a:r>
                  <a:rPr lang="en-US" altLang="zh-CN" sz="1600" baseline="-25000">
                    <a:solidFill>
                      <a:srgbClr val="0000CC"/>
                    </a:solidFill>
                    <a:latin typeface="Times New Roman" panose="02020603050405020304" pitchFamily="18" charset="0"/>
                    <a:cs typeface="Times New Roman" panose="02020603050405020304" pitchFamily="18" charset="0"/>
                  </a:rPr>
                  <a:t>z</a:t>
                </a:r>
                <a:endParaRPr lang="en-US" altLang="zh-CN" sz="1600">
                  <a:solidFill>
                    <a:srgbClr val="0000CC"/>
                  </a:solidFill>
                  <a:latin typeface="Times New Roman" panose="02020603050405020304" pitchFamily="18" charset="0"/>
                  <a:cs typeface="Times New Roman" panose="02020603050405020304" pitchFamily="18" charset="0"/>
                </a:endParaRPr>
              </a:p>
            </p:txBody>
          </p:sp>
        </p:grpSp>
      </p:grpSp>
      <p:grpSp>
        <p:nvGrpSpPr>
          <p:cNvPr id="141326" name="Group 139"/>
          <p:cNvGrpSpPr>
            <a:grpSpLocks/>
          </p:cNvGrpSpPr>
          <p:nvPr/>
        </p:nvGrpSpPr>
        <p:grpSpPr bwMode="auto">
          <a:xfrm>
            <a:off x="5334000" y="1608138"/>
            <a:ext cx="3414713" cy="674687"/>
            <a:chOff x="2925" y="1207"/>
            <a:chExt cx="2586" cy="507"/>
          </a:xfrm>
        </p:grpSpPr>
        <p:sp>
          <p:nvSpPr>
            <p:cNvPr id="141355" name="Text Box 17"/>
            <p:cNvSpPr txBox="1">
              <a:spLocks noChangeArrowheads="1"/>
            </p:cNvSpPr>
            <p:nvPr/>
          </p:nvSpPr>
          <p:spPr bwMode="auto">
            <a:xfrm>
              <a:off x="2925" y="1207"/>
              <a:ext cx="392" cy="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1600">
                  <a:solidFill>
                    <a:srgbClr val="0000CC"/>
                  </a:solidFill>
                  <a:latin typeface="Times New Roman" panose="02020603050405020304" pitchFamily="18" charset="0"/>
                  <a:cs typeface="Times New Roman" panose="02020603050405020304" pitchFamily="18" charset="0"/>
                </a:rPr>
                <a:t>n=3</a:t>
              </a:r>
            </a:p>
          </p:txBody>
        </p:sp>
        <p:grpSp>
          <p:nvGrpSpPr>
            <p:cNvPr id="141356" name="Group 30"/>
            <p:cNvGrpSpPr>
              <a:grpSpLocks/>
            </p:cNvGrpSpPr>
            <p:nvPr/>
          </p:nvGrpSpPr>
          <p:grpSpPr bwMode="auto">
            <a:xfrm>
              <a:off x="3440" y="1252"/>
              <a:ext cx="278" cy="254"/>
              <a:chOff x="3878" y="1752"/>
              <a:chExt cx="278" cy="254"/>
            </a:xfrm>
          </p:grpSpPr>
          <p:sp>
            <p:nvSpPr>
              <p:cNvPr id="32" name="Line 31"/>
              <p:cNvSpPr>
                <a:spLocks noChangeShapeType="1"/>
              </p:cNvSpPr>
              <p:nvPr/>
            </p:nvSpPr>
            <p:spPr bwMode="auto">
              <a:xfrm>
                <a:off x="3879" y="1797"/>
                <a:ext cx="22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3" name="Text Box 32"/>
              <p:cNvSpPr txBox="1">
                <a:spLocks noChangeArrowheads="1"/>
              </p:cNvSpPr>
              <p:nvPr/>
            </p:nvSpPr>
            <p:spPr bwMode="auto">
              <a:xfrm>
                <a:off x="3878" y="1752"/>
                <a:ext cx="278" cy="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1600">
                    <a:solidFill>
                      <a:srgbClr val="0000CC"/>
                    </a:solidFill>
                    <a:latin typeface="Times New Roman" panose="02020603050405020304" pitchFamily="18" charset="0"/>
                    <a:cs typeface="Times New Roman" panose="02020603050405020304" pitchFamily="18" charset="0"/>
                  </a:rPr>
                  <a:t>3s</a:t>
                </a:r>
              </a:p>
            </p:txBody>
          </p:sp>
        </p:grpSp>
        <p:grpSp>
          <p:nvGrpSpPr>
            <p:cNvPr id="141357" name="Group 33"/>
            <p:cNvGrpSpPr>
              <a:grpSpLocks/>
            </p:cNvGrpSpPr>
            <p:nvPr/>
          </p:nvGrpSpPr>
          <p:grpSpPr bwMode="auto">
            <a:xfrm>
              <a:off x="3778" y="1252"/>
              <a:ext cx="356" cy="254"/>
              <a:chOff x="3878" y="1752"/>
              <a:chExt cx="356" cy="254"/>
            </a:xfrm>
          </p:grpSpPr>
          <p:sp>
            <p:nvSpPr>
              <p:cNvPr id="34" name="Line 34"/>
              <p:cNvSpPr>
                <a:spLocks noChangeShapeType="1"/>
              </p:cNvSpPr>
              <p:nvPr/>
            </p:nvSpPr>
            <p:spPr bwMode="auto">
              <a:xfrm>
                <a:off x="3879" y="1797"/>
                <a:ext cx="22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5" name="Text Box 35"/>
              <p:cNvSpPr txBox="1">
                <a:spLocks noChangeArrowheads="1"/>
              </p:cNvSpPr>
              <p:nvPr/>
            </p:nvSpPr>
            <p:spPr bwMode="auto">
              <a:xfrm>
                <a:off x="3878" y="1752"/>
                <a:ext cx="356" cy="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1600">
                    <a:solidFill>
                      <a:srgbClr val="0000CC"/>
                    </a:solidFill>
                    <a:latin typeface="Times New Roman" panose="02020603050405020304" pitchFamily="18" charset="0"/>
                    <a:cs typeface="Times New Roman" panose="02020603050405020304" pitchFamily="18" charset="0"/>
                  </a:rPr>
                  <a:t>3p</a:t>
                </a:r>
                <a:r>
                  <a:rPr lang="en-US" altLang="zh-CN" sz="1600" baseline="-25000">
                    <a:solidFill>
                      <a:srgbClr val="0000CC"/>
                    </a:solidFill>
                    <a:latin typeface="Times New Roman" panose="02020603050405020304" pitchFamily="18" charset="0"/>
                    <a:cs typeface="Times New Roman" panose="02020603050405020304" pitchFamily="18" charset="0"/>
                  </a:rPr>
                  <a:t>x</a:t>
                </a:r>
                <a:endParaRPr lang="en-US" altLang="zh-CN" sz="1600">
                  <a:solidFill>
                    <a:srgbClr val="0000CC"/>
                  </a:solidFill>
                  <a:latin typeface="Times New Roman" panose="02020603050405020304" pitchFamily="18" charset="0"/>
                  <a:cs typeface="Times New Roman" panose="02020603050405020304" pitchFamily="18" charset="0"/>
                </a:endParaRPr>
              </a:p>
            </p:txBody>
          </p:sp>
        </p:grpSp>
        <p:grpSp>
          <p:nvGrpSpPr>
            <p:cNvPr id="141358" name="Group 36"/>
            <p:cNvGrpSpPr>
              <a:grpSpLocks/>
            </p:cNvGrpSpPr>
            <p:nvPr/>
          </p:nvGrpSpPr>
          <p:grpSpPr bwMode="auto">
            <a:xfrm>
              <a:off x="4059" y="1252"/>
              <a:ext cx="356" cy="254"/>
              <a:chOff x="3878" y="1752"/>
              <a:chExt cx="356" cy="254"/>
            </a:xfrm>
          </p:grpSpPr>
          <p:sp>
            <p:nvSpPr>
              <p:cNvPr id="36" name="Line 37"/>
              <p:cNvSpPr>
                <a:spLocks noChangeShapeType="1"/>
              </p:cNvSpPr>
              <p:nvPr/>
            </p:nvSpPr>
            <p:spPr bwMode="auto">
              <a:xfrm>
                <a:off x="3879" y="1797"/>
                <a:ext cx="22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 name="Text Box 38"/>
              <p:cNvSpPr txBox="1">
                <a:spLocks noChangeArrowheads="1"/>
              </p:cNvSpPr>
              <p:nvPr/>
            </p:nvSpPr>
            <p:spPr bwMode="auto">
              <a:xfrm>
                <a:off x="3878" y="1752"/>
                <a:ext cx="356" cy="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1600">
                    <a:solidFill>
                      <a:srgbClr val="0000CC"/>
                    </a:solidFill>
                    <a:latin typeface="Times New Roman" panose="02020603050405020304" pitchFamily="18" charset="0"/>
                    <a:cs typeface="Times New Roman" panose="02020603050405020304" pitchFamily="18" charset="0"/>
                  </a:rPr>
                  <a:t>3p</a:t>
                </a:r>
                <a:r>
                  <a:rPr lang="en-US" altLang="zh-CN" sz="1600" baseline="-25000">
                    <a:solidFill>
                      <a:srgbClr val="0000CC"/>
                    </a:solidFill>
                    <a:latin typeface="Times New Roman" panose="02020603050405020304" pitchFamily="18" charset="0"/>
                    <a:cs typeface="Times New Roman" panose="02020603050405020304" pitchFamily="18" charset="0"/>
                  </a:rPr>
                  <a:t>y</a:t>
                </a:r>
                <a:endParaRPr lang="en-US" altLang="zh-CN" sz="1600">
                  <a:solidFill>
                    <a:srgbClr val="0000CC"/>
                  </a:solidFill>
                  <a:latin typeface="Times New Roman" panose="02020603050405020304" pitchFamily="18" charset="0"/>
                  <a:cs typeface="Times New Roman" panose="02020603050405020304" pitchFamily="18" charset="0"/>
                </a:endParaRPr>
              </a:p>
            </p:txBody>
          </p:sp>
        </p:grpSp>
        <p:grpSp>
          <p:nvGrpSpPr>
            <p:cNvPr id="141359" name="Group 39"/>
            <p:cNvGrpSpPr>
              <a:grpSpLocks/>
            </p:cNvGrpSpPr>
            <p:nvPr/>
          </p:nvGrpSpPr>
          <p:grpSpPr bwMode="auto">
            <a:xfrm>
              <a:off x="4332" y="1252"/>
              <a:ext cx="350" cy="254"/>
              <a:chOff x="3878" y="1752"/>
              <a:chExt cx="350" cy="254"/>
            </a:xfrm>
          </p:grpSpPr>
          <p:sp>
            <p:nvSpPr>
              <p:cNvPr id="141367" name="Line 40"/>
              <p:cNvSpPr>
                <a:spLocks noChangeShapeType="1"/>
              </p:cNvSpPr>
              <p:nvPr/>
            </p:nvSpPr>
            <p:spPr bwMode="auto">
              <a:xfrm>
                <a:off x="3879" y="1797"/>
                <a:ext cx="22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1368" name="Text Box 41"/>
              <p:cNvSpPr txBox="1">
                <a:spLocks noChangeArrowheads="1"/>
              </p:cNvSpPr>
              <p:nvPr/>
            </p:nvSpPr>
            <p:spPr bwMode="auto">
              <a:xfrm>
                <a:off x="3878" y="1752"/>
                <a:ext cx="350" cy="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1600">
                    <a:solidFill>
                      <a:srgbClr val="0000CC"/>
                    </a:solidFill>
                    <a:latin typeface="Times New Roman" panose="02020603050405020304" pitchFamily="18" charset="0"/>
                    <a:cs typeface="Times New Roman" panose="02020603050405020304" pitchFamily="18" charset="0"/>
                  </a:rPr>
                  <a:t>3p</a:t>
                </a:r>
                <a:r>
                  <a:rPr lang="en-US" altLang="zh-CN" sz="1600" baseline="-25000">
                    <a:solidFill>
                      <a:srgbClr val="0000CC"/>
                    </a:solidFill>
                    <a:latin typeface="Times New Roman" panose="02020603050405020304" pitchFamily="18" charset="0"/>
                    <a:cs typeface="Times New Roman" panose="02020603050405020304" pitchFamily="18" charset="0"/>
                  </a:rPr>
                  <a:t>z</a:t>
                </a:r>
                <a:endParaRPr lang="en-US" altLang="zh-CN" sz="1600">
                  <a:solidFill>
                    <a:srgbClr val="0000CC"/>
                  </a:solidFill>
                  <a:latin typeface="Times New Roman" panose="02020603050405020304" pitchFamily="18" charset="0"/>
                  <a:cs typeface="Times New Roman" panose="02020603050405020304" pitchFamily="18" charset="0"/>
                </a:endParaRPr>
              </a:p>
            </p:txBody>
          </p:sp>
        </p:grpSp>
        <p:sp>
          <p:nvSpPr>
            <p:cNvPr id="141360" name="Line 66"/>
            <p:cNvSpPr>
              <a:spLocks noChangeShapeType="1"/>
            </p:cNvSpPr>
            <p:nvPr/>
          </p:nvSpPr>
          <p:spPr bwMode="auto">
            <a:xfrm>
              <a:off x="4649" y="1297"/>
              <a:ext cx="13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1361" name="Line 67"/>
            <p:cNvSpPr>
              <a:spLocks noChangeShapeType="1"/>
            </p:cNvSpPr>
            <p:nvPr/>
          </p:nvSpPr>
          <p:spPr bwMode="auto">
            <a:xfrm>
              <a:off x="4830" y="1297"/>
              <a:ext cx="13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1362" name="Line 68"/>
            <p:cNvSpPr>
              <a:spLocks noChangeShapeType="1"/>
            </p:cNvSpPr>
            <p:nvPr/>
          </p:nvSpPr>
          <p:spPr bwMode="auto">
            <a:xfrm>
              <a:off x="5012" y="1297"/>
              <a:ext cx="13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1363" name="Line 69"/>
            <p:cNvSpPr>
              <a:spLocks noChangeShapeType="1"/>
            </p:cNvSpPr>
            <p:nvPr/>
          </p:nvSpPr>
          <p:spPr bwMode="auto">
            <a:xfrm>
              <a:off x="5193" y="1297"/>
              <a:ext cx="13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1364" name="Line 70"/>
            <p:cNvSpPr>
              <a:spLocks noChangeShapeType="1"/>
            </p:cNvSpPr>
            <p:nvPr/>
          </p:nvSpPr>
          <p:spPr bwMode="auto">
            <a:xfrm>
              <a:off x="5375" y="1297"/>
              <a:ext cx="13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1365" name="AutoShape 71"/>
            <p:cNvSpPr>
              <a:spLocks/>
            </p:cNvSpPr>
            <p:nvPr/>
          </p:nvSpPr>
          <p:spPr bwMode="auto">
            <a:xfrm rot="-5400000">
              <a:off x="5012" y="979"/>
              <a:ext cx="136" cy="862"/>
            </a:xfrm>
            <a:prstGeom prst="leftBrace">
              <a:avLst>
                <a:gd name="adj1" fmla="val 52819"/>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1600">
                <a:solidFill>
                  <a:srgbClr val="0000CC"/>
                </a:solidFill>
                <a:latin typeface="Times New Roman" panose="02020603050405020304" pitchFamily="18" charset="0"/>
                <a:cs typeface="Times New Roman" panose="02020603050405020304" pitchFamily="18" charset="0"/>
              </a:endParaRPr>
            </a:p>
          </p:txBody>
        </p:sp>
        <p:sp>
          <p:nvSpPr>
            <p:cNvPr id="38" name="Text Box 72"/>
            <p:cNvSpPr txBox="1">
              <a:spLocks noChangeArrowheads="1"/>
            </p:cNvSpPr>
            <p:nvPr/>
          </p:nvSpPr>
          <p:spPr bwMode="auto">
            <a:xfrm>
              <a:off x="4954" y="1460"/>
              <a:ext cx="304" cy="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1600">
                  <a:solidFill>
                    <a:srgbClr val="0000CC"/>
                  </a:solidFill>
                  <a:latin typeface="Times New Roman" panose="02020603050405020304" pitchFamily="18" charset="0"/>
                  <a:cs typeface="Times New Roman" panose="02020603050405020304" pitchFamily="18" charset="0"/>
                </a:rPr>
                <a:t>3d</a:t>
              </a:r>
            </a:p>
          </p:txBody>
        </p:sp>
      </p:grpSp>
      <mc:AlternateContent xmlns:mc="http://schemas.openxmlformats.org/markup-compatibility/2006" xmlns:a14="http://schemas.microsoft.com/office/drawing/2010/main">
        <mc:Choice Requires="a14">
          <p:sp>
            <p:nvSpPr>
              <p:cNvPr id="112" name="矩形 111"/>
              <p:cNvSpPr/>
              <p:nvPr/>
            </p:nvSpPr>
            <p:spPr>
              <a:xfrm>
                <a:off x="1294492" y="1600208"/>
                <a:ext cx="3313534" cy="833498"/>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𝐸</m:t>
                          </m:r>
                        </m:e>
                        <m:sub>
                          <m:r>
                            <a:rPr lang="zh-CN" altLang="en-US" sz="2400" i="1">
                              <a:latin typeface="Cambria Math" panose="02040503050406030204" pitchFamily="18" charset="0"/>
                            </a:rPr>
                            <m:t>𝑛</m:t>
                          </m:r>
                        </m:sub>
                      </m:sSub>
                      <m:r>
                        <a:rPr lang="zh-CN" altLang="en-US" sz="2400" i="0">
                          <a:latin typeface="Cambria Math" panose="02040503050406030204" pitchFamily="18" charset="0"/>
                        </a:rPr>
                        <m:t>=−</m:t>
                      </m:r>
                      <m:f>
                        <m:fPr>
                          <m:ctrlPr>
                            <a:rPr lang="zh-CN" altLang="en-US" sz="2400" i="1">
                              <a:latin typeface="Cambria Math" panose="02040503050406030204" pitchFamily="18" charset="0"/>
                            </a:rPr>
                          </m:ctrlPr>
                        </m:fPr>
                        <m:num>
                          <m:r>
                            <a:rPr lang="zh-CN" altLang="en-US" sz="2400" i="0">
                              <a:latin typeface="Cambria Math" panose="02040503050406030204" pitchFamily="18" charset="0"/>
                            </a:rPr>
                            <m:t>2.18×</m:t>
                          </m:r>
                          <m:sSup>
                            <m:sSupPr>
                              <m:ctrlPr>
                                <a:rPr lang="zh-CN" altLang="en-US" sz="2400" i="1">
                                  <a:latin typeface="Cambria Math" panose="02040503050406030204" pitchFamily="18" charset="0"/>
                                </a:rPr>
                              </m:ctrlPr>
                            </m:sSupPr>
                            <m:e>
                              <m:r>
                                <a:rPr lang="zh-CN" altLang="en-US" sz="2400" i="0">
                                  <a:latin typeface="Cambria Math" panose="02040503050406030204" pitchFamily="18" charset="0"/>
                                </a:rPr>
                                <m:t>10</m:t>
                              </m:r>
                            </m:e>
                            <m:sup>
                              <m:r>
                                <a:rPr lang="zh-CN" altLang="en-US" sz="2400" i="0">
                                  <a:latin typeface="Cambria Math" panose="02040503050406030204" pitchFamily="18" charset="0"/>
                                </a:rPr>
                                <m:t>−18</m:t>
                              </m:r>
                            </m:sup>
                          </m:sSup>
                          <m:sSup>
                            <m:sSupPr>
                              <m:ctrlPr>
                                <a:rPr lang="zh-CN" altLang="en-US" sz="2400" i="1">
                                  <a:latin typeface="Cambria Math" panose="02040503050406030204" pitchFamily="18" charset="0"/>
                                </a:rPr>
                              </m:ctrlPr>
                            </m:sSupPr>
                            <m:e>
                              <m:r>
                                <a:rPr lang="zh-CN" altLang="en-US" sz="2400" i="1">
                                  <a:latin typeface="Cambria Math" panose="02040503050406030204" pitchFamily="18" charset="0"/>
                                </a:rPr>
                                <m:t>𝑍</m:t>
                              </m:r>
                            </m:e>
                            <m:sup>
                              <m:r>
                                <a:rPr lang="zh-CN" altLang="en-US" sz="2400" i="0">
                                  <a:latin typeface="Cambria Math" panose="02040503050406030204" pitchFamily="18" charset="0"/>
                                </a:rPr>
                                <m:t>2</m:t>
                              </m:r>
                            </m:sup>
                          </m:sSup>
                        </m:num>
                        <m:den>
                          <m:sSup>
                            <m:sSupPr>
                              <m:ctrlPr>
                                <a:rPr lang="zh-CN" altLang="en-US" sz="2400" i="1">
                                  <a:latin typeface="Cambria Math" panose="02040503050406030204" pitchFamily="18" charset="0"/>
                                </a:rPr>
                              </m:ctrlPr>
                            </m:sSupPr>
                            <m:e>
                              <m:r>
                                <a:rPr lang="zh-CN" altLang="en-US" sz="2400" i="1">
                                  <a:latin typeface="Cambria Math" panose="02040503050406030204" pitchFamily="18" charset="0"/>
                                </a:rPr>
                                <m:t>𝑛</m:t>
                              </m:r>
                            </m:e>
                            <m:sup>
                              <m:r>
                                <a:rPr lang="zh-CN" altLang="en-US" sz="2400" i="0">
                                  <a:latin typeface="Cambria Math" panose="02040503050406030204" pitchFamily="18" charset="0"/>
                                </a:rPr>
                                <m:t>2</m:t>
                              </m:r>
                            </m:sup>
                          </m:sSup>
                        </m:den>
                      </m:f>
                    </m:oMath>
                  </m:oMathPara>
                </a14:m>
                <a:endParaRPr lang="zh-CN" altLang="en-US" sz="2400" dirty="0"/>
              </a:p>
            </p:txBody>
          </p:sp>
        </mc:Choice>
        <mc:Fallback xmlns="">
          <p:sp>
            <p:nvSpPr>
              <p:cNvPr id="112" name="矩形 111"/>
              <p:cNvSpPr>
                <a:spLocks noRot="1" noChangeAspect="1" noMove="1" noResize="1" noEditPoints="1" noAdjustHandles="1" noChangeArrowheads="1" noChangeShapeType="1" noTextEdit="1"/>
              </p:cNvSpPr>
              <p:nvPr/>
            </p:nvSpPr>
            <p:spPr>
              <a:xfrm>
                <a:off x="1294492" y="1600208"/>
                <a:ext cx="3313534" cy="833498"/>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9" name="矩形 38"/>
              <p:cNvSpPr/>
              <p:nvPr/>
            </p:nvSpPr>
            <p:spPr>
              <a:xfrm>
                <a:off x="789142" y="3637756"/>
                <a:ext cx="4081310" cy="893130"/>
              </a:xfrm>
              <a:prstGeom prst="rect">
                <a:avLst/>
              </a:prstGeom>
            </p:spPr>
            <p:txBody>
              <a:bodyPr wrap="none">
                <a:spAutoFit/>
              </a:bodyPr>
              <a:lstStyle/>
              <a:p>
                <a:endParaRPr lang="zh-CN" altLang="en-US" sz="2400" dirty="0"/>
              </a:p>
            </p:txBody>
          </p:sp>
        </mc:Choice>
        <mc:Fallback xmlns="">
          <p:sp>
            <p:nvSpPr>
              <p:cNvPr id="39" name="矩形 38"/>
              <p:cNvSpPr>
                <a:spLocks noRot="1" noChangeAspect="1" noMove="1" noResize="1" noEditPoints="1" noAdjustHandles="1" noChangeArrowheads="1" noChangeShapeType="1" noTextEdit="1"/>
              </p:cNvSpPr>
              <p:nvPr/>
            </p:nvSpPr>
            <p:spPr>
              <a:xfrm>
                <a:off x="789142" y="3637756"/>
                <a:ext cx="4081310" cy="893130"/>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p:cNvSpPr/>
              <p:nvPr/>
            </p:nvSpPr>
            <p:spPr>
              <a:xfrm>
                <a:off x="820403" y="3911800"/>
                <a:ext cx="4219168" cy="8931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zh-CN" sz="24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latin typeface="Cambria Math" panose="02040503050406030204" pitchFamily="18" charset="0"/>
                              <a:ea typeface="等线" panose="02010600030101010101" pitchFamily="2" charset="-122"/>
                              <a:cs typeface="Times New Roman" panose="02020603050405020304" pitchFamily="18" charset="0"/>
                            </a:rPr>
                            <m:t>𝑬</m:t>
                          </m:r>
                        </m:e>
                        <m:sub>
                          <m:r>
                            <a:rPr lang="en-US" altLang="zh-CN" sz="2400" i="1" kern="100">
                              <a:latin typeface="Cambria Math" panose="02040503050406030204" pitchFamily="18" charset="0"/>
                              <a:ea typeface="等线" panose="02010600030101010101" pitchFamily="2" charset="-122"/>
                              <a:cs typeface="Times New Roman" panose="02020603050405020304" pitchFamily="18" charset="0"/>
                            </a:rPr>
                            <m:t>𝒏𝒍</m:t>
                          </m:r>
                        </m:sub>
                      </m:sSub>
                      <m:r>
                        <a:rPr lang="en-US" altLang="zh-CN" sz="2400" kern="100">
                          <a:latin typeface="Cambria Math" panose="02040503050406030204" pitchFamily="18" charset="0"/>
                          <a:ea typeface="等线" panose="02010600030101010101" pitchFamily="2" charset="-122"/>
                          <a:cs typeface="Times New Roman" panose="02020603050405020304" pitchFamily="18" charset="0"/>
                        </a:rPr>
                        <m:t>=</m:t>
                      </m:r>
                      <m:r>
                        <a:rPr lang="en-US" altLang="zh-CN" sz="2400" i="1" kern="100">
                          <a:latin typeface="Cambria Math" panose="02040503050406030204" pitchFamily="18" charset="0"/>
                          <a:ea typeface="等线" panose="02010600030101010101" pitchFamily="2" charset="-122"/>
                          <a:cs typeface="Times New Roman" panose="02020603050405020304" pitchFamily="18" charset="0"/>
                        </a:rPr>
                        <m:t>−</m:t>
                      </m:r>
                      <m:f>
                        <m:fPr>
                          <m:ctrlPr>
                            <a:rPr lang="zh-CN" altLang="zh-CN" sz="2400" i="1" kern="100">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2400" i="1" kern="100">
                              <a:latin typeface="Cambria Math" panose="02040503050406030204" pitchFamily="18" charset="0"/>
                              <a:ea typeface="等线" panose="02010600030101010101" pitchFamily="2" charset="-122"/>
                              <a:cs typeface="Times New Roman" panose="02020603050405020304" pitchFamily="18" charset="0"/>
                            </a:rPr>
                            <m:t>𝟐</m:t>
                          </m:r>
                          <m:r>
                            <a:rPr lang="en-US" altLang="zh-CN" sz="2400" kern="100">
                              <a:latin typeface="Cambria Math" panose="02040503050406030204" pitchFamily="18" charset="0"/>
                              <a:ea typeface="等线" panose="02010600030101010101" pitchFamily="2" charset="-122"/>
                              <a:cs typeface="Times New Roman" panose="02020603050405020304" pitchFamily="18" charset="0"/>
                            </a:rPr>
                            <m:t>.</m:t>
                          </m:r>
                          <m:r>
                            <a:rPr lang="en-US" altLang="zh-CN" sz="2400" i="1" kern="100">
                              <a:latin typeface="Cambria Math" panose="02040503050406030204" pitchFamily="18" charset="0"/>
                              <a:ea typeface="等线" panose="02010600030101010101" pitchFamily="2" charset="-122"/>
                              <a:cs typeface="Times New Roman" panose="02020603050405020304" pitchFamily="18" charset="0"/>
                            </a:rPr>
                            <m:t>𝟏𝟖</m:t>
                          </m:r>
                          <m:r>
                            <a:rPr lang="en-US" altLang="zh-CN" sz="2400" kern="100">
                              <a:latin typeface="Cambria Math" panose="02040503050406030204" pitchFamily="18" charset="0"/>
                              <a:ea typeface="等线" panose="02010600030101010101" pitchFamily="2" charset="-122"/>
                              <a:cs typeface="Times New Roman" panose="02020603050405020304" pitchFamily="18" charset="0"/>
                            </a:rPr>
                            <m:t>×</m:t>
                          </m:r>
                          <m:sSup>
                            <m:sSupPr>
                              <m:ctrlPr>
                                <a:rPr lang="zh-CN" altLang="zh-CN" sz="2400" i="1" kern="100">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i="1" kern="100">
                                  <a:latin typeface="Cambria Math" panose="02040503050406030204" pitchFamily="18" charset="0"/>
                                  <a:ea typeface="等线" panose="02010600030101010101" pitchFamily="2" charset="-122"/>
                                  <a:cs typeface="Times New Roman" panose="02020603050405020304" pitchFamily="18" charset="0"/>
                                </a:rPr>
                                <m:t>𝟏𝟎</m:t>
                              </m:r>
                            </m:e>
                            <m:sup>
                              <m:r>
                                <a:rPr lang="en-US" altLang="zh-CN" sz="2400" i="1" kern="100">
                                  <a:latin typeface="Cambria Math" panose="02040503050406030204" pitchFamily="18" charset="0"/>
                                  <a:ea typeface="等线" panose="02010600030101010101" pitchFamily="2" charset="-122"/>
                                  <a:cs typeface="Times New Roman" panose="02020603050405020304" pitchFamily="18" charset="0"/>
                                </a:rPr>
                                <m:t>−</m:t>
                              </m:r>
                              <m:r>
                                <a:rPr lang="en-US" altLang="zh-CN" sz="2400" i="1" kern="100">
                                  <a:latin typeface="Cambria Math" panose="02040503050406030204" pitchFamily="18" charset="0"/>
                                  <a:ea typeface="等线" panose="02010600030101010101" pitchFamily="2" charset="-122"/>
                                  <a:cs typeface="Times New Roman" panose="02020603050405020304" pitchFamily="18" charset="0"/>
                                </a:rPr>
                                <m:t>𝟏𝟖</m:t>
                              </m:r>
                            </m:sup>
                          </m:sSup>
                          <m:sSup>
                            <m:sSupPr>
                              <m:ctrlPr>
                                <a:rPr lang="zh-CN" altLang="zh-CN" sz="2400" i="1" kern="100">
                                  <a:latin typeface="Cambria Math" panose="02040503050406030204" pitchFamily="18" charset="0"/>
                                  <a:ea typeface="Cambria Math" panose="02040503050406030204" pitchFamily="18" charset="0"/>
                                  <a:cs typeface="Times New Roman" panose="02020603050405020304" pitchFamily="18" charset="0"/>
                                </a:rPr>
                              </m:ctrlPr>
                            </m:sSupPr>
                            <m:e>
                              <m:sSubSup>
                                <m:sSubSupPr>
                                  <m:ctrlPr>
                                    <a:rPr lang="zh-CN" altLang="zh-CN" sz="2400" i="1" kern="100">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400" i="1" kern="100">
                                      <a:latin typeface="Cambria Math" panose="02040503050406030204" pitchFamily="18" charset="0"/>
                                      <a:ea typeface="等线" panose="02010600030101010101" pitchFamily="2" charset="-122"/>
                                      <a:cs typeface="Times New Roman" panose="02020603050405020304" pitchFamily="18" charset="0"/>
                                    </a:rPr>
                                    <m:t>(</m:t>
                                  </m:r>
                                  <m:r>
                                    <a:rPr lang="en-US" altLang="zh-CN" sz="2400" i="1" kern="100">
                                      <a:latin typeface="Cambria Math" panose="02040503050406030204" pitchFamily="18" charset="0"/>
                                      <a:ea typeface="等线" panose="02010600030101010101" pitchFamily="2" charset="-122"/>
                                      <a:cs typeface="Times New Roman" panose="02020603050405020304" pitchFamily="18" charset="0"/>
                                    </a:rPr>
                                    <m:t>𝒁</m:t>
                                  </m:r>
                                </m:e>
                                <m:sub>
                                  <m:r>
                                    <a:rPr lang="en-US" altLang="zh-CN" sz="2400" i="1" kern="100">
                                      <a:latin typeface="Cambria Math" panose="02040503050406030204" pitchFamily="18" charset="0"/>
                                      <a:ea typeface="等线" panose="02010600030101010101" pitchFamily="2" charset="-122"/>
                                      <a:cs typeface="Times New Roman" panose="02020603050405020304" pitchFamily="18" charset="0"/>
                                    </a:rPr>
                                    <m:t>𝒆𝒇𝒇</m:t>
                                  </m:r>
                                </m:sub>
                                <m:sup>
                                  <m:r>
                                    <a:rPr lang="en-US" altLang="zh-CN" sz="2400" i="1" kern="100">
                                      <a:latin typeface="Cambria Math" panose="02040503050406030204" pitchFamily="18" charset="0"/>
                                      <a:ea typeface="等线" panose="02010600030101010101" pitchFamily="2" charset="-122"/>
                                      <a:cs typeface="Times New Roman" panose="02020603050405020304" pitchFamily="18" charset="0"/>
                                    </a:rPr>
                                    <m:t>𝒏𝒍</m:t>
                                  </m:r>
                                </m:sup>
                              </m:sSubSup>
                              <m:r>
                                <a:rPr lang="en-US" altLang="zh-CN" sz="2400" i="1" kern="100">
                                  <a:latin typeface="Cambria Math" panose="02040503050406030204" pitchFamily="18" charset="0"/>
                                  <a:ea typeface="等线" panose="02010600030101010101" pitchFamily="2" charset="-122"/>
                                  <a:cs typeface="Times New Roman" panose="02020603050405020304" pitchFamily="18" charset="0"/>
                                </a:rPr>
                                <m:t>)</m:t>
                              </m:r>
                            </m:e>
                            <m:sup>
                              <m:r>
                                <a:rPr lang="en-US" altLang="zh-CN" sz="2400" i="1" kern="100">
                                  <a:latin typeface="Cambria Math" panose="02040503050406030204" pitchFamily="18" charset="0"/>
                                  <a:ea typeface="等线" panose="02010600030101010101" pitchFamily="2" charset="-122"/>
                                  <a:cs typeface="Times New Roman" panose="02020603050405020304" pitchFamily="18" charset="0"/>
                                </a:rPr>
                                <m:t>𝟐</m:t>
                              </m:r>
                            </m:sup>
                          </m:sSup>
                        </m:num>
                        <m:den>
                          <m:sSup>
                            <m:sSupPr>
                              <m:ctrlPr>
                                <a:rPr lang="zh-CN" altLang="zh-CN" sz="2400" i="1" kern="100">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i="1" kern="100">
                                  <a:latin typeface="Cambria Math" panose="02040503050406030204" pitchFamily="18" charset="0"/>
                                  <a:ea typeface="等线" panose="02010600030101010101" pitchFamily="2" charset="-122"/>
                                  <a:cs typeface="Times New Roman" panose="02020603050405020304" pitchFamily="18" charset="0"/>
                                </a:rPr>
                                <m:t>𝒏</m:t>
                              </m:r>
                            </m:e>
                            <m:sup>
                              <m:r>
                                <a:rPr lang="en-US" altLang="zh-CN" sz="2400" i="1" kern="100">
                                  <a:latin typeface="Cambria Math" panose="02040503050406030204" pitchFamily="18" charset="0"/>
                                  <a:ea typeface="等线" panose="02010600030101010101" pitchFamily="2" charset="-122"/>
                                  <a:cs typeface="Times New Roman" panose="02020603050405020304" pitchFamily="18" charset="0"/>
                                </a:rPr>
                                <m:t>𝟐</m:t>
                              </m:r>
                            </m:sup>
                          </m:sSup>
                        </m:den>
                      </m:f>
                    </m:oMath>
                  </m:oMathPara>
                </a14:m>
                <a:endParaRPr lang="zh-CN" altLang="en-US" sz="2400" dirty="0"/>
              </a:p>
            </p:txBody>
          </p:sp>
        </mc:Choice>
        <mc:Fallback xmlns="">
          <p:sp>
            <p:nvSpPr>
              <p:cNvPr id="7" name="矩形 6"/>
              <p:cNvSpPr>
                <a:spLocks noRot="1" noChangeAspect="1" noMove="1" noResize="1" noEditPoints="1" noAdjustHandles="1" noChangeArrowheads="1" noChangeShapeType="1" noTextEdit="1"/>
              </p:cNvSpPr>
              <p:nvPr/>
            </p:nvSpPr>
            <p:spPr>
              <a:xfrm>
                <a:off x="820403" y="3911800"/>
                <a:ext cx="4219168" cy="893130"/>
              </a:xfrm>
              <a:prstGeom prst="rect">
                <a:avLst/>
              </a:prstGeom>
              <a:blipFill>
                <a:blip r:embed="rId5"/>
                <a:stretch>
                  <a:fillRect/>
                </a:stretch>
              </a:blipFill>
            </p:spPr>
            <p:txBody>
              <a:bodyPr/>
              <a:lstStyle/>
              <a:p>
                <a:r>
                  <a:rPr lang="zh-CN" altLang="en-US">
                    <a:noFill/>
                  </a:rPr>
                  <a:t> </a:t>
                </a:r>
              </a:p>
            </p:txBody>
          </p:sp>
        </mc:Fallback>
      </mc:AlternateContent>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13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13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13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132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141366"/>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2"/>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141369"/>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141371"/>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nodeType="clickEffect">
                                  <p:stCondLst>
                                    <p:cond delay="0"/>
                                  </p:stCondLst>
                                  <p:childTnLst>
                                    <p:set>
                                      <p:cBhvr>
                                        <p:cTn id="47" dur="1" fill="hold">
                                          <p:stCondLst>
                                            <p:cond delay="0"/>
                                          </p:stCondLst>
                                        </p:cTn>
                                        <p:tgtEl>
                                          <p:spTgt spid="141372"/>
                                        </p:tgtEl>
                                        <p:attrNameLst>
                                          <p:attrName>style.visibility</p:attrName>
                                        </p:attrNameLst>
                                      </p:cBhvr>
                                      <p:to>
                                        <p:strVal val="visible"/>
                                      </p:to>
                                    </p:set>
                                  </p:childTnLst>
                                </p:cTn>
                              </p:par>
                              <p:par>
                                <p:cTn id="48" presetID="1" presetClass="entr" presetSubtype="0" fill="hold" nodeType="withEffect">
                                  <p:stCondLst>
                                    <p:cond delay="0"/>
                                  </p:stCondLst>
                                  <p:childTnLst>
                                    <p:set>
                                      <p:cBhvr>
                                        <p:cTn id="49" dur="1" fill="hold">
                                          <p:stCondLst>
                                            <p:cond delay="0"/>
                                          </p:stCondLst>
                                        </p:cTn>
                                        <p:tgtEl>
                                          <p:spTgt spid="141373"/>
                                        </p:tgtEl>
                                        <p:attrNameLst>
                                          <p:attrName>style.visibility</p:attrName>
                                        </p:attrNameLst>
                                      </p:cBhvr>
                                      <p:to>
                                        <p:strVal val="visible"/>
                                      </p:to>
                                    </p:set>
                                  </p:childTnLst>
                                </p:cTn>
                              </p:par>
                              <p:par>
                                <p:cTn id="50" presetID="1" presetClass="entr" presetSubtype="0" fill="hold" nodeType="withEffect">
                                  <p:stCondLst>
                                    <p:cond delay="0"/>
                                  </p:stCondLst>
                                  <p:childTnLst>
                                    <p:set>
                                      <p:cBhvr>
                                        <p:cTn id="51" dur="1" fill="hold">
                                          <p:stCondLst>
                                            <p:cond delay="0"/>
                                          </p:stCondLst>
                                        </p:cTn>
                                        <p:tgtEl>
                                          <p:spTgt spid="141374"/>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childTnLst>
                                    <p:set>
                                      <p:cBhvr>
                                        <p:cTn id="55" dur="1" fill="hold">
                                          <p:stCondLst>
                                            <p:cond delay="0"/>
                                          </p:stCondLst>
                                        </p:cTn>
                                        <p:tgtEl>
                                          <p:spTgt spid="141370"/>
                                        </p:tgtEl>
                                        <p:attrNameLst>
                                          <p:attrName>style.visibility</p:attrName>
                                        </p:attrNameLst>
                                      </p:cBhvr>
                                      <p:to>
                                        <p:strVal val="visible"/>
                                      </p:to>
                                    </p:set>
                                  </p:childTnLst>
                                </p:cTn>
                              </p:par>
                              <p:par>
                                <p:cTn id="56" presetID="1" presetClass="entr" presetSubtype="0" fill="hold" nodeType="withEffect">
                                  <p:stCondLst>
                                    <p:cond delay="0"/>
                                  </p:stCondLst>
                                  <p:childTnLst>
                                    <p:set>
                                      <p:cBhvr>
                                        <p:cTn id="57" dur="1" fill="hold">
                                          <p:stCondLst>
                                            <p:cond delay="0"/>
                                          </p:stCondLst>
                                        </p:cTn>
                                        <p:tgtEl>
                                          <p:spTgt spid="141375"/>
                                        </p:tgtEl>
                                        <p:attrNameLst>
                                          <p:attrName>style.visibility</p:attrName>
                                        </p:attrNameLst>
                                      </p:cBhvr>
                                      <p:to>
                                        <p:strVal val="visible"/>
                                      </p:to>
                                    </p:set>
                                  </p:childTnLst>
                                </p:cTn>
                              </p:par>
                              <p:par>
                                <p:cTn id="58" presetID="1" presetClass="entr" presetSubtype="0" fill="hold" nodeType="withEffect">
                                  <p:stCondLst>
                                    <p:cond delay="0"/>
                                  </p:stCondLst>
                                  <p:childTnLst>
                                    <p:set>
                                      <p:cBhvr>
                                        <p:cTn id="59" dur="1" fill="hold">
                                          <p:stCondLst>
                                            <p:cond delay="0"/>
                                          </p:stCondLst>
                                        </p:cTn>
                                        <p:tgtEl>
                                          <p:spTgt spid="141376"/>
                                        </p:tgtEl>
                                        <p:attrNameLst>
                                          <p:attrName>style.visibility</p:attrName>
                                        </p:attrNameLst>
                                      </p:cBhvr>
                                      <p:to>
                                        <p:strVal val="visible"/>
                                      </p:to>
                                    </p:set>
                                  </p:childTnLst>
                                </p:cTn>
                              </p:par>
                              <p:par>
                                <p:cTn id="60" presetID="1" presetClass="entr" presetSubtype="0" fill="hold" nodeType="withEffect">
                                  <p:stCondLst>
                                    <p:cond delay="0"/>
                                  </p:stCondLst>
                                  <p:childTnLst>
                                    <p:set>
                                      <p:cBhvr>
                                        <p:cTn id="61" dur="1" fill="hold">
                                          <p:stCondLst>
                                            <p:cond delay="0"/>
                                          </p:stCondLst>
                                        </p:cTn>
                                        <p:tgtEl>
                                          <p:spTgt spid="141377"/>
                                        </p:tgtEl>
                                        <p:attrNameLst>
                                          <p:attrName>style.visibility</p:attrName>
                                        </p:attrNameLst>
                                      </p:cBhvr>
                                      <p:to>
                                        <p:strVal val="visible"/>
                                      </p:to>
                                    </p:set>
                                  </p:childTnLst>
                                </p:cTn>
                              </p:par>
                              <p:par>
                                <p:cTn id="62" presetID="1" presetClass="entr" presetSubtype="0" fill="hold" nodeType="withEffect">
                                  <p:stCondLst>
                                    <p:cond delay="0"/>
                                  </p:stCondLst>
                                  <p:childTnLst>
                                    <p:set>
                                      <p:cBhvr>
                                        <p:cTn id="63" dur="1" fill="hold">
                                          <p:stCondLst>
                                            <p:cond delay="0"/>
                                          </p:stCondLst>
                                        </p:cTn>
                                        <p:tgtEl>
                                          <p:spTgt spid="141378"/>
                                        </p:tgtEl>
                                        <p:attrNameLst>
                                          <p:attrName>style.visibility</p:attrName>
                                        </p:attrNameLst>
                                      </p:cBhvr>
                                      <p:to>
                                        <p:strVal val="visible"/>
                                      </p:to>
                                    </p:set>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nodeType="clickEffect">
                                  <p:stCondLst>
                                    <p:cond delay="0"/>
                                  </p:stCondLst>
                                  <p:childTnLst>
                                    <p:set>
                                      <p:cBhvr>
                                        <p:cTn id="67" dur="1" fill="hold">
                                          <p:stCondLst>
                                            <p:cond delay="0"/>
                                          </p:stCondLst>
                                        </p:cTn>
                                        <p:tgtEl>
                                          <p:spTgt spid="141379"/>
                                        </p:tgtEl>
                                        <p:attrNameLst>
                                          <p:attrName>style.visibility</p:attrName>
                                        </p:attrNameLst>
                                      </p:cBhvr>
                                      <p:to>
                                        <p:strVal val="visible"/>
                                      </p:to>
                                    </p:set>
                                  </p:childTnLst>
                                </p:cTn>
                              </p:par>
                              <p:par>
                                <p:cTn id="68" presetID="1" presetClass="entr" presetSubtype="0" fill="hold" nodeType="withEffect">
                                  <p:stCondLst>
                                    <p:cond delay="0"/>
                                  </p:stCondLst>
                                  <p:childTnLst>
                                    <p:set>
                                      <p:cBhvr>
                                        <p:cTn id="69" dur="1" fill="hold">
                                          <p:stCondLst>
                                            <p:cond delay="0"/>
                                          </p:stCondLst>
                                        </p:cTn>
                                        <p:tgtEl>
                                          <p:spTgt spid="141380"/>
                                        </p:tgtEl>
                                        <p:attrNameLst>
                                          <p:attrName>style.visibility</p:attrName>
                                        </p:attrNameLst>
                                      </p:cBhvr>
                                      <p:to>
                                        <p:strVal val="visible"/>
                                      </p:to>
                                    </p:set>
                                  </p:childTnLst>
                                </p:cTn>
                              </p:par>
                              <p:par>
                                <p:cTn id="70" presetID="1" presetClass="entr" presetSubtype="0" fill="hold" nodeType="withEffect">
                                  <p:stCondLst>
                                    <p:cond delay="0"/>
                                  </p:stCondLst>
                                  <p:childTnLst>
                                    <p:set>
                                      <p:cBhvr>
                                        <p:cTn id="71" dur="1" fill="hold">
                                          <p:stCondLst>
                                            <p:cond delay="0"/>
                                          </p:stCondLst>
                                        </p:cTn>
                                        <p:tgtEl>
                                          <p:spTgt spid="141381"/>
                                        </p:tgtEl>
                                        <p:attrNameLst>
                                          <p:attrName>style.visibility</p:attrName>
                                        </p:attrNameLst>
                                      </p:cBhvr>
                                      <p:to>
                                        <p:strVal val="visible"/>
                                      </p:to>
                                    </p:set>
                                  </p:childTnLst>
                                </p:cTn>
                              </p:par>
                              <p:par>
                                <p:cTn id="72" presetID="1" presetClass="entr" presetSubtype="0" fill="hold" nodeType="withEffect">
                                  <p:stCondLst>
                                    <p:cond delay="0"/>
                                  </p:stCondLst>
                                  <p:childTnLst>
                                    <p:set>
                                      <p:cBhvr>
                                        <p:cTn id="73" dur="1" fill="hold">
                                          <p:stCondLst>
                                            <p:cond delay="0"/>
                                          </p:stCondLst>
                                        </p:cTn>
                                        <p:tgtEl>
                                          <p:spTgt spid="141382"/>
                                        </p:tgtEl>
                                        <p:attrNameLst>
                                          <p:attrName>style.visibility</p:attrName>
                                        </p:attrNameLst>
                                      </p:cBhvr>
                                      <p:to>
                                        <p:strVal val="visible"/>
                                      </p:to>
                                    </p:set>
                                  </p:childTnLst>
                                </p:cTn>
                              </p:par>
                              <p:par>
                                <p:cTn id="74" presetID="1" presetClass="entr" presetSubtype="0" fill="hold" nodeType="withEffect">
                                  <p:stCondLst>
                                    <p:cond delay="0"/>
                                  </p:stCondLst>
                                  <p:childTnLst>
                                    <p:set>
                                      <p:cBhvr>
                                        <p:cTn id="75" dur="1" fill="hold">
                                          <p:stCondLst>
                                            <p:cond delay="0"/>
                                          </p:stCondLst>
                                        </p:cTn>
                                        <p:tgtEl>
                                          <p:spTgt spid="141383"/>
                                        </p:tgtEl>
                                        <p:attrNameLst>
                                          <p:attrName>style.visibility</p:attrName>
                                        </p:attrNameLst>
                                      </p:cBhvr>
                                      <p:to>
                                        <p:strVal val="visible"/>
                                      </p:to>
                                    </p:set>
                                  </p:childTnLst>
                                </p:cTn>
                              </p:par>
                              <p:par>
                                <p:cTn id="76" presetID="1" presetClass="entr" presetSubtype="0" fill="hold" grpId="0" nodeType="withEffect">
                                  <p:stCondLst>
                                    <p:cond delay="0"/>
                                  </p:stCondLst>
                                  <p:childTnLst>
                                    <p:set>
                                      <p:cBhvr>
                                        <p:cTn id="77" dur="1" fill="hold">
                                          <p:stCondLst>
                                            <p:cond delay="0"/>
                                          </p:stCondLst>
                                        </p:cTn>
                                        <p:tgtEl>
                                          <p:spTgt spid="141384"/>
                                        </p:tgtEl>
                                        <p:attrNameLst>
                                          <p:attrName>style.visibility</p:attrName>
                                        </p:attrNameLst>
                                      </p:cBhvr>
                                      <p:to>
                                        <p:strVal val="visible"/>
                                      </p:to>
                                    </p:set>
                                  </p:childTnLst>
                                </p:cTn>
                              </p:par>
                              <p:par>
                                <p:cTn id="78" presetID="1" presetClass="entr" presetSubtype="0" fill="hold" grpId="0" nodeType="withEffect">
                                  <p:stCondLst>
                                    <p:cond delay="0"/>
                                  </p:stCondLst>
                                  <p:childTnLst>
                                    <p:set>
                                      <p:cBhvr>
                                        <p:cTn id="79" dur="1" fill="hold">
                                          <p:stCondLst>
                                            <p:cond delay="0"/>
                                          </p:stCondLst>
                                        </p:cTn>
                                        <p:tgtEl>
                                          <p:spTgt spid="141385"/>
                                        </p:tgtEl>
                                        <p:attrNameLst>
                                          <p:attrName>style.visibility</p:attrName>
                                        </p:attrNameLst>
                                      </p:cBhvr>
                                      <p:to>
                                        <p:strVal val="visible"/>
                                      </p:to>
                                    </p:set>
                                  </p:childTnLst>
                                </p:cTn>
                              </p:par>
                            </p:childTnLst>
                          </p:cTn>
                        </p:par>
                      </p:childTnLst>
                    </p:cTn>
                  </p:par>
                  <p:par>
                    <p:cTn id="80" fill="hold">
                      <p:stCondLst>
                        <p:cond delay="indefinite"/>
                      </p:stCondLst>
                      <p:childTnLst>
                        <p:par>
                          <p:cTn id="81" fill="hold">
                            <p:stCondLst>
                              <p:cond delay="0"/>
                            </p:stCondLst>
                            <p:childTnLst>
                              <p:par>
                                <p:cTn id="82" presetID="1" presetClass="entr" presetSubtype="0" fill="hold" grpId="0" nodeType="clickEffect">
                                  <p:stCondLst>
                                    <p:cond delay="0"/>
                                  </p:stCondLst>
                                  <p:childTnLst>
                                    <p:set>
                                      <p:cBhvr>
                                        <p:cTn id="83" dur="1" fill="hold">
                                          <p:stCondLst>
                                            <p:cond delay="0"/>
                                          </p:stCondLst>
                                        </p:cTn>
                                        <p:tgtEl>
                                          <p:spTgt spid="141386"/>
                                        </p:tgtEl>
                                        <p:attrNameLst>
                                          <p:attrName>style.visibility</p:attrName>
                                        </p:attrNameLst>
                                      </p:cBhvr>
                                      <p:to>
                                        <p:strVal val="visible"/>
                                      </p:to>
                                    </p:set>
                                  </p:childTnLst>
                                </p:cTn>
                              </p:par>
                            </p:childTnLst>
                          </p:cTn>
                        </p:par>
                      </p:childTnLst>
                    </p:cTn>
                  </p:par>
                  <p:par>
                    <p:cTn id="84" fill="hold">
                      <p:stCondLst>
                        <p:cond delay="indefinite"/>
                      </p:stCondLst>
                      <p:childTnLst>
                        <p:par>
                          <p:cTn id="85" fill="hold">
                            <p:stCondLst>
                              <p:cond delay="0"/>
                            </p:stCondLst>
                            <p:childTnLst>
                              <p:par>
                                <p:cTn id="86" presetID="1" presetClass="entr" presetSubtype="0" fill="hold" nodeType="clickEffect">
                                  <p:stCondLst>
                                    <p:cond delay="0"/>
                                  </p:stCondLst>
                                  <p:childTnLst>
                                    <p:set>
                                      <p:cBhvr>
                                        <p:cTn id="87" dur="1" fill="hold">
                                          <p:stCondLst>
                                            <p:cond delay="0"/>
                                          </p:stCondLst>
                                        </p:cTn>
                                        <p:tgtEl>
                                          <p:spTgt spid="141387"/>
                                        </p:tgtEl>
                                        <p:attrNameLst>
                                          <p:attrName>style.visibility</p:attrName>
                                        </p:attrNameLst>
                                      </p:cBhvr>
                                      <p:to>
                                        <p:strVal val="visible"/>
                                      </p:to>
                                    </p:set>
                                  </p:childTnLst>
                                </p:cTn>
                              </p:par>
                              <p:par>
                                <p:cTn id="88" presetID="1" presetClass="entr" presetSubtype="0" fill="hold" nodeType="withEffect">
                                  <p:stCondLst>
                                    <p:cond delay="0"/>
                                  </p:stCondLst>
                                  <p:childTnLst>
                                    <p:set>
                                      <p:cBhvr>
                                        <p:cTn id="89" dur="1" fill="hold">
                                          <p:stCondLst>
                                            <p:cond delay="0"/>
                                          </p:stCondLst>
                                        </p:cTn>
                                        <p:tgtEl>
                                          <p:spTgt spid="141388"/>
                                        </p:tgtEl>
                                        <p:attrNameLst>
                                          <p:attrName>style.visibility</p:attrName>
                                        </p:attrNameLst>
                                      </p:cBhvr>
                                      <p:to>
                                        <p:strVal val="visible"/>
                                      </p:to>
                                    </p:set>
                                  </p:childTnLst>
                                </p:cTn>
                              </p:par>
                              <p:par>
                                <p:cTn id="90" presetID="1" presetClass="entr" presetSubtype="0" fill="hold" nodeType="withEffect">
                                  <p:stCondLst>
                                    <p:cond delay="0"/>
                                  </p:stCondLst>
                                  <p:childTnLst>
                                    <p:set>
                                      <p:cBhvr>
                                        <p:cTn id="91" dur="1" fill="hold">
                                          <p:stCondLst>
                                            <p:cond delay="0"/>
                                          </p:stCondLst>
                                        </p:cTn>
                                        <p:tgtEl>
                                          <p:spTgt spid="141389"/>
                                        </p:tgtEl>
                                        <p:attrNameLst>
                                          <p:attrName>style.visibility</p:attrName>
                                        </p:attrNameLst>
                                      </p:cBhvr>
                                      <p:to>
                                        <p:strVal val="visible"/>
                                      </p:to>
                                    </p:set>
                                  </p:childTnLst>
                                </p:cTn>
                              </p:par>
                              <p:par>
                                <p:cTn id="92" presetID="1" presetClass="entr" presetSubtype="0" fill="hold" nodeType="withEffect">
                                  <p:stCondLst>
                                    <p:cond delay="0"/>
                                  </p:stCondLst>
                                  <p:childTnLst>
                                    <p:set>
                                      <p:cBhvr>
                                        <p:cTn id="93" dur="1" fill="hold">
                                          <p:stCondLst>
                                            <p:cond delay="0"/>
                                          </p:stCondLst>
                                        </p:cTn>
                                        <p:tgtEl>
                                          <p:spTgt spid="141390"/>
                                        </p:tgtEl>
                                        <p:attrNameLst>
                                          <p:attrName>style.visibility</p:attrName>
                                        </p:attrNameLst>
                                      </p:cBhvr>
                                      <p:to>
                                        <p:strVal val="visible"/>
                                      </p:to>
                                    </p:set>
                                  </p:childTnLst>
                                </p:cTn>
                              </p:par>
                              <p:par>
                                <p:cTn id="94" presetID="1" presetClass="entr" presetSubtype="0" fill="hold" nodeType="withEffect">
                                  <p:stCondLst>
                                    <p:cond delay="0"/>
                                  </p:stCondLst>
                                  <p:childTnLst>
                                    <p:set>
                                      <p:cBhvr>
                                        <p:cTn id="95" dur="1" fill="hold">
                                          <p:stCondLst>
                                            <p:cond delay="0"/>
                                          </p:stCondLst>
                                        </p:cTn>
                                        <p:tgtEl>
                                          <p:spTgt spid="141391"/>
                                        </p:tgtEl>
                                        <p:attrNameLst>
                                          <p:attrName>style.visibility</p:attrName>
                                        </p:attrNameLst>
                                      </p:cBhvr>
                                      <p:to>
                                        <p:strVal val="visible"/>
                                      </p:to>
                                    </p:set>
                                  </p:childTnLst>
                                </p:cTn>
                              </p:par>
                              <p:par>
                                <p:cTn id="96" presetID="1" presetClass="entr" presetSubtype="0" fill="hold" nodeType="withEffect">
                                  <p:stCondLst>
                                    <p:cond delay="0"/>
                                  </p:stCondLst>
                                  <p:childTnLst>
                                    <p:set>
                                      <p:cBhvr>
                                        <p:cTn id="97" dur="1" fill="hold">
                                          <p:stCondLst>
                                            <p:cond delay="0"/>
                                          </p:stCondLst>
                                        </p:cTn>
                                        <p:tgtEl>
                                          <p:spTgt spid="141392"/>
                                        </p:tgtEl>
                                        <p:attrNameLst>
                                          <p:attrName>style.visibility</p:attrName>
                                        </p:attrNameLst>
                                      </p:cBhvr>
                                      <p:to>
                                        <p:strVal val="visible"/>
                                      </p:to>
                                    </p:set>
                                  </p:childTnLst>
                                </p:cTn>
                              </p:par>
                              <p:par>
                                <p:cTn id="98" presetID="1" presetClass="entr" presetSubtype="0" fill="hold" nodeType="withEffect">
                                  <p:stCondLst>
                                    <p:cond delay="0"/>
                                  </p:stCondLst>
                                  <p:childTnLst>
                                    <p:set>
                                      <p:cBhvr>
                                        <p:cTn id="99" dur="1" fill="hold">
                                          <p:stCondLst>
                                            <p:cond delay="0"/>
                                          </p:stCondLst>
                                        </p:cTn>
                                        <p:tgtEl>
                                          <p:spTgt spid="141393"/>
                                        </p:tgtEl>
                                        <p:attrNameLst>
                                          <p:attrName>style.visibility</p:attrName>
                                        </p:attrNameLst>
                                      </p:cBhvr>
                                      <p:to>
                                        <p:strVal val="visible"/>
                                      </p:to>
                                    </p:set>
                                  </p:childTnLst>
                                </p:cTn>
                              </p:par>
                              <p:par>
                                <p:cTn id="100" presetID="1" presetClass="entr" presetSubtype="0" fill="hold" nodeType="withEffect">
                                  <p:stCondLst>
                                    <p:cond delay="0"/>
                                  </p:stCondLst>
                                  <p:childTnLst>
                                    <p:set>
                                      <p:cBhvr>
                                        <p:cTn id="101" dur="1" fill="hold">
                                          <p:stCondLst>
                                            <p:cond delay="0"/>
                                          </p:stCondLst>
                                        </p:cTn>
                                        <p:tgtEl>
                                          <p:spTgt spid="141394"/>
                                        </p:tgtEl>
                                        <p:attrNameLst>
                                          <p:attrName>style.visibility</p:attrName>
                                        </p:attrNameLst>
                                      </p:cBhvr>
                                      <p:to>
                                        <p:strVal val="visible"/>
                                      </p:to>
                                    </p:set>
                                  </p:childTnLst>
                                </p:cTn>
                              </p:par>
                              <p:par>
                                <p:cTn id="102" presetID="1" presetClass="entr" presetSubtype="0" fill="hold" nodeType="withEffect">
                                  <p:stCondLst>
                                    <p:cond delay="0"/>
                                  </p:stCondLst>
                                  <p:childTnLst>
                                    <p:set>
                                      <p:cBhvr>
                                        <p:cTn id="103" dur="1" fill="hold">
                                          <p:stCondLst>
                                            <p:cond delay="0"/>
                                          </p:stCondLst>
                                        </p:cTn>
                                        <p:tgtEl>
                                          <p:spTgt spid="141395"/>
                                        </p:tgtEl>
                                        <p:attrNameLst>
                                          <p:attrName>style.visibility</p:attrName>
                                        </p:attrNameLst>
                                      </p:cBhvr>
                                      <p:to>
                                        <p:strVal val="visible"/>
                                      </p:to>
                                    </p:set>
                                  </p:childTnLst>
                                </p:cTn>
                              </p:par>
                              <p:par>
                                <p:cTn id="104" presetID="1" presetClass="entr" presetSubtype="0" fill="hold" grpId="0" nodeType="withEffect">
                                  <p:stCondLst>
                                    <p:cond delay="0"/>
                                  </p:stCondLst>
                                  <p:childTnLst>
                                    <p:set>
                                      <p:cBhvr>
                                        <p:cTn id="105" dur="1" fill="hold">
                                          <p:stCondLst>
                                            <p:cond delay="0"/>
                                          </p:stCondLst>
                                        </p:cTn>
                                        <p:tgtEl>
                                          <p:spTgt spid="141396"/>
                                        </p:tgtEl>
                                        <p:attrNameLst>
                                          <p:attrName>style.visibility</p:attrName>
                                        </p:attrNameLst>
                                      </p:cBhvr>
                                      <p:to>
                                        <p:strVal val="visible"/>
                                      </p:to>
                                    </p:set>
                                  </p:childTnLst>
                                </p:cTn>
                              </p:par>
                              <p:par>
                                <p:cTn id="106" presetID="1" presetClass="entr" presetSubtype="0" fill="hold" grpId="0" nodeType="withEffect">
                                  <p:stCondLst>
                                    <p:cond delay="0"/>
                                  </p:stCondLst>
                                  <p:childTnLst>
                                    <p:set>
                                      <p:cBhvr>
                                        <p:cTn id="107" dur="1" fill="hold">
                                          <p:stCondLst>
                                            <p:cond delay="0"/>
                                          </p:stCondLst>
                                        </p:cTn>
                                        <p:tgtEl>
                                          <p:spTgt spid="14139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1369" grpId="0"/>
      <p:bldP spid="141370" grpId="0"/>
      <p:bldP spid="141384" grpId="0" animBg="1"/>
      <p:bldP spid="141385" grpId="0"/>
      <p:bldP spid="141386" grpId="0"/>
      <p:bldP spid="141396" grpId="0" animBg="1"/>
      <p:bldP spid="141397" grpId="0"/>
      <p:bldP spid="7" grpId="0"/>
    </p:bldLst>
  </p:timing>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文本框 14"/>
          <p:cNvSpPr txBox="1"/>
          <p:nvPr/>
        </p:nvSpPr>
        <p:spPr>
          <a:xfrm>
            <a:off x="1174750" y="800100"/>
            <a:ext cx="5087938" cy="461963"/>
          </a:xfrm>
          <a:prstGeom prst="rect">
            <a:avLst/>
          </a:prstGeom>
          <a:noFill/>
        </p:spPr>
        <p:txBody>
          <a:bodyPr>
            <a:spAutoFit/>
          </a:bodyPr>
          <a:lstStyle/>
          <a:p>
            <a:pPr marL="342900" indent="-342900">
              <a:buClr>
                <a:schemeClr val="tx1"/>
              </a:buClr>
              <a:buFont typeface="Wingdings" panose="05000000000000000000" pitchFamily="2" charset="2"/>
              <a:buChar char="n"/>
              <a:defRPr/>
            </a:pPr>
            <a:r>
              <a:rPr lang="zh-CN" altLang="en-US" sz="2400" dirty="0">
                <a:solidFill>
                  <a:srgbClr val="FF0000"/>
                </a:solidFill>
                <a:latin typeface="+mn-ea"/>
                <a:ea typeface="+mn-ea"/>
              </a:rPr>
              <a:t>徐光宪经验规律</a:t>
            </a:r>
          </a:p>
        </p:txBody>
      </p:sp>
      <p:sp>
        <p:nvSpPr>
          <p:cNvPr id="7" name="Rectangle 3"/>
          <p:cNvSpPr txBox="1">
            <a:spLocks noChangeArrowheads="1"/>
          </p:cNvSpPr>
          <p:nvPr/>
        </p:nvSpPr>
        <p:spPr>
          <a:xfrm>
            <a:off x="1174750" y="1289050"/>
            <a:ext cx="7366000" cy="1143000"/>
          </a:xfrm>
          <a:prstGeom prst="rect">
            <a:avLst/>
          </a:prstGeom>
        </p:spPr>
        <p:txBody>
          <a:bodyPr/>
          <a:lstStyle>
            <a:lvl1pPr algn="l" rtl="0" eaLnBrk="0" fontAlgn="base" hangingPunct="0">
              <a:spcBef>
                <a:spcPct val="0"/>
              </a:spcBef>
              <a:spcAft>
                <a:spcPct val="0"/>
              </a:spcAft>
              <a:defRPr sz="2600" b="1">
                <a:solidFill>
                  <a:schemeClr val="tx1"/>
                </a:solidFill>
                <a:latin typeface="+mj-lt"/>
                <a:ea typeface="+mj-ea"/>
                <a:cs typeface="+mj-cs"/>
              </a:defRPr>
            </a:lvl1pPr>
            <a:lvl2pPr algn="l" rtl="0" eaLnBrk="0" fontAlgn="base" hangingPunct="0">
              <a:spcBef>
                <a:spcPct val="0"/>
              </a:spcBef>
              <a:spcAft>
                <a:spcPct val="0"/>
              </a:spcAft>
              <a:defRPr sz="2600" b="1">
                <a:solidFill>
                  <a:schemeClr val="tx1"/>
                </a:solidFill>
                <a:latin typeface="Arial" charset="0"/>
                <a:ea typeface="微软雅黑" pitchFamily="34" charset="-122"/>
                <a:cs typeface="宋体" pitchFamily="2" charset="-122"/>
              </a:defRPr>
            </a:lvl2pPr>
            <a:lvl3pPr algn="l" rtl="0" eaLnBrk="0" fontAlgn="base" hangingPunct="0">
              <a:spcBef>
                <a:spcPct val="0"/>
              </a:spcBef>
              <a:spcAft>
                <a:spcPct val="0"/>
              </a:spcAft>
              <a:defRPr sz="2600" b="1">
                <a:solidFill>
                  <a:schemeClr val="tx1"/>
                </a:solidFill>
                <a:latin typeface="Arial" charset="0"/>
                <a:ea typeface="微软雅黑" pitchFamily="34" charset="-122"/>
                <a:cs typeface="宋体" pitchFamily="2" charset="-122"/>
              </a:defRPr>
            </a:lvl3pPr>
            <a:lvl4pPr algn="l" rtl="0" eaLnBrk="0" fontAlgn="base" hangingPunct="0">
              <a:spcBef>
                <a:spcPct val="0"/>
              </a:spcBef>
              <a:spcAft>
                <a:spcPct val="0"/>
              </a:spcAft>
              <a:defRPr sz="2600" b="1">
                <a:solidFill>
                  <a:schemeClr val="tx1"/>
                </a:solidFill>
                <a:latin typeface="Arial" charset="0"/>
                <a:ea typeface="微软雅黑" pitchFamily="34" charset="-122"/>
                <a:cs typeface="宋体" pitchFamily="2" charset="-122"/>
              </a:defRPr>
            </a:lvl4pPr>
            <a:lvl5pPr algn="l" rtl="0" eaLnBrk="0" fontAlgn="base" hangingPunct="0">
              <a:spcBef>
                <a:spcPct val="0"/>
              </a:spcBef>
              <a:spcAft>
                <a:spcPct val="0"/>
              </a:spcAft>
              <a:defRPr sz="2600" b="1">
                <a:solidFill>
                  <a:schemeClr val="tx1"/>
                </a:solidFill>
                <a:latin typeface="Arial" charset="0"/>
                <a:ea typeface="微软雅黑" pitchFamily="34" charset="-122"/>
                <a:cs typeface="宋体" pitchFamily="2" charset="-122"/>
              </a:defRPr>
            </a:lvl5pPr>
            <a:lvl6pPr marL="424041" algn="l" rtl="0" fontAlgn="base">
              <a:spcBef>
                <a:spcPct val="0"/>
              </a:spcBef>
              <a:spcAft>
                <a:spcPct val="0"/>
              </a:spcAft>
              <a:defRPr sz="2600" b="1">
                <a:solidFill>
                  <a:schemeClr val="tx1"/>
                </a:solidFill>
                <a:latin typeface="Arial" charset="0"/>
                <a:ea typeface="微软雅黑" pitchFamily="34" charset="-122"/>
                <a:cs typeface="宋体" pitchFamily="2" charset="-122"/>
              </a:defRPr>
            </a:lvl6pPr>
            <a:lvl7pPr marL="848081" algn="l" rtl="0" fontAlgn="base">
              <a:spcBef>
                <a:spcPct val="0"/>
              </a:spcBef>
              <a:spcAft>
                <a:spcPct val="0"/>
              </a:spcAft>
              <a:defRPr sz="2600" b="1">
                <a:solidFill>
                  <a:schemeClr val="tx1"/>
                </a:solidFill>
                <a:latin typeface="Arial" charset="0"/>
                <a:ea typeface="微软雅黑" pitchFamily="34" charset="-122"/>
                <a:cs typeface="宋体" pitchFamily="2" charset="-122"/>
              </a:defRPr>
            </a:lvl7pPr>
            <a:lvl8pPr marL="1272122" algn="l" rtl="0" fontAlgn="base">
              <a:spcBef>
                <a:spcPct val="0"/>
              </a:spcBef>
              <a:spcAft>
                <a:spcPct val="0"/>
              </a:spcAft>
              <a:defRPr sz="2600" b="1">
                <a:solidFill>
                  <a:schemeClr val="tx1"/>
                </a:solidFill>
                <a:latin typeface="Arial" charset="0"/>
                <a:ea typeface="微软雅黑" pitchFamily="34" charset="-122"/>
                <a:cs typeface="宋体" pitchFamily="2" charset="-122"/>
              </a:defRPr>
            </a:lvl8pPr>
            <a:lvl9pPr marL="1696164" algn="l" rtl="0" fontAlgn="base">
              <a:spcBef>
                <a:spcPct val="0"/>
              </a:spcBef>
              <a:spcAft>
                <a:spcPct val="0"/>
              </a:spcAft>
              <a:defRPr sz="2600" b="1">
                <a:solidFill>
                  <a:schemeClr val="tx1"/>
                </a:solidFill>
                <a:latin typeface="Arial" charset="0"/>
                <a:ea typeface="微软雅黑" pitchFamily="34" charset="-122"/>
                <a:cs typeface="宋体" pitchFamily="2" charset="-122"/>
              </a:defRPr>
            </a:lvl9pPr>
          </a:lstStyle>
          <a:p>
            <a:pPr>
              <a:lnSpc>
                <a:spcPct val="120000"/>
              </a:lnSpc>
              <a:defRPr/>
            </a:pPr>
            <a:r>
              <a:rPr lang="zh-CN" altLang="en-US" sz="2400" kern="0" dirty="0">
                <a:solidFill>
                  <a:srgbClr val="0000CC"/>
                </a:solidFill>
                <a:latin typeface="+mn-ea"/>
                <a:ea typeface="+mn-ea"/>
                <a:cs typeface="Times New Roman" panose="02020603050405020304" pitchFamily="18" charset="0"/>
              </a:rPr>
              <a:t>    徐光宪院士于</a:t>
            </a:r>
            <a:r>
              <a:rPr lang="en-US" altLang="zh-CN" sz="2400" kern="0" dirty="0">
                <a:solidFill>
                  <a:srgbClr val="0000CC"/>
                </a:solidFill>
                <a:latin typeface="+mn-ea"/>
                <a:ea typeface="+mn-ea"/>
                <a:cs typeface="Times New Roman" panose="02020603050405020304" pitchFamily="18" charset="0"/>
              </a:rPr>
              <a:t>1956</a:t>
            </a:r>
            <a:r>
              <a:rPr lang="zh-CN" altLang="en-US" sz="2400" kern="0" dirty="0">
                <a:solidFill>
                  <a:srgbClr val="0000CC"/>
                </a:solidFill>
                <a:latin typeface="+mn-ea"/>
                <a:ea typeface="+mn-ea"/>
                <a:cs typeface="Times New Roman" panose="02020603050405020304" pitchFamily="18" charset="0"/>
              </a:rPr>
              <a:t>年提出了经验公式，能基本上反映鲍林能级图。</a:t>
            </a:r>
          </a:p>
        </p:txBody>
      </p:sp>
      <p:sp>
        <p:nvSpPr>
          <p:cNvPr id="8" name="Rectangle 4"/>
          <p:cNvSpPr txBox="1">
            <a:spLocks noChangeArrowheads="1"/>
          </p:cNvSpPr>
          <p:nvPr/>
        </p:nvSpPr>
        <p:spPr>
          <a:xfrm>
            <a:off x="1403350" y="1892300"/>
            <a:ext cx="6854825" cy="3076575"/>
          </a:xfrm>
          <a:prstGeom prst="rect">
            <a:avLst/>
          </a:prstGeom>
        </p:spPr>
        <p:txBody>
          <a:bodyPr/>
          <a:lstStyle>
            <a:lvl1pPr marL="166688" indent="-166688" algn="l" rtl="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sz="1900" b="1">
                <a:solidFill>
                  <a:schemeClr val="tx1"/>
                </a:solidFill>
                <a:latin typeface="+mn-lt"/>
                <a:ea typeface="+mn-ea"/>
                <a:cs typeface="+mn-cs"/>
              </a:defRPr>
            </a:lvl1pPr>
            <a:lvl2pPr marL="500063" indent="-166688" algn="l" rtl="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a:solidFill>
                  <a:schemeClr val="tx1"/>
                </a:solidFill>
                <a:latin typeface="+mn-lt"/>
                <a:ea typeface="+mn-ea"/>
                <a:cs typeface="+mn-cs"/>
              </a:defRPr>
            </a:lvl2pPr>
            <a:lvl3pPr marL="828675" indent="-160338" algn="l" rtl="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sz="1400">
                <a:solidFill>
                  <a:schemeClr val="tx1"/>
                </a:solidFill>
                <a:latin typeface="+mn-lt"/>
                <a:ea typeface="+mn-ea"/>
                <a:cs typeface="+mn-cs"/>
              </a:defRPr>
            </a:lvl3pPr>
            <a:lvl4pPr marL="1163638" indent="-166688" algn="l" rtl="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sz="1300">
                <a:solidFill>
                  <a:schemeClr val="tx1"/>
                </a:solidFill>
                <a:latin typeface="+mn-lt"/>
                <a:ea typeface="+mn-ea"/>
                <a:cs typeface="+mn-cs"/>
              </a:defRPr>
            </a:lvl4pPr>
            <a:lvl5pPr marL="1500188" indent="-169863" algn="l" rtl="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sz="1100">
                <a:solidFill>
                  <a:schemeClr val="tx1"/>
                </a:solidFill>
                <a:latin typeface="+mn-lt"/>
                <a:ea typeface="+mn-ea"/>
                <a:cs typeface="+mn-cs"/>
              </a:defRPr>
            </a:lvl5pPr>
            <a:lvl6pPr marL="1925853" indent="-170794" algn="l" rtl="0" fontAlgn="ctr">
              <a:lnSpc>
                <a:spcPct val="120000"/>
              </a:lnSpc>
              <a:spcBef>
                <a:spcPct val="20000"/>
              </a:spcBef>
              <a:spcAft>
                <a:spcPct val="0"/>
              </a:spcAft>
              <a:buClr>
                <a:schemeClr val="accent1"/>
              </a:buClr>
              <a:buSzPct val="60000"/>
              <a:buFont typeface="Wingdings" pitchFamily="2" charset="2"/>
              <a:buChar char="l"/>
              <a:defRPr sz="1100">
                <a:solidFill>
                  <a:schemeClr val="tx1"/>
                </a:solidFill>
                <a:latin typeface="+mn-lt"/>
                <a:ea typeface="+mn-ea"/>
                <a:cs typeface="+mn-cs"/>
              </a:defRPr>
            </a:lvl6pPr>
            <a:lvl7pPr marL="2349895" indent="-170794" algn="l" rtl="0" fontAlgn="ctr">
              <a:lnSpc>
                <a:spcPct val="120000"/>
              </a:lnSpc>
              <a:spcBef>
                <a:spcPct val="20000"/>
              </a:spcBef>
              <a:spcAft>
                <a:spcPct val="0"/>
              </a:spcAft>
              <a:buClr>
                <a:schemeClr val="accent1"/>
              </a:buClr>
              <a:buSzPct val="60000"/>
              <a:buFont typeface="Wingdings" pitchFamily="2" charset="2"/>
              <a:buChar char="l"/>
              <a:defRPr sz="1100">
                <a:solidFill>
                  <a:schemeClr val="tx1"/>
                </a:solidFill>
                <a:latin typeface="+mn-lt"/>
                <a:ea typeface="+mn-ea"/>
                <a:cs typeface="+mn-cs"/>
              </a:defRPr>
            </a:lvl7pPr>
            <a:lvl8pPr marL="2773937" indent="-170794" algn="l" rtl="0" fontAlgn="ctr">
              <a:lnSpc>
                <a:spcPct val="120000"/>
              </a:lnSpc>
              <a:spcBef>
                <a:spcPct val="20000"/>
              </a:spcBef>
              <a:spcAft>
                <a:spcPct val="0"/>
              </a:spcAft>
              <a:buClr>
                <a:schemeClr val="accent1"/>
              </a:buClr>
              <a:buSzPct val="60000"/>
              <a:buFont typeface="Wingdings" pitchFamily="2" charset="2"/>
              <a:buChar char="l"/>
              <a:defRPr sz="1100">
                <a:solidFill>
                  <a:schemeClr val="tx1"/>
                </a:solidFill>
                <a:latin typeface="+mn-lt"/>
                <a:ea typeface="+mn-ea"/>
                <a:cs typeface="+mn-cs"/>
              </a:defRPr>
            </a:lvl8pPr>
            <a:lvl9pPr marL="3197976" indent="-170794" algn="l" rtl="0" fontAlgn="ctr">
              <a:lnSpc>
                <a:spcPct val="120000"/>
              </a:lnSpc>
              <a:spcBef>
                <a:spcPct val="20000"/>
              </a:spcBef>
              <a:spcAft>
                <a:spcPct val="0"/>
              </a:spcAft>
              <a:buClr>
                <a:schemeClr val="accent1"/>
              </a:buClr>
              <a:buSzPct val="60000"/>
              <a:buFont typeface="Wingdings" pitchFamily="2" charset="2"/>
              <a:buChar char="l"/>
              <a:defRPr sz="1100">
                <a:solidFill>
                  <a:schemeClr val="tx1"/>
                </a:solidFill>
                <a:latin typeface="+mn-lt"/>
                <a:ea typeface="+mn-ea"/>
                <a:cs typeface="+mn-cs"/>
              </a:defRPr>
            </a:lvl9pPr>
          </a:lstStyle>
          <a:p>
            <a:pPr algn="ctr">
              <a:buFont typeface="Wingdings" panose="05000000000000000000" pitchFamily="2" charset="2"/>
              <a:buNone/>
              <a:defRPr/>
            </a:pPr>
            <a:r>
              <a:rPr lang="en-US" altLang="zh-CN" sz="2000" kern="0" dirty="0">
                <a:solidFill>
                  <a:srgbClr val="FF0000"/>
                </a:solidFill>
                <a:latin typeface="Times New Roman" panose="02020603050405020304" pitchFamily="18" charset="0"/>
                <a:cs typeface="Times New Roman" panose="02020603050405020304" pitchFamily="18" charset="0"/>
              </a:rPr>
              <a:t>n  +  0.7 l</a:t>
            </a:r>
          </a:p>
          <a:p>
            <a:pPr>
              <a:buFont typeface="Wingdings" panose="05000000000000000000" pitchFamily="2" charset="2"/>
              <a:buNone/>
              <a:defRPr/>
            </a:pPr>
            <a:r>
              <a:rPr lang="en-US" altLang="zh-CN" sz="2000" kern="0" dirty="0">
                <a:solidFill>
                  <a:srgbClr val="FF0000"/>
                </a:solidFill>
                <a:latin typeface="Times New Roman" panose="02020603050405020304" pitchFamily="18" charset="0"/>
                <a:cs typeface="Times New Roman" panose="02020603050405020304" pitchFamily="18" charset="0"/>
              </a:rPr>
              <a:t>  4s</a:t>
            </a:r>
            <a:r>
              <a:rPr lang="zh-CN" altLang="en-US" sz="2000" kern="0" dirty="0">
                <a:solidFill>
                  <a:srgbClr val="FF0000"/>
                </a:solidFill>
                <a:latin typeface="Times New Roman" panose="02020603050405020304" pitchFamily="18" charset="0"/>
                <a:cs typeface="Times New Roman" panose="02020603050405020304" pitchFamily="18" charset="0"/>
              </a:rPr>
              <a:t>轨道：  </a:t>
            </a:r>
            <a:r>
              <a:rPr lang="en-US" altLang="zh-CN" sz="2000" kern="0" dirty="0">
                <a:solidFill>
                  <a:srgbClr val="FF0000"/>
                </a:solidFill>
                <a:latin typeface="Times New Roman" panose="02020603050405020304" pitchFamily="18" charset="0"/>
                <a:cs typeface="Times New Roman" panose="02020603050405020304" pitchFamily="18" charset="0"/>
              </a:rPr>
              <a:t>n=4, l=0, n+0.7*l=4.0</a:t>
            </a:r>
          </a:p>
          <a:p>
            <a:pPr>
              <a:buFont typeface="Wingdings" panose="05000000000000000000" pitchFamily="2" charset="2"/>
              <a:buNone/>
              <a:defRPr/>
            </a:pPr>
            <a:r>
              <a:rPr lang="en-US" altLang="zh-CN" sz="2000" kern="0" dirty="0">
                <a:solidFill>
                  <a:srgbClr val="FF0000"/>
                </a:solidFill>
                <a:latin typeface="Times New Roman" panose="02020603050405020304" pitchFamily="18" charset="0"/>
                <a:cs typeface="Times New Roman" panose="02020603050405020304" pitchFamily="18" charset="0"/>
              </a:rPr>
              <a:t>  3d</a:t>
            </a:r>
            <a:r>
              <a:rPr lang="zh-CN" altLang="en-US" sz="2000" kern="0" dirty="0">
                <a:solidFill>
                  <a:srgbClr val="FF0000"/>
                </a:solidFill>
                <a:latin typeface="Times New Roman" panose="02020603050405020304" pitchFamily="18" charset="0"/>
                <a:cs typeface="Times New Roman" panose="02020603050405020304" pitchFamily="18" charset="0"/>
              </a:rPr>
              <a:t>轨道： </a:t>
            </a:r>
            <a:r>
              <a:rPr lang="en-US" altLang="zh-CN" sz="2000" kern="0" dirty="0">
                <a:solidFill>
                  <a:srgbClr val="FF0000"/>
                </a:solidFill>
                <a:latin typeface="Times New Roman" panose="02020603050405020304" pitchFamily="18" charset="0"/>
                <a:cs typeface="Times New Roman" panose="02020603050405020304" pitchFamily="18" charset="0"/>
              </a:rPr>
              <a:t>n=3, l=2, n+0.7*l=4.4</a:t>
            </a:r>
          </a:p>
          <a:p>
            <a:pPr>
              <a:buFont typeface="Wingdings" panose="05000000000000000000" pitchFamily="2" charset="2"/>
              <a:buNone/>
              <a:defRPr/>
            </a:pPr>
            <a:r>
              <a:rPr lang="en-US" altLang="zh-CN" sz="2000" kern="0" dirty="0">
                <a:solidFill>
                  <a:schemeClr val="folHlink"/>
                </a:solidFill>
                <a:latin typeface="Times New Roman" panose="02020603050405020304" pitchFamily="18" charset="0"/>
                <a:cs typeface="Times New Roman" panose="02020603050405020304" pitchFamily="18" charset="0"/>
              </a:rPr>
              <a:t>              </a:t>
            </a:r>
            <a:r>
              <a:rPr lang="en-US" altLang="zh-CN" sz="2000" kern="0" dirty="0">
                <a:latin typeface="Times New Roman" panose="02020603050405020304" pitchFamily="18" charset="0"/>
                <a:cs typeface="Times New Roman" panose="02020603050405020304" pitchFamily="18" charset="0"/>
              </a:rPr>
              <a:t>   </a:t>
            </a:r>
            <a:r>
              <a:rPr lang="en-US" altLang="zh-CN" sz="2000" kern="0" dirty="0">
                <a:solidFill>
                  <a:srgbClr val="0000CC"/>
                </a:solidFill>
                <a:latin typeface="Times New Roman" panose="02020603050405020304" pitchFamily="18" charset="0"/>
                <a:cs typeface="Times New Roman" panose="02020603050405020304" pitchFamily="18" charset="0"/>
              </a:rPr>
              <a:t>E</a:t>
            </a:r>
            <a:r>
              <a:rPr lang="en-US" altLang="zh-CN" sz="2000" kern="0" baseline="-25000" dirty="0">
                <a:solidFill>
                  <a:srgbClr val="0000CC"/>
                </a:solidFill>
                <a:latin typeface="Times New Roman" panose="02020603050405020304" pitchFamily="18" charset="0"/>
                <a:cs typeface="Times New Roman" panose="02020603050405020304" pitchFamily="18" charset="0"/>
              </a:rPr>
              <a:t>3d </a:t>
            </a:r>
            <a:r>
              <a:rPr lang="en-US" altLang="zh-CN" sz="2000" kern="0" dirty="0">
                <a:solidFill>
                  <a:srgbClr val="0000CC"/>
                </a:solidFill>
                <a:latin typeface="Times New Roman" panose="02020603050405020304" pitchFamily="18" charset="0"/>
                <a:cs typeface="Times New Roman" panose="02020603050405020304" pitchFamily="18" charset="0"/>
              </a:rPr>
              <a:t>&gt; E</a:t>
            </a:r>
            <a:r>
              <a:rPr lang="en-US" altLang="zh-CN" sz="2000" kern="0" baseline="-25000" dirty="0">
                <a:solidFill>
                  <a:srgbClr val="0000CC"/>
                </a:solidFill>
                <a:latin typeface="Times New Roman" panose="02020603050405020304" pitchFamily="18" charset="0"/>
                <a:cs typeface="Times New Roman" panose="02020603050405020304" pitchFamily="18" charset="0"/>
              </a:rPr>
              <a:t>4s</a:t>
            </a:r>
          </a:p>
          <a:p>
            <a:pPr>
              <a:buFont typeface="Wingdings" panose="05000000000000000000" pitchFamily="2" charset="2"/>
              <a:buNone/>
              <a:defRPr/>
            </a:pPr>
            <a:r>
              <a:rPr lang="zh-CN" altLang="en-US" sz="2000" kern="0" dirty="0">
                <a:solidFill>
                  <a:srgbClr val="0000CC"/>
                </a:solidFill>
                <a:latin typeface="Times New Roman" panose="02020603050405020304" pitchFamily="18" charset="0"/>
                <a:cs typeface="Times New Roman" panose="02020603050405020304" pitchFamily="18" charset="0"/>
              </a:rPr>
              <a:t>    产生</a:t>
            </a:r>
            <a:r>
              <a:rPr lang="zh-CN" altLang="en-US" sz="2000" kern="0" dirty="0">
                <a:solidFill>
                  <a:srgbClr val="FF0000"/>
                </a:solidFill>
                <a:latin typeface="Times New Roman" panose="02020603050405020304" pitchFamily="18" charset="0"/>
                <a:cs typeface="Times New Roman" panose="02020603050405020304" pitchFamily="18" charset="0"/>
              </a:rPr>
              <a:t>能级交错</a:t>
            </a:r>
            <a:r>
              <a:rPr lang="zh-CN" altLang="en-US" sz="2000" kern="0" dirty="0">
                <a:solidFill>
                  <a:srgbClr val="0000CC"/>
                </a:solidFill>
                <a:latin typeface="Times New Roman" panose="02020603050405020304" pitchFamily="18" charset="0"/>
                <a:cs typeface="Times New Roman" panose="02020603050405020304" pitchFamily="18" charset="0"/>
              </a:rPr>
              <a:t>的主要原因是：</a:t>
            </a:r>
          </a:p>
          <a:p>
            <a:pPr marL="180000">
              <a:buClr>
                <a:srgbClr val="FF0000"/>
              </a:buClr>
              <a:buSzPct val="80000"/>
              <a:buFont typeface="Wingdings" panose="05000000000000000000" pitchFamily="2" charset="2"/>
              <a:buChar char="Ø"/>
              <a:defRPr/>
            </a:pPr>
            <a:r>
              <a:rPr lang="zh-CN" altLang="en-US" sz="2000" kern="0" dirty="0">
                <a:solidFill>
                  <a:srgbClr val="0000CC"/>
                </a:solidFill>
                <a:latin typeface="Times New Roman" panose="02020603050405020304" pitchFamily="18" charset="0"/>
                <a:cs typeface="Times New Roman" panose="02020603050405020304" pitchFamily="18" charset="0"/>
              </a:rPr>
              <a:t> 内层电子对外层电子产生的</a:t>
            </a:r>
            <a:r>
              <a:rPr lang="zh-CN" altLang="en-US" sz="2000" kern="0" dirty="0">
                <a:solidFill>
                  <a:srgbClr val="FF0000"/>
                </a:solidFill>
                <a:latin typeface="Times New Roman" panose="02020603050405020304" pitchFamily="18" charset="0"/>
                <a:cs typeface="Times New Roman" panose="02020603050405020304" pitchFamily="18" charset="0"/>
              </a:rPr>
              <a:t>屏蔽效应</a:t>
            </a:r>
          </a:p>
          <a:p>
            <a:pPr marL="180000">
              <a:buClr>
                <a:srgbClr val="FF0000"/>
              </a:buClr>
              <a:buSzPct val="80000"/>
              <a:buFont typeface="Wingdings" panose="05000000000000000000" pitchFamily="2" charset="2"/>
              <a:buChar char="Ø"/>
              <a:defRPr/>
            </a:pPr>
            <a:r>
              <a:rPr lang="zh-CN" altLang="en-US" sz="2000" kern="0" dirty="0">
                <a:solidFill>
                  <a:srgbClr val="0000CC"/>
                </a:solidFill>
                <a:latin typeface="Times New Roman" panose="02020603050405020304" pitchFamily="18" charset="0"/>
                <a:cs typeface="Times New Roman" panose="02020603050405020304" pitchFamily="18" charset="0"/>
              </a:rPr>
              <a:t> 轨道形状不同而产生的</a:t>
            </a:r>
            <a:r>
              <a:rPr lang="zh-CN" altLang="en-US" sz="2000" kern="0" dirty="0">
                <a:solidFill>
                  <a:srgbClr val="FF0000"/>
                </a:solidFill>
                <a:latin typeface="Times New Roman" panose="02020603050405020304" pitchFamily="18" charset="0"/>
                <a:cs typeface="Times New Roman" panose="02020603050405020304" pitchFamily="18" charset="0"/>
              </a:rPr>
              <a:t>钻（贯）穿效应 </a:t>
            </a:r>
          </a:p>
        </p:txBody>
      </p:sp>
      <p:sp>
        <p:nvSpPr>
          <p:cNvPr id="9" name="AutoShape 6"/>
          <p:cNvSpPr>
            <a:spLocks noChangeArrowheads="1"/>
          </p:cNvSpPr>
          <p:nvPr/>
        </p:nvSpPr>
        <p:spPr bwMode="auto">
          <a:xfrm>
            <a:off x="1692275" y="3341688"/>
            <a:ext cx="647700" cy="176212"/>
          </a:xfrm>
          <a:prstGeom prst="rightArrow">
            <a:avLst>
              <a:gd name="adj1" fmla="val 50000"/>
              <a:gd name="adj2" fmla="val 75079"/>
            </a:avLst>
          </a:prstGeom>
          <a:solidFill>
            <a:schemeClr val="accent1"/>
          </a:solidFill>
          <a:ln w="9525">
            <a:solidFill>
              <a:schemeClr val="tx1"/>
            </a:solidFill>
            <a:miter lim="800000"/>
            <a:headEnd/>
            <a:tailEnd/>
          </a:ln>
        </p:spPr>
        <p:txBody>
          <a:bodyPr wrap="none" anchor="ctr"/>
          <a:lstStyle/>
          <a:p>
            <a:endParaRPr lang="zh-CN" altLang="en-US"/>
          </a:p>
        </p:txBody>
      </p:sp>
      <p:sp>
        <p:nvSpPr>
          <p:cNvPr id="11" name="Text Box 55"/>
          <p:cNvSpPr txBox="1">
            <a:spLocks noChangeArrowheads="1"/>
          </p:cNvSpPr>
          <p:nvPr/>
        </p:nvSpPr>
        <p:spPr bwMode="auto">
          <a:xfrm>
            <a:off x="611188" y="268288"/>
            <a:ext cx="554513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9" tIns="45709" rIns="91419" bIns="45709">
            <a:spAutoFit/>
          </a:bodyPr>
          <a:lstStyle>
            <a:lvl1pPr>
              <a:defRPr b="1">
                <a:solidFill>
                  <a:schemeClr val="tx1"/>
                </a:solidFill>
                <a:latin typeface="Arial" panose="020B0604020202020204" pitchFamily="34" charset="0"/>
                <a:ea typeface="华文细黑" panose="02010600040101010101" pitchFamily="2" charset="-122"/>
              </a:defRPr>
            </a:lvl1pPr>
            <a:lvl2pPr marL="742950" indent="-285750">
              <a:defRPr b="1">
                <a:solidFill>
                  <a:schemeClr val="tx1"/>
                </a:solidFill>
                <a:latin typeface="Arial" panose="020B0604020202020204" pitchFamily="34" charset="0"/>
                <a:ea typeface="华文细黑" panose="02010600040101010101" pitchFamily="2" charset="-122"/>
              </a:defRPr>
            </a:lvl2pPr>
            <a:lvl3pPr marL="1143000" indent="-228600">
              <a:defRPr b="1">
                <a:solidFill>
                  <a:schemeClr val="tx1"/>
                </a:solidFill>
                <a:latin typeface="Arial" panose="020B0604020202020204" pitchFamily="34" charset="0"/>
                <a:ea typeface="华文细黑" panose="02010600040101010101" pitchFamily="2" charset="-122"/>
              </a:defRPr>
            </a:lvl3pPr>
            <a:lvl4pPr marL="1600200" indent="-228600">
              <a:defRPr b="1">
                <a:solidFill>
                  <a:schemeClr val="tx1"/>
                </a:solidFill>
                <a:latin typeface="Arial" panose="020B0604020202020204" pitchFamily="34" charset="0"/>
                <a:ea typeface="华文细黑" panose="02010600040101010101" pitchFamily="2" charset="-122"/>
              </a:defRPr>
            </a:lvl4pPr>
            <a:lvl5pPr marL="2057400" indent="-228600">
              <a:defRPr b="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9pPr>
          </a:lstStyle>
          <a:p>
            <a:pPr eaLnBrk="1" hangingPunct="1">
              <a:defRPr/>
            </a:pPr>
            <a:r>
              <a:rPr lang="en-US" altLang="zh-CN" sz="2800" dirty="0">
                <a:latin typeface="+mn-ea"/>
                <a:ea typeface="+mn-ea"/>
                <a:cs typeface="Times New Roman" panose="02020603050405020304" pitchFamily="18" charset="0"/>
              </a:rPr>
              <a:t>1.3.1</a:t>
            </a:r>
            <a:r>
              <a:rPr lang="en-US" altLang="zh-CN" sz="2400" dirty="0">
                <a:latin typeface="+mn-ea"/>
                <a:ea typeface="+mn-ea"/>
                <a:cs typeface="Times New Roman" panose="02020603050405020304" pitchFamily="18" charset="0"/>
              </a:rPr>
              <a:t> </a:t>
            </a:r>
            <a:r>
              <a:rPr lang="zh-CN" altLang="en-US" sz="2800" dirty="0">
                <a:latin typeface="+mn-ea"/>
                <a:ea typeface="+mn-ea"/>
                <a:cs typeface="Times New Roman" panose="02020603050405020304" pitchFamily="18" charset="0"/>
              </a:rPr>
              <a:t>多电子原子轨道能级</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withEffect">
                                  <p:stCondLst>
                                    <p:cond delay="0"/>
                                  </p:stCondLst>
                                  <p:childTnLst>
                                    <p:set>
                                      <p:cBhvr>
                                        <p:cTn id="6" dur="1" fill="hold">
                                          <p:stCondLst>
                                            <p:cond delay="0"/>
                                          </p:stCondLst>
                                        </p:cTn>
                                        <p:tgtEl>
                                          <p:spTgt spid="7">
                                            <p:txEl>
                                              <p:charRg st="4294967295" end="4294967295"/>
                                            </p:txEl>
                                          </p:spTgt>
                                        </p:tgtEl>
                                        <p:attrNameLst>
                                          <p:attrName>style.visibility</p:attrName>
                                        </p:attrNameLst>
                                      </p:cBhvr>
                                      <p:to>
                                        <p:strVal val="visible"/>
                                      </p:to>
                                    </p:set>
                                    <p:animEffect transition="in" filter="dissolve">
                                      <p:cBhvr>
                                        <p:cTn id="7" dur="500"/>
                                        <p:tgtEl>
                                          <p:spTgt spid="7">
                                            <p:txEl>
                                              <p:charRg st="4294967295" end="4294967295"/>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8">
                                            <p:txEl>
                                              <p:pRg st="0" end="0"/>
                                            </p:txEl>
                                          </p:spTgt>
                                        </p:tgtEl>
                                        <p:attrNameLst>
                                          <p:attrName>style.visibility</p:attrName>
                                        </p:attrNameLst>
                                      </p:cBhvr>
                                      <p:to>
                                        <p:strVal val="visible"/>
                                      </p:to>
                                    </p:set>
                                    <p:animEffect transition="in" filter="dissolve">
                                      <p:cBhvr>
                                        <p:cTn id="12" dur="500"/>
                                        <p:tgtEl>
                                          <p:spTgt spid="8">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8">
                                            <p:txEl>
                                              <p:pRg st="1" end="1"/>
                                            </p:txEl>
                                          </p:spTgt>
                                        </p:tgtEl>
                                        <p:attrNameLst>
                                          <p:attrName>style.visibility</p:attrName>
                                        </p:attrNameLst>
                                      </p:cBhvr>
                                      <p:to>
                                        <p:strVal val="visible"/>
                                      </p:to>
                                    </p:set>
                                    <p:animEffect transition="in" filter="dissolve">
                                      <p:cBhvr>
                                        <p:cTn id="17" dur="500"/>
                                        <p:tgtEl>
                                          <p:spTgt spid="8">
                                            <p:txEl>
                                              <p:pRg st="1" end="1"/>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8">
                                            <p:txEl>
                                              <p:pRg st="2" end="2"/>
                                            </p:txEl>
                                          </p:spTgt>
                                        </p:tgtEl>
                                        <p:attrNameLst>
                                          <p:attrName>style.visibility</p:attrName>
                                        </p:attrNameLst>
                                      </p:cBhvr>
                                      <p:to>
                                        <p:strVal val="visible"/>
                                      </p:to>
                                    </p:set>
                                    <p:animEffect transition="in" filter="dissolve">
                                      <p:cBhvr>
                                        <p:cTn id="22" dur="500"/>
                                        <p:tgtEl>
                                          <p:spTgt spid="8">
                                            <p:txEl>
                                              <p:pRg st="2" end="2"/>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nodeType="clickEffect">
                                  <p:stCondLst>
                                    <p:cond delay="0"/>
                                  </p:stCondLst>
                                  <p:childTnLst>
                                    <p:set>
                                      <p:cBhvr>
                                        <p:cTn id="38"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nodeType="clickEffect">
                                  <p:stCondLst>
                                    <p:cond delay="0"/>
                                  </p:stCondLst>
                                  <p:childTnLst>
                                    <p:set>
                                      <p:cBhvr>
                                        <p:cTn id="42"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uiExpand="1" build="p"/>
      <p:bldP spid="9"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6" name="文本框 75"/>
          <p:cNvSpPr txBox="1"/>
          <p:nvPr/>
        </p:nvSpPr>
        <p:spPr>
          <a:xfrm>
            <a:off x="1116013" y="771550"/>
            <a:ext cx="5089525" cy="461962"/>
          </a:xfrm>
          <a:prstGeom prst="rect">
            <a:avLst/>
          </a:prstGeom>
          <a:noFill/>
        </p:spPr>
        <p:txBody>
          <a:bodyPr>
            <a:spAutoFit/>
          </a:bodyPr>
          <a:lstStyle/>
          <a:p>
            <a:pPr marL="342900" indent="-342900">
              <a:buClr>
                <a:schemeClr val="tx1"/>
              </a:buClr>
              <a:buFont typeface="Wingdings" panose="05000000000000000000" pitchFamily="2" charset="2"/>
              <a:buChar char="n"/>
              <a:defRPr/>
            </a:pPr>
            <a:r>
              <a:rPr lang="zh-CN" altLang="en-US" sz="2400" dirty="0">
                <a:solidFill>
                  <a:srgbClr val="FF0000"/>
                </a:solidFill>
                <a:latin typeface="+mn-ea"/>
                <a:ea typeface="+mn-ea"/>
              </a:rPr>
              <a:t>屏蔽效应</a:t>
            </a:r>
            <a:endParaRPr lang="zh-CN" altLang="en-US" sz="2400" dirty="0">
              <a:solidFill>
                <a:srgbClr val="0000CC"/>
              </a:solidFill>
              <a:latin typeface="+mn-ea"/>
              <a:ea typeface="+mn-ea"/>
            </a:endParaRPr>
          </a:p>
        </p:txBody>
      </p:sp>
      <p:grpSp>
        <p:nvGrpSpPr>
          <p:cNvPr id="149508" name="Group 50"/>
          <p:cNvGrpSpPr>
            <a:grpSpLocks/>
          </p:cNvGrpSpPr>
          <p:nvPr/>
        </p:nvGrpSpPr>
        <p:grpSpPr bwMode="auto">
          <a:xfrm>
            <a:off x="6012093" y="1563638"/>
            <a:ext cx="2736850" cy="2447925"/>
            <a:chOff x="3606" y="1480"/>
            <a:chExt cx="1724" cy="1542"/>
          </a:xfrm>
        </p:grpSpPr>
        <p:graphicFrame>
          <p:nvGraphicFramePr>
            <p:cNvPr id="149513" name="Object 32"/>
            <p:cNvGraphicFramePr>
              <a:graphicFrameLocks noChangeAspect="1"/>
            </p:cNvGraphicFramePr>
            <p:nvPr/>
          </p:nvGraphicFramePr>
          <p:xfrm>
            <a:off x="3606" y="1480"/>
            <a:ext cx="1724" cy="1542"/>
          </p:xfrm>
          <a:graphic>
            <a:graphicData uri="http://schemas.openxmlformats.org/presentationml/2006/ole">
              <mc:AlternateContent xmlns:mc="http://schemas.openxmlformats.org/markup-compatibility/2006">
                <mc:Choice xmlns:v="urn:schemas-microsoft-com:vml" Requires="v">
                  <p:oleObj spid="_x0000_s149628" name="PhotoImpact" r:id="rId4" imgW="1650794" imgH="1587302" progId="PI3.Image">
                    <p:embed/>
                  </p:oleObj>
                </mc:Choice>
                <mc:Fallback>
                  <p:oleObj name="PhotoImpact" r:id="rId4" imgW="1650794" imgH="1587302" progId="PI3.Image">
                    <p:embed/>
                    <p:pic>
                      <p:nvPicPr>
                        <p:cNvPr id="0" name="Object 3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06" y="1480"/>
                          <a:ext cx="1724" cy="15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0" name="Text Box 44"/>
            <p:cNvSpPr txBox="1">
              <a:spLocks noChangeArrowheads="1"/>
            </p:cNvSpPr>
            <p:nvPr/>
          </p:nvSpPr>
          <p:spPr bwMode="auto">
            <a:xfrm>
              <a:off x="4368" y="2157"/>
              <a:ext cx="249" cy="3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fontAlgn="auto" hangingPunct="1">
                <a:lnSpc>
                  <a:spcPct val="80000"/>
                </a:lnSpc>
                <a:spcBef>
                  <a:spcPts val="0"/>
                </a:spcBef>
                <a:spcAft>
                  <a:spcPts val="0"/>
                </a:spcAft>
                <a:defRPr/>
              </a:pPr>
              <a:r>
                <a:rPr kumimoji="1" lang="en-US" altLang="zh-CN" sz="3600" kern="0" dirty="0">
                  <a:solidFill>
                    <a:srgbClr val="3333CC"/>
                  </a:solidFill>
                  <a:latin typeface="黑体" panose="02010609060101010101" pitchFamily="49" charset="-122"/>
                  <a:ea typeface="黑体" panose="02010609060101010101" pitchFamily="49" charset="-122"/>
                </a:rPr>
                <a:t>+</a:t>
              </a:r>
            </a:p>
          </p:txBody>
        </p:sp>
        <p:sp>
          <p:nvSpPr>
            <p:cNvPr id="81" name="Oval 45"/>
            <p:cNvSpPr>
              <a:spLocks noChangeArrowheads="1"/>
            </p:cNvSpPr>
            <p:nvPr/>
          </p:nvSpPr>
          <p:spPr bwMode="auto">
            <a:xfrm>
              <a:off x="4884" y="2040"/>
              <a:ext cx="91" cy="91"/>
            </a:xfrm>
            <a:prstGeom prst="ellipse">
              <a:avLst/>
            </a:prstGeom>
            <a:gradFill rotWithShape="1">
              <a:gsLst>
                <a:gs pos="0">
                  <a:srgbClr val="FF0000"/>
                </a:gs>
                <a:gs pos="100000">
                  <a:srgbClr val="FF0000">
                    <a:gamma/>
                    <a:shade val="46275"/>
                    <a:invGamma/>
                  </a:srgbClr>
                </a:gs>
              </a:gsLst>
              <a:path path="shape">
                <a:fillToRect l="50000" t="50000" r="50000" b="50000"/>
              </a:path>
            </a:gradFill>
            <a:ln w="952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fontAlgn="auto" hangingPunct="1">
                <a:spcBef>
                  <a:spcPts val="0"/>
                </a:spcBef>
                <a:spcAft>
                  <a:spcPts val="0"/>
                </a:spcAft>
                <a:defRPr/>
              </a:pPr>
              <a:endParaRPr kumimoji="1" lang="zh-CN" altLang="en-US" b="0" kern="0">
                <a:solidFill>
                  <a:srgbClr val="000000"/>
                </a:solidFill>
                <a:latin typeface="Times New Roman" panose="02020603050405020304" pitchFamily="18" charset="0"/>
                <a:ea typeface="宋体" panose="02010600030101010101" pitchFamily="2" charset="-122"/>
              </a:endParaRPr>
            </a:p>
          </p:txBody>
        </p:sp>
        <p:sp>
          <p:nvSpPr>
            <p:cNvPr id="82" name="Oval 46"/>
            <p:cNvSpPr>
              <a:spLocks noChangeArrowheads="1"/>
            </p:cNvSpPr>
            <p:nvPr/>
          </p:nvSpPr>
          <p:spPr bwMode="auto">
            <a:xfrm>
              <a:off x="4649" y="2160"/>
              <a:ext cx="91" cy="91"/>
            </a:xfrm>
            <a:prstGeom prst="ellipse">
              <a:avLst/>
            </a:prstGeom>
            <a:solidFill>
              <a:srgbClr val="000000"/>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fontAlgn="auto" hangingPunct="1">
                <a:spcBef>
                  <a:spcPts val="0"/>
                </a:spcBef>
                <a:spcAft>
                  <a:spcPts val="0"/>
                </a:spcAft>
                <a:defRPr/>
              </a:pPr>
              <a:endParaRPr kumimoji="1" lang="zh-CN" altLang="en-US" b="0" kern="0">
                <a:solidFill>
                  <a:srgbClr val="000000"/>
                </a:solidFill>
                <a:latin typeface="Times New Roman" panose="02020603050405020304" pitchFamily="18" charset="0"/>
                <a:ea typeface="宋体" panose="02010600030101010101" pitchFamily="2" charset="-122"/>
              </a:endParaRPr>
            </a:p>
          </p:txBody>
        </p:sp>
      </p:grpSp>
      <p:sp>
        <p:nvSpPr>
          <p:cNvPr id="2" name="矩形 1"/>
          <p:cNvSpPr/>
          <p:nvPr/>
        </p:nvSpPr>
        <p:spPr>
          <a:xfrm>
            <a:off x="683568" y="1223156"/>
            <a:ext cx="7645382" cy="831850"/>
          </a:xfrm>
          <a:prstGeom prst="rect">
            <a:avLst/>
          </a:prstGeom>
        </p:spPr>
        <p:txBody>
          <a:bodyPr wrap="square">
            <a:spAutoFit/>
          </a:bodyPr>
          <a:lstStyle/>
          <a:p>
            <a:pPr marL="342900" eaLnBrk="1" fontAlgn="auto" hangingPunct="1">
              <a:lnSpc>
                <a:spcPct val="120000"/>
              </a:lnSpc>
              <a:spcBef>
                <a:spcPct val="20000"/>
              </a:spcBef>
              <a:spcAft>
                <a:spcPts val="0"/>
              </a:spcAft>
              <a:defRPr/>
            </a:pPr>
            <a:r>
              <a:rPr lang="zh-CN" altLang="en-US" sz="2000" kern="0" dirty="0">
                <a:solidFill>
                  <a:srgbClr val="3333CC"/>
                </a:solidFill>
                <a:latin typeface="+mn-ea"/>
                <a:ea typeface="+mn-ea"/>
              </a:rPr>
              <a:t>电子受到其他电子的排斥，相当于抵消了一部分核电荷对它的吸引力的作用</a:t>
            </a:r>
          </a:p>
        </p:txBody>
      </p:sp>
      <p:sp>
        <p:nvSpPr>
          <p:cNvPr id="83" name="Rectangle 14"/>
          <p:cNvSpPr>
            <a:spLocks noChangeArrowheads="1"/>
          </p:cNvSpPr>
          <p:nvPr/>
        </p:nvSpPr>
        <p:spPr bwMode="auto">
          <a:xfrm>
            <a:off x="1043608" y="3432175"/>
            <a:ext cx="6589713" cy="1722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342900" indent="-342900">
              <a:lnSpc>
                <a:spcPct val="120000"/>
              </a:lnSpc>
              <a:spcBef>
                <a:spcPct val="20000"/>
              </a:spcBef>
              <a:buFont typeface="Wingdings" panose="05000000000000000000" pitchFamily="2" charset="2"/>
              <a:buChar char="Ø"/>
              <a:defRPr/>
            </a:pPr>
            <a:r>
              <a:rPr lang="zh-CN" altLang="en-US" sz="2000" dirty="0">
                <a:solidFill>
                  <a:srgbClr val="3333CC"/>
                </a:solidFill>
                <a:latin typeface="Times New Roman" panose="02020603050405020304" pitchFamily="18" charset="0"/>
                <a:ea typeface="+mn-ea"/>
                <a:cs typeface="Times New Roman" panose="02020603050405020304" pitchFamily="18" charset="0"/>
              </a:rPr>
              <a:t>内层电子对电子</a:t>
            </a:r>
            <a:r>
              <a:rPr lang="en-US" altLang="zh-CN" sz="2000" i="1" dirty="0" err="1">
                <a:solidFill>
                  <a:srgbClr val="3333CC"/>
                </a:solidFill>
                <a:latin typeface="Times New Roman" panose="02020603050405020304" pitchFamily="18" charset="0"/>
                <a:ea typeface="+mn-ea"/>
                <a:cs typeface="Times New Roman" panose="02020603050405020304" pitchFamily="18" charset="0"/>
              </a:rPr>
              <a:t>i</a:t>
            </a:r>
            <a:r>
              <a:rPr lang="en-US" altLang="zh-CN" sz="2000" i="1" dirty="0">
                <a:solidFill>
                  <a:srgbClr val="3333CC"/>
                </a:solidFill>
                <a:latin typeface="Times New Roman" panose="02020603050405020304" pitchFamily="18" charset="0"/>
                <a:ea typeface="+mn-ea"/>
                <a:cs typeface="Times New Roman" panose="02020603050405020304" pitchFamily="18" charset="0"/>
              </a:rPr>
              <a:t> </a:t>
            </a:r>
            <a:r>
              <a:rPr lang="zh-CN" altLang="en-US" sz="2000" dirty="0">
                <a:solidFill>
                  <a:srgbClr val="3333CC"/>
                </a:solidFill>
                <a:latin typeface="Times New Roman" panose="02020603050405020304" pitchFamily="18" charset="0"/>
                <a:ea typeface="+mn-ea"/>
                <a:cs typeface="Times New Roman" panose="02020603050405020304" pitchFamily="18" charset="0"/>
              </a:rPr>
              <a:t>的屏蔽作用较强；</a:t>
            </a:r>
          </a:p>
          <a:p>
            <a:pPr marL="342900" indent="-342900">
              <a:lnSpc>
                <a:spcPct val="120000"/>
              </a:lnSpc>
              <a:spcBef>
                <a:spcPct val="20000"/>
              </a:spcBef>
              <a:buFont typeface="Wingdings" panose="05000000000000000000" pitchFamily="2" charset="2"/>
              <a:buChar char="Ø"/>
              <a:defRPr/>
            </a:pPr>
            <a:r>
              <a:rPr lang="zh-CN" altLang="en-US" sz="2000" dirty="0">
                <a:solidFill>
                  <a:srgbClr val="3333CC"/>
                </a:solidFill>
                <a:latin typeface="Times New Roman" panose="02020603050405020304" pitchFamily="18" charset="0"/>
                <a:ea typeface="+mn-ea"/>
                <a:cs typeface="Times New Roman" panose="02020603050405020304" pitchFamily="18" charset="0"/>
              </a:rPr>
              <a:t>同层电子对电子</a:t>
            </a:r>
            <a:r>
              <a:rPr lang="en-US" altLang="zh-CN" sz="2000" i="1" dirty="0" err="1">
                <a:solidFill>
                  <a:srgbClr val="3333CC"/>
                </a:solidFill>
                <a:latin typeface="Times New Roman" panose="02020603050405020304" pitchFamily="18" charset="0"/>
                <a:ea typeface="+mn-ea"/>
                <a:cs typeface="Times New Roman" panose="02020603050405020304" pitchFamily="18" charset="0"/>
              </a:rPr>
              <a:t>i</a:t>
            </a:r>
            <a:r>
              <a:rPr lang="en-US" altLang="zh-CN" sz="2000" i="1" dirty="0">
                <a:solidFill>
                  <a:srgbClr val="3333CC"/>
                </a:solidFill>
                <a:latin typeface="Times New Roman" panose="02020603050405020304" pitchFamily="18" charset="0"/>
                <a:ea typeface="+mn-ea"/>
                <a:cs typeface="Times New Roman" panose="02020603050405020304" pitchFamily="18" charset="0"/>
              </a:rPr>
              <a:t> </a:t>
            </a:r>
            <a:r>
              <a:rPr lang="zh-CN" altLang="en-US" sz="2000" dirty="0">
                <a:solidFill>
                  <a:srgbClr val="3333CC"/>
                </a:solidFill>
                <a:latin typeface="Times New Roman" panose="02020603050405020304" pitchFamily="18" charset="0"/>
                <a:ea typeface="+mn-ea"/>
                <a:cs typeface="Times New Roman" panose="02020603050405020304" pitchFamily="18" charset="0"/>
              </a:rPr>
              <a:t>的屏蔽作用较弱； </a:t>
            </a:r>
            <a:endParaRPr lang="en-US" altLang="zh-CN" sz="2000" dirty="0">
              <a:solidFill>
                <a:srgbClr val="3333CC"/>
              </a:solidFill>
              <a:latin typeface="Times New Roman" panose="02020603050405020304" pitchFamily="18" charset="0"/>
              <a:ea typeface="+mn-ea"/>
              <a:cs typeface="Times New Roman" panose="02020603050405020304" pitchFamily="18" charset="0"/>
            </a:endParaRPr>
          </a:p>
          <a:p>
            <a:pPr marL="342900" indent="-342900">
              <a:lnSpc>
                <a:spcPct val="120000"/>
              </a:lnSpc>
              <a:spcBef>
                <a:spcPct val="20000"/>
              </a:spcBef>
              <a:buFont typeface="Wingdings" panose="05000000000000000000" pitchFamily="2" charset="2"/>
              <a:buChar char="Ø"/>
              <a:defRPr/>
            </a:pPr>
            <a:r>
              <a:rPr lang="zh-CN" altLang="en-US" sz="2000" dirty="0">
                <a:solidFill>
                  <a:srgbClr val="3333CC"/>
                </a:solidFill>
                <a:latin typeface="Times New Roman" panose="02020603050405020304" pitchFamily="18" charset="0"/>
                <a:ea typeface="+mn-ea"/>
                <a:cs typeface="Times New Roman" panose="02020603050405020304" pitchFamily="18" charset="0"/>
              </a:rPr>
              <a:t>外层电子对电子</a:t>
            </a:r>
            <a:r>
              <a:rPr lang="en-US" altLang="zh-CN" sz="2000" i="1" dirty="0" err="1">
                <a:solidFill>
                  <a:srgbClr val="3333CC"/>
                </a:solidFill>
                <a:latin typeface="Times New Roman" panose="02020603050405020304" pitchFamily="18" charset="0"/>
                <a:ea typeface="+mn-ea"/>
                <a:cs typeface="Times New Roman" panose="02020603050405020304" pitchFamily="18" charset="0"/>
              </a:rPr>
              <a:t>i</a:t>
            </a:r>
            <a:r>
              <a:rPr lang="en-US" altLang="zh-CN" sz="2000" i="1" dirty="0">
                <a:solidFill>
                  <a:srgbClr val="3333CC"/>
                </a:solidFill>
                <a:latin typeface="Times New Roman" panose="02020603050405020304" pitchFamily="18" charset="0"/>
                <a:ea typeface="+mn-ea"/>
                <a:cs typeface="Times New Roman" panose="02020603050405020304" pitchFamily="18" charset="0"/>
              </a:rPr>
              <a:t> </a:t>
            </a:r>
            <a:r>
              <a:rPr lang="zh-CN" altLang="en-US" sz="2000" dirty="0">
                <a:solidFill>
                  <a:srgbClr val="3333CC"/>
                </a:solidFill>
                <a:latin typeface="Times New Roman" panose="02020603050405020304" pitchFamily="18" charset="0"/>
                <a:ea typeface="+mn-ea"/>
                <a:cs typeface="Times New Roman" panose="02020603050405020304" pitchFamily="18" charset="0"/>
              </a:rPr>
              <a:t>的屏蔽作用可忽略；</a:t>
            </a:r>
          </a:p>
          <a:p>
            <a:pPr marL="342900" indent="-342900">
              <a:lnSpc>
                <a:spcPct val="120000"/>
              </a:lnSpc>
              <a:spcBef>
                <a:spcPct val="20000"/>
              </a:spcBef>
              <a:buFont typeface="Wingdings" panose="05000000000000000000" pitchFamily="2" charset="2"/>
              <a:buChar char="Ø"/>
              <a:defRPr/>
            </a:pPr>
            <a:r>
              <a:rPr lang="zh-CN" altLang="en-US" sz="2000" dirty="0">
                <a:solidFill>
                  <a:srgbClr val="3333CC"/>
                </a:solidFill>
                <a:latin typeface="Times New Roman" panose="02020603050405020304" pitchFamily="18" charset="0"/>
                <a:ea typeface="+mn-ea"/>
                <a:cs typeface="Times New Roman" panose="02020603050405020304" pitchFamily="18" charset="0"/>
              </a:rPr>
              <a:t>对电子</a:t>
            </a:r>
            <a:r>
              <a:rPr lang="en-US" altLang="zh-CN" sz="2000" i="1" dirty="0" err="1">
                <a:solidFill>
                  <a:srgbClr val="3333CC"/>
                </a:solidFill>
                <a:latin typeface="Times New Roman" panose="02020603050405020304" pitchFamily="18" charset="0"/>
                <a:ea typeface="+mn-ea"/>
                <a:cs typeface="Times New Roman" panose="02020603050405020304" pitchFamily="18" charset="0"/>
              </a:rPr>
              <a:t>i</a:t>
            </a:r>
            <a:r>
              <a:rPr lang="en-US" altLang="zh-CN" sz="2000" i="1" dirty="0">
                <a:solidFill>
                  <a:srgbClr val="3333CC"/>
                </a:solidFill>
                <a:latin typeface="Times New Roman" panose="02020603050405020304" pitchFamily="18" charset="0"/>
                <a:ea typeface="+mn-ea"/>
                <a:cs typeface="Times New Roman" panose="02020603050405020304" pitchFamily="18" charset="0"/>
              </a:rPr>
              <a:t> </a:t>
            </a:r>
            <a:r>
              <a:rPr lang="zh-CN" altLang="en-US" sz="2000" dirty="0">
                <a:solidFill>
                  <a:srgbClr val="3333CC"/>
                </a:solidFill>
                <a:latin typeface="Times New Roman" panose="02020603050405020304" pitchFamily="18" charset="0"/>
                <a:ea typeface="+mn-ea"/>
                <a:cs typeface="Times New Roman" panose="02020603050405020304" pitchFamily="18" charset="0"/>
              </a:rPr>
              <a:t>起屏蔽作用的电子数愈多，总屏蔽作用愈强</a:t>
            </a:r>
            <a:r>
              <a:rPr lang="zh-CN" altLang="en-US" sz="2000" dirty="0">
                <a:solidFill>
                  <a:srgbClr val="0000CC"/>
                </a:solidFill>
                <a:latin typeface="Times New Roman" panose="02020603050405020304" pitchFamily="18" charset="0"/>
                <a:ea typeface="+mn-ea"/>
                <a:cs typeface="Times New Roman" panose="02020603050405020304" pitchFamily="18" charset="0"/>
              </a:rPr>
              <a:t>。</a:t>
            </a:r>
          </a:p>
        </p:txBody>
      </p:sp>
      <p:sp>
        <p:nvSpPr>
          <p:cNvPr id="84" name="Rectangle 52"/>
          <p:cNvSpPr>
            <a:spLocks noChangeArrowheads="1"/>
          </p:cNvSpPr>
          <p:nvPr/>
        </p:nvSpPr>
        <p:spPr bwMode="auto">
          <a:xfrm>
            <a:off x="827584" y="3032125"/>
            <a:ext cx="333375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zh-CN" altLang="en-US" sz="2000" dirty="0">
                <a:solidFill>
                  <a:srgbClr val="FF0000"/>
                </a:solidFill>
                <a:latin typeface="Times New Roman" panose="02020603050405020304" pitchFamily="18" charset="0"/>
                <a:ea typeface="+mn-ea"/>
                <a:cs typeface="Times New Roman" panose="02020603050405020304" pitchFamily="18" charset="0"/>
              </a:rPr>
              <a:t>（</a:t>
            </a:r>
            <a:r>
              <a:rPr lang="en-US" altLang="zh-CN" sz="2000" dirty="0">
                <a:solidFill>
                  <a:srgbClr val="FF0000"/>
                </a:solidFill>
                <a:latin typeface="Times New Roman" panose="02020603050405020304" pitchFamily="18" charset="0"/>
                <a:ea typeface="+mn-ea"/>
                <a:cs typeface="Times New Roman" panose="02020603050405020304" pitchFamily="18" charset="0"/>
              </a:rPr>
              <a:t>1</a:t>
            </a:r>
            <a:r>
              <a:rPr lang="zh-CN" altLang="en-US" sz="2000" dirty="0">
                <a:solidFill>
                  <a:srgbClr val="FF0000"/>
                </a:solidFill>
                <a:latin typeface="Times New Roman" panose="02020603050405020304" pitchFamily="18" charset="0"/>
                <a:ea typeface="+mn-ea"/>
                <a:cs typeface="Times New Roman" panose="02020603050405020304" pitchFamily="18" charset="0"/>
              </a:rPr>
              <a:t>）</a:t>
            </a:r>
            <a:r>
              <a:rPr lang="zh-CN" altLang="en-US" sz="2000" dirty="0">
                <a:latin typeface="Times New Roman" panose="02020603050405020304" pitchFamily="18" charset="0"/>
                <a:ea typeface="+mn-ea"/>
                <a:cs typeface="Times New Roman" panose="02020603050405020304" pitchFamily="18" charset="0"/>
              </a:rPr>
              <a:t>影响</a:t>
            </a:r>
            <a:r>
              <a:rPr lang="zh-CN" altLang="en-US" sz="2000" dirty="0">
                <a:solidFill>
                  <a:srgbClr val="FF0000"/>
                </a:solidFill>
                <a:latin typeface="Times New Roman" panose="02020603050405020304" pitchFamily="18" charset="0"/>
                <a:ea typeface="+mn-ea"/>
                <a:cs typeface="Times New Roman" panose="02020603050405020304" pitchFamily="18" charset="0"/>
              </a:rPr>
              <a:t>屏蔽系数</a:t>
            </a:r>
            <a:r>
              <a:rPr lang="el-GR" altLang="en-US" sz="2000" i="1" dirty="0">
                <a:solidFill>
                  <a:srgbClr val="FF0000"/>
                </a:solidFill>
                <a:latin typeface="Times New Roman" panose="02020603050405020304" pitchFamily="18" charset="0"/>
                <a:ea typeface="+mn-ea"/>
                <a:cs typeface="Times New Roman" panose="02020603050405020304" pitchFamily="18" charset="0"/>
              </a:rPr>
              <a:t>σ</a:t>
            </a:r>
            <a:r>
              <a:rPr lang="zh-CN" altLang="en-US" sz="2000" dirty="0">
                <a:latin typeface="Times New Roman" panose="02020603050405020304" pitchFamily="18" charset="0"/>
                <a:ea typeface="+mn-ea"/>
                <a:cs typeface="Times New Roman" panose="02020603050405020304" pitchFamily="18" charset="0"/>
              </a:rPr>
              <a:t>的因素</a:t>
            </a:r>
          </a:p>
        </p:txBody>
      </p:sp>
      <p:sp>
        <p:nvSpPr>
          <p:cNvPr id="85" name="Text Box 55"/>
          <p:cNvSpPr txBox="1">
            <a:spLocks noChangeArrowheads="1"/>
          </p:cNvSpPr>
          <p:nvPr/>
        </p:nvSpPr>
        <p:spPr bwMode="auto">
          <a:xfrm>
            <a:off x="442913" y="247650"/>
            <a:ext cx="5545137"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9" tIns="45709" rIns="91419" bIns="45709">
            <a:spAutoFit/>
          </a:bodyPr>
          <a:lstStyle>
            <a:lvl1pPr>
              <a:defRPr b="1">
                <a:solidFill>
                  <a:schemeClr val="tx1"/>
                </a:solidFill>
                <a:latin typeface="Arial" panose="020B0604020202020204" pitchFamily="34" charset="0"/>
                <a:ea typeface="华文细黑" panose="02010600040101010101" pitchFamily="2" charset="-122"/>
              </a:defRPr>
            </a:lvl1pPr>
            <a:lvl2pPr marL="742950" indent="-285750">
              <a:defRPr b="1">
                <a:solidFill>
                  <a:schemeClr val="tx1"/>
                </a:solidFill>
                <a:latin typeface="Arial" panose="020B0604020202020204" pitchFamily="34" charset="0"/>
                <a:ea typeface="华文细黑" panose="02010600040101010101" pitchFamily="2" charset="-122"/>
              </a:defRPr>
            </a:lvl2pPr>
            <a:lvl3pPr marL="1143000" indent="-228600">
              <a:defRPr b="1">
                <a:solidFill>
                  <a:schemeClr val="tx1"/>
                </a:solidFill>
                <a:latin typeface="Arial" panose="020B0604020202020204" pitchFamily="34" charset="0"/>
                <a:ea typeface="华文细黑" panose="02010600040101010101" pitchFamily="2" charset="-122"/>
              </a:defRPr>
            </a:lvl3pPr>
            <a:lvl4pPr marL="1600200" indent="-228600">
              <a:defRPr b="1">
                <a:solidFill>
                  <a:schemeClr val="tx1"/>
                </a:solidFill>
                <a:latin typeface="Arial" panose="020B0604020202020204" pitchFamily="34" charset="0"/>
                <a:ea typeface="华文细黑" panose="02010600040101010101" pitchFamily="2" charset="-122"/>
              </a:defRPr>
            </a:lvl4pPr>
            <a:lvl5pPr marL="2057400" indent="-228600">
              <a:defRPr b="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9pPr>
          </a:lstStyle>
          <a:p>
            <a:pPr eaLnBrk="1" hangingPunct="1">
              <a:defRPr/>
            </a:pPr>
            <a:r>
              <a:rPr lang="en-US" altLang="zh-CN" sz="2600" dirty="0">
                <a:latin typeface="+mn-ea"/>
                <a:cs typeface="Times New Roman" panose="02020603050405020304" pitchFamily="18" charset="0"/>
              </a:rPr>
              <a:t>1.3.2</a:t>
            </a:r>
            <a:r>
              <a:rPr lang="en-US" altLang="zh-CN" sz="2600" dirty="0">
                <a:latin typeface="Times New Roman" panose="02020603050405020304" pitchFamily="18" charset="0"/>
                <a:ea typeface="+mn-ea"/>
                <a:cs typeface="Times New Roman" panose="02020603050405020304" pitchFamily="18" charset="0"/>
              </a:rPr>
              <a:t> </a:t>
            </a:r>
            <a:r>
              <a:rPr lang="zh-CN" altLang="en-US" sz="2600" dirty="0">
                <a:latin typeface="Times New Roman" panose="02020603050405020304" pitchFamily="18" charset="0"/>
                <a:ea typeface="+mn-ea"/>
                <a:cs typeface="Times New Roman" panose="02020603050405020304" pitchFamily="18" charset="0"/>
              </a:rPr>
              <a:t>屏蔽效应与钻</a:t>
            </a:r>
            <a:r>
              <a:rPr lang="en-US" altLang="zh-CN" sz="2600" dirty="0">
                <a:latin typeface="Times New Roman" panose="02020603050405020304" pitchFamily="18" charset="0"/>
                <a:ea typeface="+mn-ea"/>
                <a:cs typeface="Times New Roman" panose="02020603050405020304" pitchFamily="18" charset="0"/>
              </a:rPr>
              <a:t>(</a:t>
            </a:r>
            <a:r>
              <a:rPr lang="zh-CN" altLang="en-US" sz="2600" dirty="0">
                <a:latin typeface="Times New Roman" panose="02020603050405020304" pitchFamily="18" charset="0"/>
                <a:ea typeface="+mn-ea"/>
                <a:cs typeface="Times New Roman" panose="02020603050405020304" pitchFamily="18" charset="0"/>
              </a:rPr>
              <a:t>贯</a:t>
            </a:r>
            <a:r>
              <a:rPr lang="en-US" altLang="zh-CN" sz="2600" dirty="0">
                <a:latin typeface="Times New Roman" panose="02020603050405020304" pitchFamily="18" charset="0"/>
                <a:ea typeface="+mn-ea"/>
                <a:cs typeface="Times New Roman" panose="02020603050405020304" pitchFamily="18" charset="0"/>
              </a:rPr>
              <a:t>)</a:t>
            </a:r>
            <a:r>
              <a:rPr lang="zh-CN" altLang="en-US" sz="2600" dirty="0">
                <a:latin typeface="Times New Roman" panose="02020603050405020304" pitchFamily="18" charset="0"/>
                <a:ea typeface="+mn-ea"/>
                <a:cs typeface="Times New Roman" panose="02020603050405020304" pitchFamily="18" charset="0"/>
              </a:rPr>
              <a:t> 穿效应</a:t>
            </a:r>
          </a:p>
        </p:txBody>
      </p:sp>
      <mc:AlternateContent xmlns:mc="http://schemas.openxmlformats.org/markup-compatibility/2006" xmlns:a14="http://schemas.microsoft.com/office/drawing/2010/main">
        <mc:Choice Requires="a14">
          <p:sp>
            <p:nvSpPr>
              <p:cNvPr id="3" name="矩形 2"/>
              <p:cNvSpPr/>
              <p:nvPr/>
            </p:nvSpPr>
            <p:spPr>
              <a:xfrm>
                <a:off x="2321070" y="1784415"/>
                <a:ext cx="4572000" cy="1293559"/>
              </a:xfrm>
              <a:prstGeom prst="rect">
                <a:avLst/>
              </a:prstGeom>
            </p:spPr>
            <p:txBody>
              <a:bodyPr>
                <a:spAutoFit/>
              </a:bodyPr>
              <a:lstStyle/>
              <a:p>
                <a:pPr algn="just">
                  <a:spcAft>
                    <a:spcPts val="0"/>
                  </a:spcAft>
                </a:pPr>
                <a14:m>
                  <m:oMathPara xmlns:m="http://schemas.openxmlformats.org/officeDocument/2006/math">
                    <m:oMathParaPr>
                      <m:jc m:val="centerGroup"/>
                    </m:oMathParaPr>
                    <m:oMath xmlns:m="http://schemas.openxmlformats.org/officeDocument/2006/math">
                      <m:sSub>
                        <m:sSubPr>
                          <m:ctrlPr>
                            <a:rPr lang="zh-CN" altLang="zh-CN" i="1" kern="100"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等线" panose="02010600030101010101" pitchFamily="2" charset="-122"/>
                              <a:cs typeface="Times New Roman" panose="02020603050405020304" pitchFamily="18" charset="0"/>
                            </a:rPr>
                            <m:t>𝑬</m:t>
                          </m:r>
                        </m:e>
                        <m:sub>
                          <m:r>
                            <a:rPr lang="en-US" altLang="zh-CN" i="1" kern="100">
                              <a:latin typeface="Cambria Math" panose="02040503050406030204" pitchFamily="18" charset="0"/>
                              <a:ea typeface="等线" panose="02010600030101010101" pitchFamily="2" charset="-122"/>
                              <a:cs typeface="Times New Roman" panose="02020603050405020304" pitchFamily="18" charset="0"/>
                            </a:rPr>
                            <m:t>𝒏𝒍</m:t>
                          </m:r>
                        </m:sub>
                      </m:sSub>
                      <m:r>
                        <a:rPr lang="en-US" altLang="zh-CN" kern="100">
                          <a:latin typeface="Cambria Math" panose="02040503050406030204" pitchFamily="18" charset="0"/>
                          <a:ea typeface="等线" panose="02010600030101010101" pitchFamily="2" charset="-122"/>
                          <a:cs typeface="Times New Roman" panose="02020603050405020304" pitchFamily="18" charset="0"/>
                        </a:rPr>
                        <m:t>=</m:t>
                      </m:r>
                      <m:r>
                        <a:rPr lang="en-US" altLang="zh-CN" i="1" kern="100">
                          <a:latin typeface="Cambria Math" panose="02040503050406030204" pitchFamily="18" charset="0"/>
                          <a:ea typeface="等线" panose="02010600030101010101" pitchFamily="2" charset="-122"/>
                          <a:cs typeface="Times New Roman" panose="02020603050405020304" pitchFamily="18" charset="0"/>
                        </a:rPr>
                        <m:t>−</m:t>
                      </m:r>
                      <m:f>
                        <m:f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i="1" kern="100">
                              <a:latin typeface="Cambria Math" panose="02040503050406030204" pitchFamily="18" charset="0"/>
                              <a:ea typeface="等线" panose="02010600030101010101" pitchFamily="2" charset="-122"/>
                              <a:cs typeface="Times New Roman" panose="02020603050405020304" pitchFamily="18" charset="0"/>
                            </a:rPr>
                            <m:t>𝟐</m:t>
                          </m:r>
                          <m:r>
                            <a:rPr lang="en-US" altLang="zh-CN" kern="100">
                              <a:latin typeface="Cambria Math" panose="02040503050406030204" pitchFamily="18" charset="0"/>
                              <a:ea typeface="等线" panose="02010600030101010101" pitchFamily="2" charset="-122"/>
                              <a:cs typeface="Times New Roman" panose="02020603050405020304" pitchFamily="18" charset="0"/>
                            </a:rPr>
                            <m:t>.</m:t>
                          </m:r>
                          <m:r>
                            <a:rPr lang="en-US" altLang="zh-CN" i="1" kern="100">
                              <a:latin typeface="Cambria Math" panose="02040503050406030204" pitchFamily="18" charset="0"/>
                              <a:ea typeface="等线" panose="02010600030101010101" pitchFamily="2" charset="-122"/>
                              <a:cs typeface="Times New Roman" panose="02020603050405020304" pitchFamily="18" charset="0"/>
                            </a:rPr>
                            <m:t>𝟏𝟖</m:t>
                          </m:r>
                          <m:r>
                            <a:rPr lang="en-US" altLang="zh-CN" kern="100">
                              <a:latin typeface="Cambria Math" panose="02040503050406030204" pitchFamily="18" charset="0"/>
                              <a:ea typeface="等线" panose="02010600030101010101" pitchFamily="2" charset="-122"/>
                              <a:cs typeface="Times New Roman" panose="02020603050405020304" pitchFamily="18" charset="0"/>
                            </a:rPr>
                            <m:t>×</m:t>
                          </m:r>
                          <m:sSup>
                            <m:sSup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i="1" kern="100">
                                  <a:latin typeface="Cambria Math" panose="02040503050406030204" pitchFamily="18" charset="0"/>
                                  <a:ea typeface="等线" panose="02010600030101010101" pitchFamily="2" charset="-122"/>
                                  <a:cs typeface="Times New Roman" panose="02020603050405020304" pitchFamily="18" charset="0"/>
                                </a:rPr>
                                <m:t>𝟏𝟎</m:t>
                              </m:r>
                            </m:e>
                            <m:sup>
                              <m:r>
                                <a:rPr lang="en-US" altLang="zh-CN" i="1" kern="100">
                                  <a:latin typeface="Cambria Math" panose="02040503050406030204" pitchFamily="18" charset="0"/>
                                  <a:ea typeface="等线" panose="02010600030101010101" pitchFamily="2" charset="-122"/>
                                  <a:cs typeface="Times New Roman" panose="02020603050405020304" pitchFamily="18" charset="0"/>
                                </a:rPr>
                                <m:t>−</m:t>
                              </m:r>
                              <m:r>
                                <a:rPr lang="en-US" altLang="zh-CN" i="1" kern="100">
                                  <a:latin typeface="Cambria Math" panose="02040503050406030204" pitchFamily="18" charset="0"/>
                                  <a:ea typeface="等线" panose="02010600030101010101" pitchFamily="2" charset="-122"/>
                                  <a:cs typeface="Times New Roman" panose="02020603050405020304" pitchFamily="18" charset="0"/>
                                </a:rPr>
                                <m:t>𝟏𝟖</m:t>
                              </m:r>
                            </m:sup>
                          </m:sSup>
                          <m:sSup>
                            <m:sSup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pPr>
                            <m:e>
                              <m:sSubSup>
                                <m:sSubSup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i="1" kern="100">
                                      <a:latin typeface="Cambria Math" panose="02040503050406030204" pitchFamily="18" charset="0"/>
                                      <a:ea typeface="等线" panose="02010600030101010101" pitchFamily="2" charset="-122"/>
                                      <a:cs typeface="Times New Roman" panose="02020603050405020304" pitchFamily="18" charset="0"/>
                                    </a:rPr>
                                    <m:t>(</m:t>
                                  </m:r>
                                  <m:r>
                                    <a:rPr lang="en-US" altLang="zh-CN" i="1" kern="100">
                                      <a:latin typeface="Cambria Math" panose="02040503050406030204" pitchFamily="18" charset="0"/>
                                      <a:ea typeface="等线" panose="02010600030101010101" pitchFamily="2" charset="-122"/>
                                      <a:cs typeface="Times New Roman" panose="02020603050405020304" pitchFamily="18" charset="0"/>
                                    </a:rPr>
                                    <m:t>𝒁</m:t>
                                  </m:r>
                                </m:e>
                                <m:sub>
                                  <m:r>
                                    <a:rPr lang="en-US" altLang="zh-CN" i="1" kern="100">
                                      <a:latin typeface="Cambria Math" panose="02040503050406030204" pitchFamily="18" charset="0"/>
                                      <a:ea typeface="等线" panose="02010600030101010101" pitchFamily="2" charset="-122"/>
                                      <a:cs typeface="Times New Roman" panose="02020603050405020304" pitchFamily="18" charset="0"/>
                                    </a:rPr>
                                    <m:t>𝒆𝒇𝒇</m:t>
                                  </m:r>
                                </m:sub>
                                <m:sup>
                                  <m:r>
                                    <a:rPr lang="en-US" altLang="zh-CN" i="1" kern="100">
                                      <a:latin typeface="Cambria Math" panose="02040503050406030204" pitchFamily="18" charset="0"/>
                                      <a:ea typeface="等线" panose="02010600030101010101" pitchFamily="2" charset="-122"/>
                                      <a:cs typeface="Times New Roman" panose="02020603050405020304" pitchFamily="18" charset="0"/>
                                    </a:rPr>
                                    <m:t>𝒏𝒍</m:t>
                                  </m:r>
                                </m:sup>
                              </m:sSubSup>
                              <m:r>
                                <a:rPr lang="en-US" altLang="zh-CN" i="1" kern="100">
                                  <a:latin typeface="Cambria Math" panose="02040503050406030204" pitchFamily="18" charset="0"/>
                                  <a:ea typeface="等线" panose="02010600030101010101" pitchFamily="2" charset="-122"/>
                                  <a:cs typeface="Times New Roman" panose="02020603050405020304" pitchFamily="18" charset="0"/>
                                </a:rPr>
                                <m:t>)</m:t>
                              </m:r>
                            </m:e>
                            <m:sup>
                              <m:r>
                                <a:rPr lang="en-US" altLang="zh-CN" i="1" kern="100">
                                  <a:latin typeface="Cambria Math" panose="02040503050406030204" pitchFamily="18" charset="0"/>
                                  <a:ea typeface="等线" panose="02010600030101010101" pitchFamily="2" charset="-122"/>
                                  <a:cs typeface="Times New Roman" panose="02020603050405020304" pitchFamily="18" charset="0"/>
                                </a:rPr>
                                <m:t>𝟐</m:t>
                              </m:r>
                            </m:sup>
                          </m:sSup>
                        </m:num>
                        <m:den>
                          <m:sSup>
                            <m:sSup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i="1" kern="100">
                                  <a:latin typeface="Cambria Math" panose="02040503050406030204" pitchFamily="18" charset="0"/>
                                  <a:ea typeface="等线" panose="02010600030101010101" pitchFamily="2" charset="-122"/>
                                  <a:cs typeface="Times New Roman" panose="02020603050405020304" pitchFamily="18" charset="0"/>
                                </a:rPr>
                                <m:t>𝒏</m:t>
                              </m:r>
                            </m:e>
                            <m:sup>
                              <m:r>
                                <a:rPr lang="en-US" altLang="zh-CN" i="1" kern="100">
                                  <a:latin typeface="Cambria Math" panose="02040503050406030204" pitchFamily="18" charset="0"/>
                                  <a:ea typeface="等线" panose="02010600030101010101" pitchFamily="2" charset="-122"/>
                                  <a:cs typeface="Times New Roman" panose="02020603050405020304" pitchFamily="18" charset="0"/>
                                </a:rPr>
                                <m:t>𝟐</m:t>
                              </m:r>
                            </m:sup>
                          </m:sSup>
                        </m:den>
                      </m:f>
                    </m:oMath>
                  </m:oMathPara>
                </a14:m>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spcAft>
                    <a:spcPts val="0"/>
                  </a:spcAft>
                </a:pPr>
                <a14:m>
                  <m:oMathPara xmlns:m="http://schemas.openxmlformats.org/officeDocument/2006/math">
                    <m:oMathParaPr>
                      <m:jc m:val="centerGroup"/>
                    </m:oMathParaPr>
                    <m:oMath xmlns:m="http://schemas.openxmlformats.org/officeDocument/2006/math">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等线" panose="02010600030101010101" pitchFamily="2" charset="-122"/>
                              <a:cs typeface="Times New Roman" panose="02020603050405020304" pitchFamily="18" charset="0"/>
                            </a:rPr>
                            <m:t>𝑬</m:t>
                          </m:r>
                        </m:e>
                        <m:sub>
                          <m:r>
                            <a:rPr lang="en-US" altLang="zh-CN" i="1" kern="100">
                              <a:latin typeface="Cambria Math" panose="02040503050406030204" pitchFamily="18" charset="0"/>
                              <a:ea typeface="等线" panose="02010600030101010101" pitchFamily="2" charset="-122"/>
                              <a:cs typeface="Times New Roman" panose="02020603050405020304" pitchFamily="18" charset="0"/>
                            </a:rPr>
                            <m:t>𝒏𝒍</m:t>
                          </m:r>
                        </m:sub>
                      </m:sSub>
                      <m:r>
                        <a:rPr lang="en-US" altLang="zh-CN" kern="100">
                          <a:latin typeface="Cambria Math" panose="02040503050406030204" pitchFamily="18" charset="0"/>
                          <a:ea typeface="等线" panose="02010600030101010101" pitchFamily="2" charset="-122"/>
                          <a:cs typeface="Times New Roman" panose="02020603050405020304" pitchFamily="18" charset="0"/>
                        </a:rPr>
                        <m:t>=</m:t>
                      </m:r>
                      <m:r>
                        <a:rPr lang="en-US" altLang="zh-CN" i="1" kern="100">
                          <a:latin typeface="Cambria Math" panose="02040503050406030204" pitchFamily="18" charset="0"/>
                          <a:ea typeface="等线" panose="02010600030101010101" pitchFamily="2" charset="-122"/>
                          <a:cs typeface="Times New Roman" panose="02020603050405020304" pitchFamily="18" charset="0"/>
                        </a:rPr>
                        <m:t>−</m:t>
                      </m:r>
                      <m:f>
                        <m:f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i="1" kern="100">
                              <a:latin typeface="Cambria Math" panose="02040503050406030204" pitchFamily="18" charset="0"/>
                              <a:ea typeface="等线" panose="02010600030101010101" pitchFamily="2" charset="-122"/>
                              <a:cs typeface="Times New Roman" panose="02020603050405020304" pitchFamily="18" charset="0"/>
                            </a:rPr>
                            <m:t>𝟐</m:t>
                          </m:r>
                          <m:r>
                            <a:rPr lang="en-US" altLang="zh-CN" kern="100">
                              <a:latin typeface="Cambria Math" panose="02040503050406030204" pitchFamily="18" charset="0"/>
                              <a:ea typeface="等线" panose="02010600030101010101" pitchFamily="2" charset="-122"/>
                              <a:cs typeface="Times New Roman" panose="02020603050405020304" pitchFamily="18" charset="0"/>
                            </a:rPr>
                            <m:t>.</m:t>
                          </m:r>
                          <m:r>
                            <a:rPr lang="en-US" altLang="zh-CN" i="1" kern="100">
                              <a:latin typeface="Cambria Math" panose="02040503050406030204" pitchFamily="18" charset="0"/>
                              <a:ea typeface="等线" panose="02010600030101010101" pitchFamily="2" charset="-122"/>
                              <a:cs typeface="Times New Roman" panose="02020603050405020304" pitchFamily="18" charset="0"/>
                            </a:rPr>
                            <m:t>𝟏𝟖</m:t>
                          </m:r>
                          <m:r>
                            <a:rPr lang="en-US" altLang="zh-CN" kern="100">
                              <a:latin typeface="Cambria Math" panose="02040503050406030204" pitchFamily="18" charset="0"/>
                              <a:ea typeface="等线" panose="02010600030101010101" pitchFamily="2" charset="-122"/>
                              <a:cs typeface="Times New Roman" panose="02020603050405020304" pitchFamily="18" charset="0"/>
                            </a:rPr>
                            <m:t>×</m:t>
                          </m:r>
                          <m:sSup>
                            <m:sSup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i="1" kern="100">
                                  <a:latin typeface="Cambria Math" panose="02040503050406030204" pitchFamily="18" charset="0"/>
                                  <a:ea typeface="等线" panose="02010600030101010101" pitchFamily="2" charset="-122"/>
                                  <a:cs typeface="Times New Roman" panose="02020603050405020304" pitchFamily="18" charset="0"/>
                                </a:rPr>
                                <m:t>𝟏𝟎</m:t>
                              </m:r>
                            </m:e>
                            <m:sup>
                              <m:r>
                                <a:rPr lang="en-US" altLang="zh-CN" i="1" kern="100">
                                  <a:latin typeface="Cambria Math" panose="02040503050406030204" pitchFamily="18" charset="0"/>
                                  <a:ea typeface="等线" panose="02010600030101010101" pitchFamily="2" charset="-122"/>
                                  <a:cs typeface="Times New Roman" panose="02020603050405020304" pitchFamily="18" charset="0"/>
                                </a:rPr>
                                <m:t>−</m:t>
                              </m:r>
                              <m:r>
                                <a:rPr lang="en-US" altLang="zh-CN" i="1" kern="100">
                                  <a:latin typeface="Cambria Math" panose="02040503050406030204" pitchFamily="18" charset="0"/>
                                  <a:ea typeface="等线" panose="02010600030101010101" pitchFamily="2" charset="-122"/>
                                  <a:cs typeface="Times New Roman" panose="02020603050405020304" pitchFamily="18" charset="0"/>
                                </a:rPr>
                                <m:t>𝟏𝟖</m:t>
                              </m:r>
                            </m:sup>
                          </m:sSup>
                          <m:sSup>
                            <m:sSup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b="1" i="1" kern="100" smtClean="0">
                                  <a:latin typeface="Cambria Math" panose="02040503050406030204" pitchFamily="18" charset="0"/>
                                  <a:ea typeface="Cambria Math" panose="02040503050406030204" pitchFamily="18" charset="0"/>
                                  <a:cs typeface="Times New Roman" panose="02020603050405020304" pitchFamily="18" charset="0"/>
                                </a:rPr>
                                <m:t>(</m:t>
                              </m:r>
                              <m:r>
                                <a:rPr lang="en-US" altLang="zh-CN" b="1" i="1" kern="100" smtClean="0">
                                  <a:latin typeface="Cambria Math" panose="02040503050406030204" pitchFamily="18" charset="0"/>
                                  <a:ea typeface="等线" panose="02010600030101010101" pitchFamily="2" charset="-122"/>
                                  <a:cs typeface="Times New Roman" panose="02020603050405020304" pitchFamily="18" charset="0"/>
                                </a:rPr>
                                <m:t>𝒁</m:t>
                              </m:r>
                              <m:r>
                                <a:rPr lang="en-US" altLang="zh-CN" i="1" kern="100">
                                  <a:latin typeface="Cambria Math" panose="02040503050406030204" pitchFamily="18" charset="0"/>
                                  <a:ea typeface="等线" panose="02010600030101010101" pitchFamily="2" charset="-122"/>
                                  <a:cs typeface="Times New Roman" panose="02020603050405020304" pitchFamily="18" charset="0"/>
                                </a:rPr>
                                <m:t>−</m:t>
                              </m:r>
                              <m:r>
                                <a:rPr lang="en-US" altLang="zh-CN" i="1" kern="100">
                                  <a:latin typeface="Cambria Math" panose="02040503050406030204" pitchFamily="18" charset="0"/>
                                  <a:ea typeface="等线" panose="02010600030101010101" pitchFamily="2" charset="-122"/>
                                  <a:cs typeface="Times New Roman" panose="02020603050405020304" pitchFamily="18" charset="0"/>
                                  <a:sym typeface="Symbol" panose="05050102010706020507" pitchFamily="18" charset="2"/>
                                </a:rPr>
                                <m:t></m:t>
                              </m:r>
                              <m:r>
                                <a:rPr lang="en-US" altLang="zh-CN" i="1" kern="100">
                                  <a:latin typeface="Cambria Math" panose="02040503050406030204" pitchFamily="18" charset="0"/>
                                  <a:ea typeface="等线" panose="02010600030101010101" pitchFamily="2" charset="-122"/>
                                  <a:cs typeface="Times New Roman" panose="02020603050405020304" pitchFamily="18" charset="0"/>
                                </a:rPr>
                                <m:t>)</m:t>
                              </m:r>
                            </m:e>
                            <m:sup>
                              <m:r>
                                <a:rPr lang="en-US" altLang="zh-CN" i="1" kern="100">
                                  <a:latin typeface="Cambria Math" panose="02040503050406030204" pitchFamily="18" charset="0"/>
                                  <a:ea typeface="等线" panose="02010600030101010101" pitchFamily="2" charset="-122"/>
                                  <a:cs typeface="Times New Roman" panose="02020603050405020304" pitchFamily="18" charset="0"/>
                                </a:rPr>
                                <m:t>𝟐</m:t>
                              </m:r>
                            </m:sup>
                          </m:sSup>
                        </m:num>
                        <m:den>
                          <m:sSup>
                            <m:sSup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i="1" kern="100">
                                  <a:latin typeface="Cambria Math" panose="02040503050406030204" pitchFamily="18" charset="0"/>
                                  <a:ea typeface="等线" panose="02010600030101010101" pitchFamily="2" charset="-122"/>
                                  <a:cs typeface="Times New Roman" panose="02020603050405020304" pitchFamily="18" charset="0"/>
                                </a:rPr>
                                <m:t>𝒏</m:t>
                              </m:r>
                            </m:e>
                            <m:sup>
                              <m:r>
                                <a:rPr lang="en-US" altLang="zh-CN" i="1" kern="100">
                                  <a:latin typeface="Cambria Math" panose="02040503050406030204" pitchFamily="18" charset="0"/>
                                  <a:ea typeface="等线" panose="02010600030101010101" pitchFamily="2" charset="-122"/>
                                  <a:cs typeface="Times New Roman" panose="02020603050405020304" pitchFamily="18" charset="0"/>
                                </a:rPr>
                                <m:t>𝟐</m:t>
                              </m:r>
                            </m:sup>
                          </m:sSup>
                        </m:den>
                      </m:f>
                    </m:oMath>
                  </m:oMathPara>
                </a14:m>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mc:Choice>
        <mc:Fallback xmlns="">
          <p:sp>
            <p:nvSpPr>
              <p:cNvPr id="3" name="矩形 2"/>
              <p:cNvSpPr>
                <a:spLocks noRot="1" noChangeAspect="1" noMove="1" noResize="1" noEditPoints="1" noAdjustHandles="1" noChangeArrowheads="1" noChangeShapeType="1" noTextEdit="1"/>
              </p:cNvSpPr>
              <p:nvPr/>
            </p:nvSpPr>
            <p:spPr>
              <a:xfrm>
                <a:off x="2321070" y="1784415"/>
                <a:ext cx="4572000" cy="1293559"/>
              </a:xfrm>
              <a:prstGeom prst="rect">
                <a:avLst/>
              </a:prstGeom>
              <a:blipFill>
                <a:blip r:embed="rId6"/>
                <a:stretch>
                  <a:fillRect/>
                </a:stretch>
              </a:blipFill>
            </p:spPr>
            <p:txBody>
              <a:bodyPr/>
              <a:lstStyle/>
              <a:p>
                <a:r>
                  <a:rPr lang="zh-CN" altLang="en-US">
                    <a:noFill/>
                  </a:rPr>
                  <a:t> </a:t>
                </a:r>
              </a:p>
            </p:txBody>
          </p:sp>
        </mc:Fallback>
      </mc:AlternateContent>
    </p:spTree>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 name="Rectangle 52"/>
          <p:cNvSpPr>
            <a:spLocks noChangeArrowheads="1"/>
          </p:cNvSpPr>
          <p:nvPr/>
        </p:nvSpPr>
        <p:spPr bwMode="auto">
          <a:xfrm>
            <a:off x="827088" y="781050"/>
            <a:ext cx="3648075" cy="43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defRPr/>
            </a:pPr>
            <a:r>
              <a:rPr lang="zh-CN" altLang="en-US" sz="2000" dirty="0">
                <a:solidFill>
                  <a:srgbClr val="FF0000"/>
                </a:solidFill>
                <a:latin typeface="Times New Roman" panose="02020603050405020304" pitchFamily="18" charset="0"/>
                <a:ea typeface="+mn-ea"/>
                <a:cs typeface="Times New Roman" panose="02020603050405020304" pitchFamily="18" charset="0"/>
              </a:rPr>
              <a:t>（</a:t>
            </a:r>
            <a:r>
              <a:rPr lang="en-US" altLang="zh-CN" sz="2000" dirty="0">
                <a:solidFill>
                  <a:srgbClr val="FF0000"/>
                </a:solidFill>
                <a:latin typeface="Times New Roman" panose="02020603050405020304" pitchFamily="18" charset="0"/>
                <a:ea typeface="+mn-ea"/>
                <a:cs typeface="Times New Roman" panose="02020603050405020304" pitchFamily="18" charset="0"/>
              </a:rPr>
              <a:t>2</a:t>
            </a:r>
            <a:r>
              <a:rPr lang="zh-CN" altLang="en-US" sz="2000" dirty="0">
                <a:solidFill>
                  <a:srgbClr val="FF0000"/>
                </a:solidFill>
                <a:latin typeface="Times New Roman" panose="02020603050405020304" pitchFamily="18" charset="0"/>
                <a:ea typeface="+mn-ea"/>
                <a:cs typeface="Times New Roman" panose="02020603050405020304" pitchFamily="18" charset="0"/>
              </a:rPr>
              <a:t>）</a:t>
            </a:r>
            <a:r>
              <a:rPr lang="zh-CN" altLang="en-US" sz="2000" dirty="0">
                <a:latin typeface="Times New Roman" panose="02020603050405020304" pitchFamily="18" charset="0"/>
                <a:ea typeface="+mn-ea"/>
                <a:cs typeface="Times New Roman" panose="02020603050405020304" pitchFamily="18" charset="0"/>
              </a:rPr>
              <a:t>屏蔽效应的原子结构规律</a:t>
            </a:r>
          </a:p>
          <a:p>
            <a:pPr>
              <a:defRPr/>
            </a:pPr>
            <a:endParaRPr lang="zh-CN" altLang="en-US" sz="2000" dirty="0">
              <a:solidFill>
                <a:srgbClr val="3333CC"/>
              </a:solidFill>
              <a:latin typeface="Times New Roman" panose="02020603050405020304" pitchFamily="18" charset="0"/>
              <a:ea typeface="+mn-ea"/>
              <a:cs typeface="Times New Roman" panose="02020603050405020304" pitchFamily="18" charset="0"/>
            </a:endParaRPr>
          </a:p>
        </p:txBody>
      </p:sp>
      <p:sp>
        <p:nvSpPr>
          <p:cNvPr id="16" name="Rectangle 21"/>
          <p:cNvSpPr>
            <a:spLocks noChangeArrowheads="1"/>
          </p:cNvSpPr>
          <p:nvPr/>
        </p:nvSpPr>
        <p:spPr bwMode="auto">
          <a:xfrm>
            <a:off x="1365250" y="1131888"/>
            <a:ext cx="462280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000" i="1" dirty="0">
                <a:solidFill>
                  <a:srgbClr val="3333CC"/>
                </a:solidFill>
                <a:latin typeface="Times New Roman" panose="02020603050405020304" pitchFamily="18" charset="0"/>
                <a:ea typeface="+mn-ea"/>
                <a:cs typeface="Times New Roman" panose="02020603050405020304" pitchFamily="18" charset="0"/>
              </a:rPr>
              <a:t>n</a:t>
            </a:r>
            <a:r>
              <a:rPr lang="en-US" altLang="zh-CN" sz="2000" dirty="0">
                <a:solidFill>
                  <a:srgbClr val="3333CC"/>
                </a:solidFill>
                <a:latin typeface="Times New Roman" panose="02020603050405020304" pitchFamily="18" charset="0"/>
                <a:ea typeface="+mn-ea"/>
                <a:cs typeface="Times New Roman" panose="02020603050405020304" pitchFamily="18" charset="0"/>
              </a:rPr>
              <a:t>s</a:t>
            </a:r>
            <a:r>
              <a:rPr lang="zh-CN" altLang="en-US" sz="2000" dirty="0">
                <a:solidFill>
                  <a:srgbClr val="3333CC"/>
                </a:solidFill>
                <a:latin typeface="Times New Roman" panose="02020603050405020304" pitchFamily="18" charset="0"/>
                <a:ea typeface="+mn-ea"/>
                <a:cs typeface="Times New Roman" panose="02020603050405020304" pitchFamily="18" charset="0"/>
              </a:rPr>
              <a:t>、</a:t>
            </a:r>
            <a:r>
              <a:rPr lang="en-US" altLang="zh-CN" sz="2000" i="1" dirty="0">
                <a:solidFill>
                  <a:srgbClr val="3333CC"/>
                </a:solidFill>
                <a:latin typeface="Times New Roman" panose="02020603050405020304" pitchFamily="18" charset="0"/>
                <a:ea typeface="+mn-ea"/>
                <a:cs typeface="Times New Roman" panose="02020603050405020304" pitchFamily="18" charset="0"/>
              </a:rPr>
              <a:t>n</a:t>
            </a:r>
            <a:r>
              <a:rPr lang="en-US" altLang="zh-CN" sz="2000" dirty="0">
                <a:solidFill>
                  <a:srgbClr val="3333CC"/>
                </a:solidFill>
                <a:latin typeface="Times New Roman" panose="02020603050405020304" pitchFamily="18" charset="0"/>
                <a:ea typeface="+mn-ea"/>
                <a:cs typeface="Times New Roman" panose="02020603050405020304" pitchFamily="18" charset="0"/>
              </a:rPr>
              <a:t>p</a:t>
            </a:r>
            <a:r>
              <a:rPr lang="zh-CN" altLang="en-US" sz="2000" dirty="0">
                <a:solidFill>
                  <a:srgbClr val="3333CC"/>
                </a:solidFill>
                <a:latin typeface="Times New Roman" panose="02020603050405020304" pitchFamily="18" charset="0"/>
                <a:ea typeface="+mn-ea"/>
                <a:cs typeface="Times New Roman" panose="02020603050405020304" pitchFamily="18" charset="0"/>
              </a:rPr>
              <a:t>分为一组， </a:t>
            </a:r>
            <a:r>
              <a:rPr lang="en-US" altLang="zh-CN" sz="2000" i="1" dirty="0" err="1">
                <a:solidFill>
                  <a:srgbClr val="3333CC"/>
                </a:solidFill>
                <a:latin typeface="Times New Roman" panose="02020603050405020304" pitchFamily="18" charset="0"/>
                <a:ea typeface="+mn-ea"/>
                <a:cs typeface="Times New Roman" panose="02020603050405020304" pitchFamily="18" charset="0"/>
              </a:rPr>
              <a:t>n</a:t>
            </a:r>
            <a:r>
              <a:rPr lang="en-US" altLang="zh-CN" sz="2000" dirty="0" err="1">
                <a:solidFill>
                  <a:srgbClr val="3333CC"/>
                </a:solidFill>
                <a:latin typeface="Times New Roman" panose="02020603050405020304" pitchFamily="18" charset="0"/>
                <a:ea typeface="+mn-ea"/>
                <a:cs typeface="Times New Roman" panose="02020603050405020304" pitchFamily="18" charset="0"/>
              </a:rPr>
              <a:t>d</a:t>
            </a:r>
            <a:r>
              <a:rPr lang="zh-CN" altLang="en-US" sz="2000" dirty="0">
                <a:solidFill>
                  <a:srgbClr val="3333CC"/>
                </a:solidFill>
                <a:latin typeface="Times New Roman" panose="02020603050405020304" pitchFamily="18" charset="0"/>
                <a:ea typeface="+mn-ea"/>
                <a:cs typeface="Times New Roman" panose="02020603050405020304" pitchFamily="18" charset="0"/>
              </a:rPr>
              <a:t>、</a:t>
            </a:r>
            <a:r>
              <a:rPr lang="en-US" altLang="zh-CN" sz="2000" i="1" dirty="0" err="1">
                <a:solidFill>
                  <a:srgbClr val="3333CC"/>
                </a:solidFill>
                <a:latin typeface="Times New Roman" panose="02020603050405020304" pitchFamily="18" charset="0"/>
                <a:ea typeface="+mn-ea"/>
                <a:cs typeface="Times New Roman" panose="02020603050405020304" pitchFamily="18" charset="0"/>
              </a:rPr>
              <a:t>n</a:t>
            </a:r>
            <a:r>
              <a:rPr lang="en-US" altLang="zh-CN" sz="2000" dirty="0" err="1">
                <a:solidFill>
                  <a:srgbClr val="3333CC"/>
                </a:solidFill>
                <a:latin typeface="Times New Roman" panose="02020603050405020304" pitchFamily="18" charset="0"/>
                <a:ea typeface="+mn-ea"/>
                <a:cs typeface="Times New Roman" panose="02020603050405020304" pitchFamily="18" charset="0"/>
              </a:rPr>
              <a:t>f</a:t>
            </a:r>
            <a:r>
              <a:rPr lang="zh-CN" altLang="en-US" sz="2000" dirty="0">
                <a:solidFill>
                  <a:srgbClr val="3333CC"/>
                </a:solidFill>
                <a:latin typeface="Times New Roman" panose="02020603050405020304" pitchFamily="18" charset="0"/>
                <a:ea typeface="+mn-ea"/>
                <a:cs typeface="Times New Roman" panose="02020603050405020304" pitchFamily="18" charset="0"/>
              </a:rPr>
              <a:t>各自分为一组</a:t>
            </a:r>
          </a:p>
        </p:txBody>
      </p:sp>
      <p:sp>
        <p:nvSpPr>
          <p:cNvPr id="151556" name="Rectangle 22"/>
          <p:cNvSpPr>
            <a:spLocks noChangeArrowheads="1"/>
          </p:cNvSpPr>
          <p:nvPr/>
        </p:nvSpPr>
        <p:spPr bwMode="auto">
          <a:xfrm>
            <a:off x="1335088" y="1492250"/>
            <a:ext cx="67754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a:solidFill>
                  <a:srgbClr val="3333CC"/>
                </a:solidFill>
                <a:latin typeface="Times New Roman" panose="02020603050405020304" pitchFamily="18" charset="0"/>
                <a:ea typeface="宋体" panose="02010600030101010101" pitchFamily="2" charset="-122"/>
              </a:rPr>
              <a:t>(1s)</a:t>
            </a:r>
            <a:r>
              <a:rPr lang="zh-CN" altLang="en-US" sz="2000">
                <a:solidFill>
                  <a:srgbClr val="3333CC"/>
                </a:solidFill>
                <a:latin typeface="Times New Roman" panose="02020603050405020304" pitchFamily="18" charset="0"/>
                <a:ea typeface="宋体" panose="02010600030101010101" pitchFamily="2" charset="-122"/>
              </a:rPr>
              <a:t>，</a:t>
            </a:r>
            <a:r>
              <a:rPr lang="en-US" altLang="zh-CN" sz="2000">
                <a:solidFill>
                  <a:srgbClr val="3333CC"/>
                </a:solidFill>
                <a:latin typeface="Times New Roman" panose="02020603050405020304" pitchFamily="18" charset="0"/>
                <a:ea typeface="宋体" panose="02010600030101010101" pitchFamily="2" charset="-122"/>
              </a:rPr>
              <a:t>(2s,2p)</a:t>
            </a:r>
            <a:r>
              <a:rPr lang="zh-CN" altLang="en-US" sz="2000">
                <a:solidFill>
                  <a:srgbClr val="3333CC"/>
                </a:solidFill>
                <a:latin typeface="Times New Roman" panose="02020603050405020304" pitchFamily="18" charset="0"/>
                <a:ea typeface="宋体" panose="02010600030101010101" pitchFamily="2" charset="-122"/>
              </a:rPr>
              <a:t>，</a:t>
            </a:r>
            <a:r>
              <a:rPr lang="en-US" altLang="zh-CN" sz="2000">
                <a:solidFill>
                  <a:srgbClr val="3333CC"/>
                </a:solidFill>
                <a:latin typeface="Times New Roman" panose="02020603050405020304" pitchFamily="18" charset="0"/>
                <a:ea typeface="宋体" panose="02010600030101010101" pitchFamily="2" charset="-122"/>
              </a:rPr>
              <a:t>(3s,3p)</a:t>
            </a:r>
            <a:r>
              <a:rPr lang="zh-CN" altLang="en-US" sz="2000">
                <a:solidFill>
                  <a:srgbClr val="3333CC"/>
                </a:solidFill>
                <a:latin typeface="Times New Roman" panose="02020603050405020304" pitchFamily="18" charset="0"/>
                <a:ea typeface="宋体" panose="02010600030101010101" pitchFamily="2" charset="-122"/>
              </a:rPr>
              <a:t>，</a:t>
            </a:r>
            <a:r>
              <a:rPr lang="en-US" altLang="zh-CN" sz="2000">
                <a:solidFill>
                  <a:srgbClr val="3333CC"/>
                </a:solidFill>
                <a:latin typeface="Times New Roman" panose="02020603050405020304" pitchFamily="18" charset="0"/>
                <a:ea typeface="宋体" panose="02010600030101010101" pitchFamily="2" charset="-122"/>
              </a:rPr>
              <a:t>(3d)</a:t>
            </a:r>
            <a:r>
              <a:rPr lang="zh-CN" altLang="en-US" sz="2000">
                <a:solidFill>
                  <a:srgbClr val="3333CC"/>
                </a:solidFill>
                <a:latin typeface="Times New Roman" panose="02020603050405020304" pitchFamily="18" charset="0"/>
                <a:ea typeface="宋体" panose="02010600030101010101" pitchFamily="2" charset="-122"/>
              </a:rPr>
              <a:t>，</a:t>
            </a:r>
            <a:r>
              <a:rPr lang="en-US" altLang="zh-CN" sz="2000">
                <a:solidFill>
                  <a:srgbClr val="3333CC"/>
                </a:solidFill>
                <a:latin typeface="Times New Roman" panose="02020603050405020304" pitchFamily="18" charset="0"/>
                <a:ea typeface="宋体" panose="02010600030101010101" pitchFamily="2" charset="-122"/>
              </a:rPr>
              <a:t>(4s,4p)</a:t>
            </a:r>
            <a:r>
              <a:rPr lang="zh-CN" altLang="en-US" sz="2000">
                <a:solidFill>
                  <a:srgbClr val="3333CC"/>
                </a:solidFill>
                <a:latin typeface="Times New Roman" panose="02020603050405020304" pitchFamily="18" charset="0"/>
                <a:ea typeface="宋体" panose="02010600030101010101" pitchFamily="2" charset="-122"/>
              </a:rPr>
              <a:t>，</a:t>
            </a:r>
            <a:r>
              <a:rPr lang="en-US" altLang="zh-CN" sz="2000">
                <a:solidFill>
                  <a:srgbClr val="3333CC"/>
                </a:solidFill>
                <a:latin typeface="Times New Roman" panose="02020603050405020304" pitchFamily="18" charset="0"/>
                <a:ea typeface="宋体" panose="02010600030101010101" pitchFamily="2" charset="-122"/>
              </a:rPr>
              <a:t>(4d)</a:t>
            </a:r>
            <a:r>
              <a:rPr lang="zh-CN" altLang="en-US" sz="2000">
                <a:solidFill>
                  <a:srgbClr val="3333CC"/>
                </a:solidFill>
                <a:latin typeface="Times New Roman" panose="02020603050405020304" pitchFamily="18" charset="0"/>
                <a:ea typeface="宋体" panose="02010600030101010101" pitchFamily="2" charset="-122"/>
              </a:rPr>
              <a:t>，</a:t>
            </a:r>
            <a:r>
              <a:rPr lang="en-US" altLang="zh-CN" sz="2000">
                <a:solidFill>
                  <a:srgbClr val="3333CC"/>
                </a:solidFill>
                <a:latin typeface="Times New Roman" panose="02020603050405020304" pitchFamily="18" charset="0"/>
                <a:ea typeface="宋体" panose="02010600030101010101" pitchFamily="2" charset="-122"/>
              </a:rPr>
              <a:t>(4f)</a:t>
            </a:r>
            <a:r>
              <a:rPr lang="zh-CN" altLang="en-US" sz="2000">
                <a:solidFill>
                  <a:srgbClr val="3333CC"/>
                </a:solidFill>
                <a:latin typeface="Times New Roman" panose="02020603050405020304" pitchFamily="18" charset="0"/>
                <a:ea typeface="宋体" panose="02010600030101010101" pitchFamily="2" charset="-122"/>
              </a:rPr>
              <a:t>，</a:t>
            </a:r>
            <a:r>
              <a:rPr lang="en-US" altLang="zh-CN" sz="2000">
                <a:solidFill>
                  <a:srgbClr val="3333CC"/>
                </a:solidFill>
                <a:latin typeface="Times New Roman" panose="02020603050405020304" pitchFamily="18" charset="0"/>
                <a:ea typeface="宋体" panose="02010600030101010101" pitchFamily="2" charset="-122"/>
              </a:rPr>
              <a:t>(5s,5p) ···</a:t>
            </a:r>
          </a:p>
        </p:txBody>
      </p:sp>
      <p:sp>
        <p:nvSpPr>
          <p:cNvPr id="18" name="Rectangle 7"/>
          <p:cNvSpPr>
            <a:spLocks noChangeArrowheads="1"/>
          </p:cNvSpPr>
          <p:nvPr/>
        </p:nvSpPr>
        <p:spPr bwMode="auto">
          <a:xfrm>
            <a:off x="1338263" y="1851025"/>
            <a:ext cx="9593262" cy="1878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342900" indent="-342900" eaLnBrk="1" fontAlgn="auto" hangingPunct="1">
              <a:spcBef>
                <a:spcPct val="20000"/>
              </a:spcBef>
              <a:spcAft>
                <a:spcPts val="0"/>
              </a:spcAft>
              <a:buClr>
                <a:schemeClr val="tx1"/>
              </a:buClr>
              <a:buSzPct val="60000"/>
              <a:buFont typeface="Wingdings" panose="05000000000000000000" pitchFamily="2" charset="2"/>
              <a:buChar char="p"/>
              <a:defRPr/>
            </a:pPr>
            <a:r>
              <a:rPr kumimoji="0" lang="zh-CN" altLang="en-US" sz="2000" kern="0" dirty="0">
                <a:solidFill>
                  <a:srgbClr val="FF0000"/>
                </a:solidFill>
                <a:ea typeface="+mn-ea"/>
                <a:cs typeface="Times New Roman" panose="02020603050405020304" pitchFamily="18" charset="0"/>
              </a:rPr>
              <a:t>后组对前组电子无屏蔽效应</a:t>
            </a:r>
          </a:p>
          <a:p>
            <a:pPr marL="342900" indent="-342900" eaLnBrk="1" fontAlgn="auto" hangingPunct="1">
              <a:spcBef>
                <a:spcPct val="20000"/>
              </a:spcBef>
              <a:spcAft>
                <a:spcPts val="0"/>
              </a:spcAft>
              <a:buClr>
                <a:schemeClr val="tx1"/>
              </a:buClr>
              <a:buSzPct val="60000"/>
              <a:buFont typeface="Wingdings" panose="05000000000000000000" pitchFamily="2" charset="2"/>
              <a:buChar char="p"/>
              <a:defRPr/>
            </a:pPr>
            <a:r>
              <a:rPr kumimoji="0" lang="zh-CN" altLang="en-US" sz="2000" kern="0" dirty="0">
                <a:solidFill>
                  <a:srgbClr val="FF0000"/>
                </a:solidFill>
                <a:ea typeface="+mn-ea"/>
                <a:cs typeface="Times New Roman" panose="02020603050405020304" pitchFamily="18" charset="0"/>
              </a:rPr>
              <a:t>组内： </a:t>
            </a:r>
            <a:r>
              <a:rPr kumimoji="0" lang="en-US" altLang="zh-CN" sz="2000" kern="0" dirty="0">
                <a:solidFill>
                  <a:srgbClr val="FF0000"/>
                </a:solidFill>
                <a:ea typeface="+mn-ea"/>
                <a:cs typeface="Times New Roman" panose="02020603050405020304" pitchFamily="18" charset="0"/>
              </a:rPr>
              <a:t>1s</a:t>
            </a:r>
            <a:r>
              <a:rPr kumimoji="0" lang="zh-CN" altLang="en-US" sz="2000" kern="0" dirty="0">
                <a:solidFill>
                  <a:srgbClr val="FF0000"/>
                </a:solidFill>
                <a:ea typeface="+mn-ea"/>
                <a:cs typeface="Times New Roman" panose="02020603050405020304" pitchFamily="18" charset="0"/>
              </a:rPr>
              <a:t>电子之间为</a:t>
            </a:r>
            <a:r>
              <a:rPr kumimoji="0" lang="en-US" altLang="zh-CN" sz="2000" kern="0" dirty="0">
                <a:solidFill>
                  <a:srgbClr val="FF0000"/>
                </a:solidFill>
                <a:ea typeface="+mn-ea"/>
                <a:cs typeface="Times New Roman" panose="02020603050405020304" pitchFamily="18" charset="0"/>
              </a:rPr>
              <a:t>0.3</a:t>
            </a:r>
            <a:r>
              <a:rPr kumimoji="0" lang="zh-CN" altLang="en-US" sz="2000" kern="0" dirty="0">
                <a:solidFill>
                  <a:srgbClr val="FF0000"/>
                </a:solidFill>
                <a:ea typeface="+mn-ea"/>
                <a:cs typeface="Times New Roman" panose="02020603050405020304" pitchFamily="18" charset="0"/>
              </a:rPr>
              <a:t>，其余各组电子之间</a:t>
            </a:r>
            <a:r>
              <a:rPr kumimoji="0" lang="en-US" altLang="zh-CN" sz="2000" kern="0" dirty="0">
                <a:solidFill>
                  <a:srgbClr val="FF0000"/>
                </a:solidFill>
                <a:ea typeface="+mn-ea"/>
                <a:cs typeface="Times New Roman" panose="02020603050405020304" pitchFamily="18" charset="0"/>
              </a:rPr>
              <a:t>0.35</a:t>
            </a:r>
          </a:p>
          <a:p>
            <a:pPr marL="342900" indent="-342900" eaLnBrk="1" fontAlgn="auto" hangingPunct="1">
              <a:spcBef>
                <a:spcPct val="20000"/>
              </a:spcBef>
              <a:spcAft>
                <a:spcPts val="0"/>
              </a:spcAft>
              <a:buClr>
                <a:schemeClr val="tx1"/>
              </a:buClr>
              <a:buSzPct val="60000"/>
              <a:buFont typeface="Wingdings" panose="05000000000000000000" pitchFamily="2" charset="2"/>
              <a:buChar char="p"/>
              <a:defRPr/>
            </a:pPr>
            <a:r>
              <a:rPr kumimoji="0" lang="zh-CN" altLang="en-US" sz="2000" kern="0" dirty="0">
                <a:solidFill>
                  <a:srgbClr val="FF0000"/>
                </a:solidFill>
                <a:ea typeface="+mn-ea"/>
                <a:cs typeface="Times New Roman" panose="02020603050405020304" pitchFamily="18" charset="0"/>
              </a:rPr>
              <a:t>前组对后组： </a:t>
            </a:r>
            <a:r>
              <a:rPr kumimoji="0" lang="en-US" altLang="zh-CN" sz="2000" kern="0" dirty="0">
                <a:solidFill>
                  <a:srgbClr val="FF0000"/>
                </a:solidFill>
                <a:ea typeface="+mn-ea"/>
                <a:cs typeface="Times New Roman" panose="02020603050405020304" pitchFamily="18" charset="0"/>
              </a:rPr>
              <a:t>(n-1)</a:t>
            </a:r>
            <a:r>
              <a:rPr kumimoji="0" lang="en-US" altLang="zh-CN" sz="2000" i="1" kern="0" dirty="0">
                <a:solidFill>
                  <a:srgbClr val="FF0000"/>
                </a:solidFill>
                <a:ea typeface="+mn-ea"/>
                <a:cs typeface="Times New Roman" panose="02020603050405020304" pitchFamily="18" charset="0"/>
              </a:rPr>
              <a:t>s</a:t>
            </a:r>
            <a:r>
              <a:rPr kumimoji="0" lang="en-US" altLang="zh-CN" sz="2000" kern="0" dirty="0">
                <a:solidFill>
                  <a:srgbClr val="FF0000"/>
                </a:solidFill>
                <a:ea typeface="+mn-ea"/>
                <a:cs typeface="Times New Roman" panose="02020603050405020304" pitchFamily="18" charset="0"/>
              </a:rPr>
              <a:t>, (n-1) </a:t>
            </a:r>
            <a:r>
              <a:rPr kumimoji="0" lang="en-US" altLang="zh-CN" sz="2000" i="1" kern="0" dirty="0">
                <a:solidFill>
                  <a:srgbClr val="FF0000"/>
                </a:solidFill>
                <a:ea typeface="+mn-ea"/>
                <a:cs typeface="Times New Roman" panose="02020603050405020304" pitchFamily="18" charset="0"/>
              </a:rPr>
              <a:t>p</a:t>
            </a:r>
            <a:r>
              <a:rPr kumimoji="0" lang="en-US" altLang="zh-CN" sz="2000" kern="0" dirty="0">
                <a:solidFill>
                  <a:srgbClr val="FF0000"/>
                </a:solidFill>
                <a:ea typeface="+mn-ea"/>
                <a:cs typeface="Times New Roman" panose="02020603050405020304" pitchFamily="18" charset="0"/>
              </a:rPr>
              <a:t> </a:t>
            </a:r>
            <a:r>
              <a:rPr kumimoji="0" lang="zh-CN" altLang="en-US" sz="2000" kern="0" dirty="0">
                <a:solidFill>
                  <a:srgbClr val="FF0000"/>
                </a:solidFill>
                <a:ea typeface="+mn-ea"/>
                <a:cs typeface="Times New Roman" panose="02020603050405020304" pitchFamily="18" charset="0"/>
              </a:rPr>
              <a:t>对</a:t>
            </a:r>
            <a:r>
              <a:rPr kumimoji="0" lang="en-US" altLang="zh-CN" sz="2000" i="1" kern="0" dirty="0">
                <a:solidFill>
                  <a:srgbClr val="FF0000"/>
                </a:solidFill>
                <a:ea typeface="+mn-ea"/>
                <a:cs typeface="Times New Roman" panose="02020603050405020304" pitchFamily="18" charset="0"/>
              </a:rPr>
              <a:t>n</a:t>
            </a:r>
            <a:r>
              <a:rPr kumimoji="0" lang="en-US" altLang="zh-CN" sz="2000" kern="0" dirty="0">
                <a:solidFill>
                  <a:srgbClr val="FF0000"/>
                </a:solidFill>
                <a:ea typeface="+mn-ea"/>
                <a:cs typeface="Times New Roman" panose="02020603050405020304" pitchFamily="18" charset="0"/>
              </a:rPr>
              <a:t>s, </a:t>
            </a:r>
            <a:r>
              <a:rPr kumimoji="0" lang="en-US" altLang="zh-CN" sz="2000" i="1" kern="0" dirty="0">
                <a:solidFill>
                  <a:srgbClr val="FF0000"/>
                </a:solidFill>
                <a:ea typeface="+mn-ea"/>
                <a:cs typeface="Times New Roman" panose="02020603050405020304" pitchFamily="18" charset="0"/>
              </a:rPr>
              <a:t>n</a:t>
            </a:r>
            <a:r>
              <a:rPr kumimoji="0" lang="en-US" altLang="zh-CN" sz="2000" kern="0" dirty="0">
                <a:solidFill>
                  <a:srgbClr val="FF0000"/>
                </a:solidFill>
                <a:ea typeface="+mn-ea"/>
                <a:cs typeface="Times New Roman" panose="02020603050405020304" pitchFamily="18" charset="0"/>
              </a:rPr>
              <a:t>p</a:t>
            </a:r>
            <a:r>
              <a:rPr kumimoji="0" lang="zh-CN" altLang="en-US" sz="2000" kern="0" dirty="0">
                <a:solidFill>
                  <a:srgbClr val="FF0000"/>
                </a:solidFill>
                <a:ea typeface="+mn-ea"/>
                <a:cs typeface="Times New Roman" panose="02020603050405020304" pitchFamily="18" charset="0"/>
              </a:rPr>
              <a:t>为</a:t>
            </a:r>
            <a:r>
              <a:rPr kumimoji="0" lang="en-US" altLang="zh-CN" sz="2000" kern="0" dirty="0">
                <a:solidFill>
                  <a:srgbClr val="FF0000"/>
                </a:solidFill>
                <a:ea typeface="+mn-ea"/>
                <a:cs typeface="Times New Roman" panose="02020603050405020304" pitchFamily="18" charset="0"/>
              </a:rPr>
              <a:t>0.85</a:t>
            </a:r>
            <a:r>
              <a:rPr kumimoji="0" lang="zh-CN" altLang="en-US" sz="2000" kern="0" dirty="0">
                <a:solidFill>
                  <a:srgbClr val="FF0000"/>
                </a:solidFill>
                <a:ea typeface="+mn-ea"/>
                <a:cs typeface="Times New Roman" panose="02020603050405020304" pitchFamily="18" charset="0"/>
              </a:rPr>
              <a:t>；</a:t>
            </a:r>
            <a:endParaRPr kumimoji="0" lang="en-US" altLang="zh-CN" sz="2000" kern="0" dirty="0">
              <a:solidFill>
                <a:srgbClr val="FF0000"/>
              </a:solidFill>
              <a:ea typeface="+mn-ea"/>
              <a:cs typeface="Times New Roman" panose="02020603050405020304" pitchFamily="18" charset="0"/>
            </a:endParaRPr>
          </a:p>
          <a:p>
            <a:pPr eaLnBrk="1" fontAlgn="auto" hangingPunct="1">
              <a:spcBef>
                <a:spcPct val="20000"/>
              </a:spcBef>
              <a:spcAft>
                <a:spcPts val="0"/>
              </a:spcAft>
              <a:buClr>
                <a:schemeClr val="tx1"/>
              </a:buClr>
              <a:buSzPct val="60000"/>
              <a:defRPr/>
            </a:pPr>
            <a:r>
              <a:rPr kumimoji="0" lang="en-US" altLang="zh-CN" sz="2000" kern="0" dirty="0">
                <a:solidFill>
                  <a:srgbClr val="FF0000"/>
                </a:solidFill>
                <a:ea typeface="+mn-ea"/>
                <a:cs typeface="Times New Roman" panose="02020603050405020304" pitchFamily="18" charset="0"/>
              </a:rPr>
              <a:t>                               (n-2)</a:t>
            </a:r>
            <a:r>
              <a:rPr kumimoji="0" lang="en-US" altLang="zh-CN" sz="2000" i="1" kern="0" dirty="0">
                <a:solidFill>
                  <a:srgbClr val="FF0000"/>
                </a:solidFill>
                <a:ea typeface="+mn-ea"/>
                <a:cs typeface="Times New Roman" panose="02020603050405020304" pitchFamily="18" charset="0"/>
              </a:rPr>
              <a:t>s</a:t>
            </a:r>
            <a:r>
              <a:rPr kumimoji="0" lang="en-US" altLang="zh-CN" sz="2000" kern="0" dirty="0">
                <a:solidFill>
                  <a:srgbClr val="FF0000"/>
                </a:solidFill>
                <a:ea typeface="+mn-ea"/>
                <a:cs typeface="Times New Roman" panose="02020603050405020304" pitchFamily="18" charset="0"/>
              </a:rPr>
              <a:t>, (n-2) </a:t>
            </a:r>
            <a:r>
              <a:rPr kumimoji="0" lang="en-US" altLang="zh-CN" sz="2000" i="1" kern="0" dirty="0">
                <a:solidFill>
                  <a:srgbClr val="FF0000"/>
                </a:solidFill>
                <a:ea typeface="+mn-ea"/>
                <a:cs typeface="Times New Roman" panose="02020603050405020304" pitchFamily="18" charset="0"/>
              </a:rPr>
              <a:t>p</a:t>
            </a:r>
            <a:r>
              <a:rPr kumimoji="0" lang="en-US" altLang="zh-CN" sz="2000" kern="0" dirty="0">
                <a:solidFill>
                  <a:srgbClr val="FF0000"/>
                </a:solidFill>
                <a:ea typeface="+mn-ea"/>
                <a:cs typeface="Times New Roman" panose="02020603050405020304" pitchFamily="18" charset="0"/>
              </a:rPr>
              <a:t> </a:t>
            </a:r>
            <a:r>
              <a:rPr kumimoji="0" lang="zh-CN" altLang="en-US" sz="2000" kern="0" dirty="0">
                <a:solidFill>
                  <a:srgbClr val="FF0000"/>
                </a:solidFill>
                <a:ea typeface="+mn-ea"/>
                <a:cs typeface="Times New Roman" panose="02020603050405020304" pitchFamily="18" charset="0"/>
              </a:rPr>
              <a:t>对</a:t>
            </a:r>
            <a:r>
              <a:rPr kumimoji="0" lang="en-US" altLang="zh-CN" sz="2000" i="1" kern="0" dirty="0">
                <a:solidFill>
                  <a:srgbClr val="FF0000"/>
                </a:solidFill>
                <a:ea typeface="+mn-ea"/>
                <a:cs typeface="Times New Roman" panose="02020603050405020304" pitchFamily="18" charset="0"/>
              </a:rPr>
              <a:t>n</a:t>
            </a:r>
            <a:r>
              <a:rPr kumimoji="0" lang="en-US" altLang="zh-CN" sz="2000" kern="0" dirty="0">
                <a:solidFill>
                  <a:srgbClr val="FF0000"/>
                </a:solidFill>
                <a:ea typeface="+mn-ea"/>
                <a:cs typeface="Times New Roman" panose="02020603050405020304" pitchFamily="18" charset="0"/>
              </a:rPr>
              <a:t>s, </a:t>
            </a:r>
            <a:r>
              <a:rPr kumimoji="0" lang="en-US" altLang="zh-CN" sz="2000" i="1" kern="0" dirty="0">
                <a:solidFill>
                  <a:srgbClr val="FF0000"/>
                </a:solidFill>
                <a:ea typeface="+mn-ea"/>
                <a:cs typeface="Times New Roman" panose="02020603050405020304" pitchFamily="18" charset="0"/>
              </a:rPr>
              <a:t>n</a:t>
            </a:r>
            <a:r>
              <a:rPr kumimoji="0" lang="en-US" altLang="zh-CN" sz="2000" kern="0" dirty="0">
                <a:solidFill>
                  <a:srgbClr val="FF0000"/>
                </a:solidFill>
                <a:ea typeface="+mn-ea"/>
                <a:cs typeface="Times New Roman" panose="02020603050405020304" pitchFamily="18" charset="0"/>
              </a:rPr>
              <a:t>p</a:t>
            </a:r>
            <a:r>
              <a:rPr kumimoji="0" lang="zh-CN" altLang="en-US" sz="2000" kern="0" dirty="0">
                <a:solidFill>
                  <a:srgbClr val="FF0000"/>
                </a:solidFill>
                <a:ea typeface="+mn-ea"/>
                <a:cs typeface="Times New Roman" panose="02020603050405020304" pitchFamily="18" charset="0"/>
              </a:rPr>
              <a:t>为</a:t>
            </a:r>
            <a:r>
              <a:rPr kumimoji="0" lang="en-US" altLang="zh-CN" sz="2000" kern="0" dirty="0">
                <a:solidFill>
                  <a:srgbClr val="FF0000"/>
                </a:solidFill>
                <a:ea typeface="+mn-ea"/>
                <a:cs typeface="Times New Roman" panose="02020603050405020304" pitchFamily="18" charset="0"/>
              </a:rPr>
              <a:t>1.00</a:t>
            </a:r>
          </a:p>
          <a:p>
            <a:pPr marL="342900" indent="-342900" eaLnBrk="1" fontAlgn="auto" hangingPunct="1">
              <a:spcBef>
                <a:spcPct val="20000"/>
              </a:spcBef>
              <a:spcAft>
                <a:spcPts val="0"/>
              </a:spcAft>
              <a:buClr>
                <a:schemeClr val="tx1"/>
              </a:buClr>
              <a:buSzPct val="60000"/>
              <a:buFont typeface="Wingdings" panose="05000000000000000000" pitchFamily="2" charset="2"/>
              <a:buChar char="p"/>
              <a:defRPr/>
            </a:pPr>
            <a:r>
              <a:rPr kumimoji="0" lang="en-US" altLang="zh-CN" sz="2000" kern="0" dirty="0">
                <a:solidFill>
                  <a:srgbClr val="FF0000"/>
                </a:solidFill>
                <a:ea typeface="+mn-ea"/>
                <a:cs typeface="Times New Roman" panose="02020603050405020304" pitchFamily="18" charset="0"/>
              </a:rPr>
              <a:t> </a:t>
            </a:r>
            <a:r>
              <a:rPr kumimoji="0" lang="zh-CN" altLang="en-US" sz="2000" kern="0" dirty="0">
                <a:solidFill>
                  <a:srgbClr val="FF0000"/>
                </a:solidFill>
                <a:ea typeface="+mn-ea"/>
                <a:cs typeface="Times New Roman" panose="02020603050405020304" pitchFamily="18" charset="0"/>
              </a:rPr>
              <a:t>对于</a:t>
            </a:r>
            <a:r>
              <a:rPr kumimoji="0" lang="en-US" altLang="zh-CN" sz="2000" i="1" kern="0" dirty="0" err="1">
                <a:solidFill>
                  <a:srgbClr val="FF0000"/>
                </a:solidFill>
                <a:ea typeface="+mn-ea"/>
                <a:cs typeface="Times New Roman" panose="02020603050405020304" pitchFamily="18" charset="0"/>
              </a:rPr>
              <a:t>n</a:t>
            </a:r>
            <a:r>
              <a:rPr kumimoji="0" lang="en-US" altLang="zh-CN" sz="2000" kern="0" dirty="0" err="1">
                <a:solidFill>
                  <a:srgbClr val="FF0000"/>
                </a:solidFill>
                <a:ea typeface="+mn-ea"/>
                <a:cs typeface="Times New Roman" panose="02020603050405020304" pitchFamily="18" charset="0"/>
              </a:rPr>
              <a:t>d</a:t>
            </a:r>
            <a:r>
              <a:rPr kumimoji="0" lang="en-US" altLang="zh-CN" sz="2000" kern="0" dirty="0">
                <a:solidFill>
                  <a:srgbClr val="FF0000"/>
                </a:solidFill>
                <a:ea typeface="+mn-ea"/>
                <a:cs typeface="Times New Roman" panose="02020603050405020304" pitchFamily="18" charset="0"/>
              </a:rPr>
              <a:t> </a:t>
            </a:r>
            <a:r>
              <a:rPr kumimoji="0" lang="zh-CN" altLang="en-US" sz="2000" kern="0" dirty="0">
                <a:solidFill>
                  <a:srgbClr val="FF0000"/>
                </a:solidFill>
                <a:ea typeface="+mn-ea"/>
                <a:cs typeface="Times New Roman" panose="02020603050405020304" pitchFamily="18" charset="0"/>
              </a:rPr>
              <a:t>或</a:t>
            </a:r>
            <a:r>
              <a:rPr kumimoji="0" lang="en-US" altLang="zh-CN" sz="2000" i="1" kern="0" dirty="0" err="1">
                <a:solidFill>
                  <a:srgbClr val="FF0000"/>
                </a:solidFill>
                <a:ea typeface="+mn-ea"/>
                <a:cs typeface="Times New Roman" panose="02020603050405020304" pitchFamily="18" charset="0"/>
              </a:rPr>
              <a:t>n</a:t>
            </a:r>
            <a:r>
              <a:rPr kumimoji="0" lang="en-US" altLang="zh-CN" sz="2000" kern="0" dirty="0" err="1">
                <a:solidFill>
                  <a:srgbClr val="FF0000"/>
                </a:solidFill>
                <a:ea typeface="+mn-ea"/>
                <a:cs typeface="Times New Roman" panose="02020603050405020304" pitchFamily="18" charset="0"/>
              </a:rPr>
              <a:t>f</a:t>
            </a:r>
            <a:r>
              <a:rPr kumimoji="0" lang="en-US" altLang="zh-CN" sz="2000" kern="0" dirty="0">
                <a:solidFill>
                  <a:srgbClr val="FF0000"/>
                </a:solidFill>
                <a:ea typeface="+mn-ea"/>
                <a:cs typeface="Times New Roman" panose="02020603050405020304" pitchFamily="18" charset="0"/>
              </a:rPr>
              <a:t> </a:t>
            </a:r>
            <a:r>
              <a:rPr kumimoji="0" lang="zh-CN" altLang="en-US" sz="2000" kern="0" dirty="0">
                <a:solidFill>
                  <a:srgbClr val="FF0000"/>
                </a:solidFill>
                <a:ea typeface="+mn-ea"/>
                <a:cs typeface="Times New Roman" panose="02020603050405020304" pitchFamily="18" charset="0"/>
              </a:rPr>
              <a:t>电子，左边组各电子对它的</a:t>
            </a:r>
            <a:r>
              <a:rPr kumimoji="0" lang="en-US" altLang="zh-CN" sz="2000" i="1" kern="0" dirty="0">
                <a:solidFill>
                  <a:srgbClr val="FF0000"/>
                </a:solidFill>
                <a:ea typeface="+mn-ea"/>
                <a:cs typeface="Times New Roman" panose="02020603050405020304" pitchFamily="18" charset="0"/>
              </a:rPr>
              <a:t>σ </a:t>
            </a:r>
            <a:r>
              <a:rPr kumimoji="0" lang="en-US" altLang="zh-CN" sz="2000" kern="0" dirty="0">
                <a:solidFill>
                  <a:srgbClr val="FF0000"/>
                </a:solidFill>
                <a:ea typeface="+mn-ea"/>
                <a:cs typeface="Times New Roman" panose="02020603050405020304" pitchFamily="18" charset="0"/>
              </a:rPr>
              <a:t>=1.00</a:t>
            </a:r>
            <a:r>
              <a:rPr kumimoji="0" lang="zh-CN" altLang="en-US" sz="2000" kern="0" dirty="0">
                <a:solidFill>
                  <a:srgbClr val="FF0000"/>
                </a:solidFill>
                <a:ea typeface="+mn-ea"/>
                <a:cs typeface="Times New Roman" panose="02020603050405020304" pitchFamily="18" charset="0"/>
              </a:rPr>
              <a:t>。</a:t>
            </a:r>
          </a:p>
        </p:txBody>
      </p:sp>
      <p:sp>
        <p:nvSpPr>
          <p:cNvPr id="19" name="Rectangle 52"/>
          <p:cNvSpPr>
            <a:spLocks noChangeArrowheads="1"/>
          </p:cNvSpPr>
          <p:nvPr/>
        </p:nvSpPr>
        <p:spPr bwMode="auto">
          <a:xfrm>
            <a:off x="900113" y="3724275"/>
            <a:ext cx="4729162" cy="43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defRPr/>
            </a:pPr>
            <a:r>
              <a:rPr lang="zh-CN" altLang="en-US" sz="2000" dirty="0">
                <a:solidFill>
                  <a:srgbClr val="FF0000"/>
                </a:solidFill>
                <a:latin typeface="Times New Roman" panose="02020603050405020304" pitchFamily="18" charset="0"/>
                <a:ea typeface="+mn-ea"/>
                <a:cs typeface="Times New Roman" panose="02020603050405020304" pitchFamily="18" charset="0"/>
              </a:rPr>
              <a:t>（</a:t>
            </a:r>
            <a:r>
              <a:rPr lang="en-US" altLang="zh-CN" sz="2000" dirty="0">
                <a:solidFill>
                  <a:srgbClr val="FF0000"/>
                </a:solidFill>
                <a:latin typeface="Times New Roman" panose="02020603050405020304" pitchFamily="18" charset="0"/>
                <a:ea typeface="+mn-ea"/>
                <a:cs typeface="Times New Roman" panose="02020603050405020304" pitchFamily="18" charset="0"/>
              </a:rPr>
              <a:t>3</a:t>
            </a:r>
            <a:r>
              <a:rPr lang="zh-CN" altLang="en-US" sz="2000" dirty="0">
                <a:solidFill>
                  <a:srgbClr val="FF0000"/>
                </a:solidFill>
                <a:latin typeface="Times New Roman" panose="02020603050405020304" pitchFamily="18" charset="0"/>
                <a:ea typeface="+mn-ea"/>
                <a:cs typeface="Times New Roman" panose="02020603050405020304" pitchFamily="18" charset="0"/>
              </a:rPr>
              <a:t>）</a:t>
            </a:r>
            <a:r>
              <a:rPr lang="zh-CN" altLang="en-US" sz="2000" dirty="0">
                <a:latin typeface="Times New Roman" panose="02020603050405020304" pitchFamily="18" charset="0"/>
                <a:ea typeface="+mn-ea"/>
                <a:cs typeface="Times New Roman" panose="02020603050405020304" pitchFamily="18" charset="0"/>
              </a:rPr>
              <a:t>多电子原子中电子能量的影响规律</a:t>
            </a:r>
          </a:p>
          <a:p>
            <a:pPr>
              <a:defRPr/>
            </a:pPr>
            <a:endParaRPr lang="zh-CN" altLang="en-US" sz="2000" dirty="0">
              <a:solidFill>
                <a:srgbClr val="FF0000"/>
              </a:solidFill>
              <a:latin typeface="Times New Roman" panose="02020603050405020304" pitchFamily="18" charset="0"/>
              <a:ea typeface="+mn-ea"/>
              <a:cs typeface="Times New Roman" panose="02020603050405020304" pitchFamily="18" charset="0"/>
            </a:endParaRPr>
          </a:p>
          <a:p>
            <a:pPr>
              <a:defRPr/>
            </a:pPr>
            <a:endParaRPr lang="zh-CN" altLang="en-US" sz="2000" dirty="0">
              <a:solidFill>
                <a:srgbClr val="3333CC"/>
              </a:solidFill>
              <a:latin typeface="Times New Roman" panose="02020603050405020304" pitchFamily="18" charset="0"/>
              <a:ea typeface="+mn-ea"/>
              <a:cs typeface="Times New Roman" panose="02020603050405020304" pitchFamily="18" charset="0"/>
            </a:endParaRPr>
          </a:p>
        </p:txBody>
      </p:sp>
      <p:sp>
        <p:nvSpPr>
          <p:cNvPr id="20" name="Rectangle 14"/>
          <p:cNvSpPr>
            <a:spLocks noChangeArrowheads="1"/>
          </p:cNvSpPr>
          <p:nvPr/>
        </p:nvSpPr>
        <p:spPr bwMode="auto">
          <a:xfrm>
            <a:off x="1428750" y="4103688"/>
            <a:ext cx="5014913" cy="101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342900" indent="-342900" eaLnBrk="1" fontAlgn="auto" hangingPunct="1">
              <a:spcBef>
                <a:spcPts val="0"/>
              </a:spcBef>
              <a:spcAft>
                <a:spcPts val="0"/>
              </a:spcAft>
              <a:buClr>
                <a:srgbClr val="0000CC"/>
              </a:buClr>
              <a:buSzPct val="80000"/>
              <a:buFont typeface="Wingdings" panose="05000000000000000000" pitchFamily="2" charset="2"/>
              <a:buChar char="Ø"/>
              <a:defRPr/>
            </a:pPr>
            <a:r>
              <a:rPr lang="zh-CN" altLang="en-US" sz="2000" kern="0" dirty="0">
                <a:solidFill>
                  <a:srgbClr val="3333CC"/>
                </a:solidFill>
                <a:latin typeface="Times New Roman" panose="02020603050405020304" pitchFamily="18" charset="0"/>
                <a:ea typeface="+mn-ea"/>
                <a:cs typeface="Times New Roman" panose="02020603050405020304" pitchFamily="18" charset="0"/>
              </a:rPr>
              <a:t>核电荷数  </a:t>
            </a:r>
            <a:r>
              <a:rPr lang="en-US" altLang="zh-CN" sz="2000" i="1" kern="0" dirty="0">
                <a:solidFill>
                  <a:srgbClr val="3333CC"/>
                </a:solidFill>
                <a:latin typeface="Times New Roman" panose="02020603050405020304" pitchFamily="18" charset="0"/>
                <a:ea typeface="+mn-ea"/>
                <a:cs typeface="Times New Roman" panose="02020603050405020304" pitchFamily="18" charset="0"/>
              </a:rPr>
              <a:t>z</a:t>
            </a:r>
            <a:r>
              <a:rPr lang="en-US" altLang="zh-CN" sz="2000" kern="0" dirty="0">
                <a:solidFill>
                  <a:srgbClr val="3333CC"/>
                </a:solidFill>
                <a:latin typeface="Times New Roman" panose="02020603050405020304" pitchFamily="18" charset="0"/>
                <a:ea typeface="+mn-ea"/>
                <a:cs typeface="Times New Roman" panose="02020603050405020304" pitchFamily="18" charset="0"/>
              </a:rPr>
              <a:t> </a:t>
            </a:r>
            <a:r>
              <a:rPr lang="zh-CN" altLang="en-US" sz="2000" kern="0" dirty="0">
                <a:solidFill>
                  <a:srgbClr val="3333CC"/>
                </a:solidFill>
                <a:latin typeface="Times New Roman" panose="02020603050405020304" pitchFamily="18" charset="0"/>
                <a:ea typeface="+mn-ea"/>
                <a:cs typeface="Times New Roman" panose="02020603050405020304" pitchFamily="18" charset="0"/>
              </a:rPr>
              <a:t>越大，电子能量越低；</a:t>
            </a:r>
          </a:p>
          <a:p>
            <a:pPr marL="342900" indent="-342900" eaLnBrk="1" fontAlgn="auto" hangingPunct="1">
              <a:spcBef>
                <a:spcPts val="0"/>
              </a:spcBef>
              <a:spcAft>
                <a:spcPts val="0"/>
              </a:spcAft>
              <a:buClr>
                <a:srgbClr val="0000CC"/>
              </a:buClr>
              <a:buSzPct val="80000"/>
              <a:buFont typeface="Wingdings" panose="05000000000000000000" pitchFamily="2" charset="2"/>
              <a:buChar char="Ø"/>
              <a:defRPr/>
            </a:pPr>
            <a:r>
              <a:rPr lang="zh-CN" altLang="en-US" sz="2000" kern="0" dirty="0">
                <a:solidFill>
                  <a:srgbClr val="3333CC"/>
                </a:solidFill>
                <a:latin typeface="Times New Roman" panose="02020603050405020304" pitchFamily="18" charset="0"/>
                <a:ea typeface="+mn-ea"/>
                <a:cs typeface="Times New Roman" panose="02020603050405020304" pitchFamily="18" charset="0"/>
              </a:rPr>
              <a:t>屏蔽常数 </a:t>
            </a:r>
            <a:r>
              <a:rPr lang="el-GR" altLang="en-US" sz="2000" i="1" kern="0" dirty="0">
                <a:solidFill>
                  <a:srgbClr val="3333CC"/>
                </a:solidFill>
                <a:latin typeface="Times New Roman" panose="02020603050405020304" pitchFamily="18" charset="0"/>
                <a:ea typeface="+mn-ea"/>
                <a:cs typeface="Times New Roman" panose="02020603050405020304" pitchFamily="18" charset="0"/>
              </a:rPr>
              <a:t>σ</a:t>
            </a:r>
            <a:r>
              <a:rPr lang="en-US" altLang="en-US" sz="2000" i="1" kern="0" dirty="0">
                <a:solidFill>
                  <a:srgbClr val="3333CC"/>
                </a:solidFill>
                <a:latin typeface="Times New Roman" panose="02020603050405020304" pitchFamily="18" charset="0"/>
                <a:ea typeface="+mn-ea"/>
                <a:cs typeface="Times New Roman" panose="02020603050405020304" pitchFamily="18" charset="0"/>
              </a:rPr>
              <a:t> </a:t>
            </a:r>
            <a:r>
              <a:rPr lang="zh-CN" altLang="en-US" sz="2000" kern="0" dirty="0">
                <a:solidFill>
                  <a:srgbClr val="3333CC"/>
                </a:solidFill>
                <a:latin typeface="Times New Roman" panose="02020603050405020304" pitchFamily="18" charset="0"/>
                <a:ea typeface="+mn-ea"/>
                <a:cs typeface="Times New Roman" panose="02020603050405020304" pitchFamily="18" charset="0"/>
              </a:rPr>
              <a:t>越大，电子能量越高；</a:t>
            </a:r>
          </a:p>
          <a:p>
            <a:pPr marL="342900" indent="-342900" eaLnBrk="1" fontAlgn="auto" hangingPunct="1">
              <a:spcBef>
                <a:spcPts val="0"/>
              </a:spcBef>
              <a:spcAft>
                <a:spcPts val="0"/>
              </a:spcAft>
              <a:buSzPct val="80000"/>
              <a:buFont typeface="Wingdings" panose="05000000000000000000" pitchFamily="2" charset="2"/>
              <a:buChar char="Ø"/>
              <a:defRPr/>
            </a:pPr>
            <a:r>
              <a:rPr lang="zh-CN" altLang="en-US" sz="2000" kern="0" dirty="0">
                <a:solidFill>
                  <a:srgbClr val="3333CC"/>
                </a:solidFill>
                <a:latin typeface="Times New Roman" panose="02020603050405020304" pitchFamily="18" charset="0"/>
                <a:ea typeface="+mn-ea"/>
                <a:cs typeface="Times New Roman" panose="02020603050405020304" pitchFamily="18" charset="0"/>
              </a:rPr>
              <a:t>电子层数 </a:t>
            </a:r>
            <a:r>
              <a:rPr lang="en-US" altLang="zh-CN" sz="2000" i="1" kern="0" dirty="0">
                <a:solidFill>
                  <a:srgbClr val="3333CC"/>
                </a:solidFill>
                <a:latin typeface="Times New Roman" panose="02020603050405020304" pitchFamily="18" charset="0"/>
                <a:ea typeface="+mn-ea"/>
                <a:cs typeface="Times New Roman" panose="02020603050405020304" pitchFamily="18" charset="0"/>
              </a:rPr>
              <a:t>n</a:t>
            </a:r>
            <a:r>
              <a:rPr lang="en-US" altLang="zh-CN" sz="2000" kern="0" dirty="0">
                <a:solidFill>
                  <a:srgbClr val="3333CC"/>
                </a:solidFill>
                <a:latin typeface="Times New Roman" panose="02020603050405020304" pitchFamily="18" charset="0"/>
                <a:ea typeface="+mn-ea"/>
                <a:cs typeface="Times New Roman" panose="02020603050405020304" pitchFamily="18" charset="0"/>
              </a:rPr>
              <a:t> </a:t>
            </a:r>
            <a:r>
              <a:rPr lang="zh-CN" altLang="en-US" sz="2000" kern="0" dirty="0">
                <a:solidFill>
                  <a:srgbClr val="3333CC"/>
                </a:solidFill>
                <a:latin typeface="Times New Roman" panose="02020603050405020304" pitchFamily="18" charset="0"/>
                <a:ea typeface="+mn-ea"/>
                <a:cs typeface="Times New Roman" panose="02020603050405020304" pitchFamily="18" charset="0"/>
              </a:rPr>
              <a:t>越大，电子能量越高。</a:t>
            </a:r>
          </a:p>
        </p:txBody>
      </p:sp>
      <p:sp>
        <p:nvSpPr>
          <p:cNvPr id="9" name="Text Box 55"/>
          <p:cNvSpPr txBox="1">
            <a:spLocks noChangeArrowheads="1"/>
          </p:cNvSpPr>
          <p:nvPr/>
        </p:nvSpPr>
        <p:spPr bwMode="auto">
          <a:xfrm>
            <a:off x="442913" y="247650"/>
            <a:ext cx="5545137"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9" tIns="45709" rIns="91419" bIns="45709">
            <a:spAutoFit/>
          </a:bodyPr>
          <a:lstStyle>
            <a:lvl1pPr>
              <a:defRPr b="1">
                <a:solidFill>
                  <a:schemeClr val="tx1"/>
                </a:solidFill>
                <a:latin typeface="Arial" panose="020B0604020202020204" pitchFamily="34" charset="0"/>
                <a:ea typeface="华文细黑" panose="02010600040101010101" pitchFamily="2" charset="-122"/>
              </a:defRPr>
            </a:lvl1pPr>
            <a:lvl2pPr marL="742950" indent="-285750">
              <a:defRPr b="1">
                <a:solidFill>
                  <a:schemeClr val="tx1"/>
                </a:solidFill>
                <a:latin typeface="Arial" panose="020B0604020202020204" pitchFamily="34" charset="0"/>
                <a:ea typeface="华文细黑" panose="02010600040101010101" pitchFamily="2" charset="-122"/>
              </a:defRPr>
            </a:lvl2pPr>
            <a:lvl3pPr marL="1143000" indent="-228600">
              <a:defRPr b="1">
                <a:solidFill>
                  <a:schemeClr val="tx1"/>
                </a:solidFill>
                <a:latin typeface="Arial" panose="020B0604020202020204" pitchFamily="34" charset="0"/>
                <a:ea typeface="华文细黑" panose="02010600040101010101" pitchFamily="2" charset="-122"/>
              </a:defRPr>
            </a:lvl3pPr>
            <a:lvl4pPr marL="1600200" indent="-228600">
              <a:defRPr b="1">
                <a:solidFill>
                  <a:schemeClr val="tx1"/>
                </a:solidFill>
                <a:latin typeface="Arial" panose="020B0604020202020204" pitchFamily="34" charset="0"/>
                <a:ea typeface="华文细黑" panose="02010600040101010101" pitchFamily="2" charset="-122"/>
              </a:defRPr>
            </a:lvl4pPr>
            <a:lvl5pPr marL="2057400" indent="-228600">
              <a:defRPr b="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9pPr>
          </a:lstStyle>
          <a:p>
            <a:pPr eaLnBrk="1" hangingPunct="1">
              <a:defRPr/>
            </a:pPr>
            <a:r>
              <a:rPr lang="en-US" altLang="zh-CN" sz="2600" dirty="0">
                <a:latin typeface="+mn-ea"/>
                <a:cs typeface="Times New Roman" panose="02020603050405020304" pitchFamily="18" charset="0"/>
              </a:rPr>
              <a:t>1.3.2</a:t>
            </a:r>
            <a:r>
              <a:rPr lang="en-US" altLang="zh-CN" sz="2600" dirty="0">
                <a:latin typeface="Times New Roman" panose="02020603050405020304" pitchFamily="18" charset="0"/>
                <a:ea typeface="+mn-ea"/>
                <a:cs typeface="Times New Roman" panose="02020603050405020304" pitchFamily="18" charset="0"/>
              </a:rPr>
              <a:t> </a:t>
            </a:r>
            <a:r>
              <a:rPr lang="zh-CN" altLang="en-US" sz="2600" dirty="0">
                <a:latin typeface="Times New Roman" panose="02020603050405020304" pitchFamily="18" charset="0"/>
                <a:ea typeface="+mn-ea"/>
                <a:cs typeface="Times New Roman" panose="02020603050405020304" pitchFamily="18" charset="0"/>
              </a:rPr>
              <a:t>屏蔽效应与钻</a:t>
            </a:r>
            <a:r>
              <a:rPr lang="en-US" altLang="zh-CN" sz="2600" dirty="0">
                <a:latin typeface="Times New Roman" panose="02020603050405020304" pitchFamily="18" charset="0"/>
                <a:ea typeface="+mn-ea"/>
                <a:cs typeface="Times New Roman" panose="02020603050405020304" pitchFamily="18" charset="0"/>
              </a:rPr>
              <a:t>(</a:t>
            </a:r>
            <a:r>
              <a:rPr lang="zh-CN" altLang="en-US" sz="2600" dirty="0">
                <a:latin typeface="Times New Roman" panose="02020603050405020304" pitchFamily="18" charset="0"/>
                <a:ea typeface="+mn-ea"/>
                <a:cs typeface="Times New Roman" panose="02020603050405020304" pitchFamily="18" charset="0"/>
              </a:rPr>
              <a:t>贯</a:t>
            </a:r>
            <a:r>
              <a:rPr lang="en-US" altLang="zh-CN" sz="2600" dirty="0">
                <a:latin typeface="Times New Roman" panose="02020603050405020304" pitchFamily="18" charset="0"/>
                <a:ea typeface="+mn-ea"/>
                <a:cs typeface="Times New Roman" panose="02020603050405020304" pitchFamily="18" charset="0"/>
              </a:rPr>
              <a:t>)</a:t>
            </a:r>
            <a:r>
              <a:rPr lang="zh-CN" altLang="en-US" sz="2600" dirty="0">
                <a:latin typeface="Times New Roman" panose="02020603050405020304" pitchFamily="18" charset="0"/>
                <a:ea typeface="+mn-ea"/>
                <a:cs typeface="Times New Roman" panose="02020603050405020304" pitchFamily="18" charset="0"/>
              </a:rPr>
              <a:t> 穿效应</a:t>
            </a:r>
          </a:p>
        </p:txBody>
      </p:sp>
    </p:spTree>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 name="Group 3"/>
          <p:cNvGrpSpPr>
            <a:grpSpLocks/>
          </p:cNvGrpSpPr>
          <p:nvPr/>
        </p:nvGrpSpPr>
        <p:grpSpPr bwMode="auto">
          <a:xfrm>
            <a:off x="547688" y="1114425"/>
            <a:ext cx="2667000" cy="2640013"/>
            <a:chOff x="384" y="1747"/>
            <a:chExt cx="1680" cy="1663"/>
          </a:xfrm>
        </p:grpSpPr>
        <p:sp>
          <p:nvSpPr>
            <p:cNvPr id="11" name="Oval 4"/>
            <p:cNvSpPr>
              <a:spLocks noChangeArrowheads="1"/>
            </p:cNvSpPr>
            <p:nvPr/>
          </p:nvSpPr>
          <p:spPr bwMode="auto">
            <a:xfrm>
              <a:off x="1084" y="2391"/>
              <a:ext cx="280" cy="286"/>
            </a:xfrm>
            <a:prstGeom prst="ellipse">
              <a:avLst/>
            </a:prstGeom>
            <a:solidFill>
              <a:schemeClr val="accent1"/>
            </a:solidFill>
            <a:ln w="9525">
              <a:solidFill>
                <a:schemeClr val="tx1"/>
              </a:solidFill>
              <a:round/>
              <a:headEnd/>
              <a:tailEnd/>
            </a:ln>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2" name="Oval 5"/>
            <p:cNvSpPr>
              <a:spLocks noChangeArrowheads="1"/>
            </p:cNvSpPr>
            <p:nvPr/>
          </p:nvSpPr>
          <p:spPr bwMode="auto">
            <a:xfrm>
              <a:off x="664" y="1962"/>
              <a:ext cx="1120" cy="1144"/>
            </a:xfrm>
            <a:prstGeom prst="ellipse">
              <a:avLst/>
            </a:prstGeom>
            <a:noFill/>
            <a:ln w="9525">
              <a:solidFill>
                <a:schemeClr val="tx1"/>
              </a:solidFill>
              <a:round/>
              <a:headEnd/>
              <a:tailEnd/>
            </a:ln>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3" name="Oval 6"/>
            <p:cNvSpPr>
              <a:spLocks noChangeArrowheads="1"/>
            </p:cNvSpPr>
            <p:nvPr/>
          </p:nvSpPr>
          <p:spPr bwMode="auto">
            <a:xfrm>
              <a:off x="384" y="1747"/>
              <a:ext cx="1680" cy="1645"/>
            </a:xfrm>
            <a:prstGeom prst="ellipse">
              <a:avLst/>
            </a:prstGeom>
            <a:noFill/>
            <a:ln w="9525">
              <a:solidFill>
                <a:schemeClr val="tx1"/>
              </a:solidFill>
              <a:round/>
              <a:headEnd/>
              <a:tailEnd/>
            </a:ln>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19" name="Text Box 7"/>
            <p:cNvSpPr txBox="1">
              <a:spLocks noChangeArrowheads="1"/>
            </p:cNvSpPr>
            <p:nvPr/>
          </p:nvSpPr>
          <p:spPr bwMode="auto">
            <a:xfrm>
              <a:off x="1090" y="2404"/>
              <a:ext cx="272" cy="233"/>
            </a:xfrm>
            <a:prstGeom prst="rect">
              <a:avLst/>
            </a:prstGeom>
            <a:noFill/>
            <a:ln w="9525">
              <a:noFill/>
              <a:miter lim="800000"/>
              <a:headEnd/>
              <a:tailEnd/>
            </a:ln>
          </p:spPr>
          <p:txBody>
            <a:bodyPr wrap="none">
              <a:spAutoFit/>
            </a:bodyPr>
            <a:lstStyle/>
            <a:p>
              <a:pPr>
                <a:defRPr/>
              </a:pPr>
              <a:r>
                <a:rPr lang="en-US" altLang="zh-CN" dirty="0">
                  <a:latin typeface="Times New Roman" panose="02020603050405020304" pitchFamily="18" charset="0"/>
                  <a:ea typeface="+mn-ea"/>
                  <a:cs typeface="Times New Roman" panose="02020603050405020304" pitchFamily="18" charset="0"/>
                </a:rPr>
                <a:t>+3</a:t>
              </a:r>
            </a:p>
          </p:txBody>
        </p:sp>
        <p:sp>
          <p:nvSpPr>
            <p:cNvPr id="20" name="Oval 8"/>
            <p:cNvSpPr>
              <a:spLocks noChangeArrowheads="1"/>
            </p:cNvSpPr>
            <p:nvPr/>
          </p:nvSpPr>
          <p:spPr bwMode="auto">
            <a:xfrm>
              <a:off x="1743" y="2528"/>
              <a:ext cx="70" cy="71"/>
            </a:xfrm>
            <a:prstGeom prst="ellipse">
              <a:avLst/>
            </a:prstGeom>
            <a:solidFill>
              <a:schemeClr val="hlink"/>
            </a:solidFill>
            <a:ln w="9525">
              <a:solidFill>
                <a:schemeClr val="tx1"/>
              </a:solidFill>
              <a:round/>
              <a:headEnd/>
              <a:tailEnd/>
            </a:ln>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21" name="Oval 9"/>
            <p:cNvSpPr>
              <a:spLocks noChangeArrowheads="1"/>
            </p:cNvSpPr>
            <p:nvPr/>
          </p:nvSpPr>
          <p:spPr bwMode="auto">
            <a:xfrm>
              <a:off x="641" y="2534"/>
              <a:ext cx="70" cy="71"/>
            </a:xfrm>
            <a:prstGeom prst="ellipse">
              <a:avLst/>
            </a:prstGeom>
            <a:solidFill>
              <a:schemeClr val="hlink"/>
            </a:solidFill>
            <a:ln w="9525">
              <a:solidFill>
                <a:schemeClr val="tx1"/>
              </a:solidFill>
              <a:round/>
              <a:headEnd/>
              <a:tailEnd/>
            </a:ln>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22" name="Oval 10"/>
            <p:cNvSpPr>
              <a:spLocks noChangeArrowheads="1"/>
            </p:cNvSpPr>
            <p:nvPr/>
          </p:nvSpPr>
          <p:spPr bwMode="auto">
            <a:xfrm>
              <a:off x="1982" y="2820"/>
              <a:ext cx="70" cy="71"/>
            </a:xfrm>
            <a:prstGeom prst="ellipse">
              <a:avLst/>
            </a:prstGeom>
            <a:solidFill>
              <a:schemeClr val="hlink"/>
            </a:solidFill>
            <a:ln w="9525">
              <a:solidFill>
                <a:schemeClr val="tx1"/>
              </a:solidFill>
              <a:round/>
              <a:headEnd/>
              <a:tailEnd/>
            </a:ln>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23" name="Text Box 11"/>
            <p:cNvSpPr txBox="1">
              <a:spLocks noChangeArrowheads="1"/>
            </p:cNvSpPr>
            <p:nvPr/>
          </p:nvSpPr>
          <p:spPr bwMode="auto">
            <a:xfrm>
              <a:off x="1014" y="2891"/>
              <a:ext cx="342" cy="231"/>
            </a:xfrm>
            <a:prstGeom prst="rect">
              <a:avLst/>
            </a:prstGeom>
            <a:noFill/>
            <a:ln w="9525">
              <a:noFill/>
              <a:miter lim="800000"/>
              <a:headEnd/>
              <a:tailEnd/>
            </a:ln>
          </p:spPr>
          <p:txBody>
            <a:bodyPr>
              <a:spAutoFit/>
            </a:bodyPr>
            <a:lstStyle/>
            <a:p>
              <a:pPr>
                <a:defRPr/>
              </a:pPr>
              <a:r>
                <a:rPr lang="en-US" altLang="zh-CN" dirty="0">
                  <a:latin typeface="Times New Roman" panose="02020603050405020304" pitchFamily="18" charset="0"/>
                  <a:ea typeface="+mn-ea"/>
                  <a:cs typeface="Times New Roman" panose="02020603050405020304" pitchFamily="18" charset="0"/>
                </a:rPr>
                <a:t>1s</a:t>
              </a:r>
            </a:p>
          </p:txBody>
        </p:sp>
        <p:sp>
          <p:nvSpPr>
            <p:cNvPr id="24" name="Text Box 12"/>
            <p:cNvSpPr txBox="1">
              <a:spLocks noChangeArrowheads="1"/>
            </p:cNvSpPr>
            <p:nvPr/>
          </p:nvSpPr>
          <p:spPr bwMode="auto">
            <a:xfrm>
              <a:off x="944" y="3177"/>
              <a:ext cx="246" cy="233"/>
            </a:xfrm>
            <a:prstGeom prst="rect">
              <a:avLst/>
            </a:prstGeom>
            <a:noFill/>
            <a:ln w="9525">
              <a:noFill/>
              <a:miter lim="800000"/>
              <a:headEnd/>
              <a:tailEnd/>
            </a:ln>
          </p:spPr>
          <p:txBody>
            <a:bodyPr wrap="none">
              <a:spAutoFit/>
            </a:bodyPr>
            <a:lstStyle/>
            <a:p>
              <a:pPr>
                <a:defRPr/>
              </a:pPr>
              <a:r>
                <a:rPr lang="en-US" altLang="zh-CN">
                  <a:latin typeface="Times New Roman" panose="02020603050405020304" pitchFamily="18" charset="0"/>
                  <a:ea typeface="+mn-ea"/>
                  <a:cs typeface="Times New Roman" panose="02020603050405020304" pitchFamily="18" charset="0"/>
                </a:rPr>
                <a:t>2s</a:t>
              </a:r>
            </a:p>
          </p:txBody>
        </p:sp>
      </p:grpSp>
      <p:sp>
        <p:nvSpPr>
          <p:cNvPr id="25" name="Text Box 13"/>
          <p:cNvSpPr txBox="1">
            <a:spLocks noChangeArrowheads="1"/>
          </p:cNvSpPr>
          <p:nvPr/>
        </p:nvSpPr>
        <p:spPr bwMode="auto">
          <a:xfrm>
            <a:off x="1547813" y="4535488"/>
            <a:ext cx="869950" cy="366712"/>
          </a:xfrm>
          <a:prstGeom prst="rect">
            <a:avLst/>
          </a:prstGeom>
          <a:noFill/>
          <a:ln w="9525">
            <a:noFill/>
            <a:miter lim="800000"/>
            <a:headEnd/>
            <a:tailEnd/>
          </a:ln>
        </p:spPr>
        <p:txBody>
          <a:bodyPr wrap="none">
            <a:spAutoFit/>
          </a:bodyPr>
          <a:lstStyle/>
          <a:p>
            <a:pPr>
              <a:defRPr/>
            </a:pPr>
            <a:r>
              <a:rPr lang="zh-CN" altLang="en-US" dirty="0">
                <a:latin typeface="Times New Roman" panose="02020603050405020304" pitchFamily="18" charset="0"/>
                <a:ea typeface="+mn-ea"/>
                <a:cs typeface="Times New Roman" panose="02020603050405020304" pitchFamily="18" charset="0"/>
              </a:rPr>
              <a:t>锂原子</a:t>
            </a:r>
          </a:p>
        </p:txBody>
      </p:sp>
      <p:sp>
        <p:nvSpPr>
          <p:cNvPr id="26" name="Text Box 14"/>
          <p:cNvSpPr txBox="1">
            <a:spLocks noChangeArrowheads="1"/>
          </p:cNvSpPr>
          <p:nvPr/>
        </p:nvSpPr>
        <p:spPr bwMode="auto">
          <a:xfrm>
            <a:off x="969963" y="4037013"/>
            <a:ext cx="1698625" cy="369887"/>
          </a:xfrm>
          <a:prstGeom prst="rect">
            <a:avLst/>
          </a:prstGeom>
          <a:noFill/>
          <a:ln w="9525">
            <a:noFill/>
            <a:miter lim="800000"/>
            <a:headEnd/>
            <a:tailEnd/>
          </a:ln>
        </p:spPr>
        <p:txBody>
          <a:bodyPr wrap="none">
            <a:spAutoFit/>
          </a:bodyPr>
          <a:lstStyle/>
          <a:p>
            <a:pPr>
              <a:defRPr/>
            </a:pPr>
            <a:r>
              <a:rPr lang="en-US" altLang="zh-CN" dirty="0">
                <a:latin typeface="Times New Roman" panose="02020603050405020304" pitchFamily="18" charset="0"/>
                <a:ea typeface="+mn-ea"/>
                <a:cs typeface="Times New Roman" panose="02020603050405020304" pitchFamily="18" charset="0"/>
              </a:rPr>
              <a:t>Z</a:t>
            </a:r>
            <a:r>
              <a:rPr lang="en-US" altLang="zh-CN" baseline="30000" dirty="0">
                <a:latin typeface="Times New Roman" panose="02020603050405020304" pitchFamily="18" charset="0"/>
                <a:ea typeface="+mn-ea"/>
                <a:cs typeface="Times New Roman" panose="02020603050405020304" pitchFamily="18" charset="0"/>
              </a:rPr>
              <a:t>*</a:t>
            </a:r>
            <a:r>
              <a:rPr lang="en-US" altLang="zh-CN" dirty="0">
                <a:latin typeface="Times New Roman" panose="02020603050405020304" pitchFamily="18" charset="0"/>
                <a:ea typeface="+mn-ea"/>
                <a:cs typeface="Times New Roman" panose="02020603050405020304" pitchFamily="18" charset="0"/>
              </a:rPr>
              <a:t> </a:t>
            </a:r>
            <a:r>
              <a:rPr lang="el-GR" altLang="zh-CN" dirty="0">
                <a:latin typeface="Times New Roman" panose="02020603050405020304" pitchFamily="18" charset="0"/>
                <a:ea typeface="+mn-ea"/>
                <a:cs typeface="Times New Roman" panose="02020603050405020304" pitchFamily="18" charset="0"/>
              </a:rPr>
              <a:t>≈</a:t>
            </a:r>
            <a:r>
              <a:rPr lang="en-US" altLang="zh-CN" dirty="0">
                <a:latin typeface="Times New Roman" panose="02020603050405020304" pitchFamily="18" charset="0"/>
                <a:ea typeface="+mn-ea"/>
                <a:cs typeface="Times New Roman" panose="02020603050405020304" pitchFamily="18" charset="0"/>
              </a:rPr>
              <a:t> Z-</a:t>
            </a:r>
            <a:r>
              <a:rPr lang="el-GR" altLang="zh-CN" dirty="0">
                <a:latin typeface="Times New Roman" panose="02020603050405020304" pitchFamily="18" charset="0"/>
                <a:ea typeface="+mn-ea"/>
                <a:cs typeface="Times New Roman" panose="02020603050405020304" pitchFamily="18" charset="0"/>
              </a:rPr>
              <a:t>σ</a:t>
            </a:r>
            <a:r>
              <a:rPr lang="en-US" altLang="zh-CN" dirty="0">
                <a:latin typeface="Times New Roman" panose="02020603050405020304" pitchFamily="18" charset="0"/>
                <a:ea typeface="+mn-ea"/>
                <a:cs typeface="Times New Roman" panose="02020603050405020304" pitchFamily="18" charset="0"/>
              </a:rPr>
              <a:t>=3-2=1</a:t>
            </a:r>
            <a:endParaRPr lang="el-GR" altLang="zh-CN" dirty="0">
              <a:latin typeface="Times New Roman" panose="02020603050405020304" pitchFamily="18" charset="0"/>
              <a:ea typeface="+mn-ea"/>
              <a:cs typeface="Times New Roman" panose="02020603050405020304" pitchFamily="18" charset="0"/>
            </a:endParaRPr>
          </a:p>
        </p:txBody>
      </p:sp>
      <p:sp>
        <p:nvSpPr>
          <p:cNvPr id="27" name="Text Box 15"/>
          <p:cNvSpPr txBox="1">
            <a:spLocks noChangeArrowheads="1"/>
          </p:cNvSpPr>
          <p:nvPr/>
        </p:nvSpPr>
        <p:spPr bwMode="auto">
          <a:xfrm>
            <a:off x="3394075" y="950913"/>
            <a:ext cx="5029200" cy="1422400"/>
          </a:xfrm>
          <a:prstGeom prst="rect">
            <a:avLst/>
          </a:prstGeom>
          <a:noFill/>
          <a:ln w="9525">
            <a:noFill/>
            <a:miter lim="800000"/>
            <a:headEnd/>
            <a:tailEnd/>
          </a:ln>
        </p:spPr>
        <p:txBody>
          <a:bodyPr>
            <a:spAutoFit/>
          </a:bodyPr>
          <a:lstStyle/>
          <a:p>
            <a:pPr>
              <a:lnSpc>
                <a:spcPct val="120000"/>
              </a:lnSpc>
              <a:spcBef>
                <a:spcPct val="50000"/>
              </a:spcBef>
              <a:defRPr/>
            </a:pPr>
            <a:r>
              <a:rPr lang="en-US" altLang="zh-CN" sz="2400" dirty="0">
                <a:latin typeface="Times New Roman" panose="02020603050405020304" pitchFamily="18" charset="0"/>
                <a:ea typeface="+mn-ea"/>
                <a:cs typeface="Times New Roman" panose="02020603050405020304" pitchFamily="18" charset="0"/>
              </a:rPr>
              <a:t>——s</a:t>
            </a:r>
            <a:r>
              <a:rPr lang="zh-CN" altLang="en-US" sz="2400" dirty="0">
                <a:latin typeface="Times New Roman" panose="02020603050405020304" pitchFamily="18" charset="0"/>
                <a:ea typeface="+mn-ea"/>
                <a:cs typeface="Times New Roman" panose="02020603050405020304" pitchFamily="18" charset="0"/>
              </a:rPr>
              <a:t>轨道的电子因常近核而减弱了其他电子对它的屏蔽作用，称</a:t>
            </a:r>
            <a:r>
              <a:rPr lang="zh-CN" altLang="en-US" sz="2400" dirty="0">
                <a:solidFill>
                  <a:srgbClr val="FF0000"/>
                </a:solidFill>
                <a:latin typeface="Times New Roman" panose="02020603050405020304" pitchFamily="18" charset="0"/>
                <a:ea typeface="+mn-ea"/>
                <a:cs typeface="Times New Roman" panose="02020603050405020304" pitchFamily="18" charset="0"/>
              </a:rPr>
              <a:t>钻穿效应</a:t>
            </a:r>
            <a:r>
              <a:rPr lang="zh-CN" altLang="en-US" sz="2400" dirty="0">
                <a:latin typeface="Times New Roman" panose="02020603050405020304" pitchFamily="18" charset="0"/>
                <a:ea typeface="+mn-ea"/>
                <a:cs typeface="Times New Roman" panose="02020603050405020304" pitchFamily="18" charset="0"/>
              </a:rPr>
              <a:t>。</a:t>
            </a:r>
          </a:p>
        </p:txBody>
      </p:sp>
      <p:sp>
        <p:nvSpPr>
          <p:cNvPr id="28" name="Text Box 16"/>
          <p:cNvSpPr txBox="1">
            <a:spLocks noChangeArrowheads="1"/>
          </p:cNvSpPr>
          <p:nvPr/>
        </p:nvSpPr>
        <p:spPr bwMode="auto">
          <a:xfrm>
            <a:off x="3371850" y="2676525"/>
            <a:ext cx="5029200" cy="1108075"/>
          </a:xfrm>
          <a:prstGeom prst="rect">
            <a:avLst/>
          </a:prstGeom>
          <a:noFill/>
          <a:ln w="9525">
            <a:noFill/>
            <a:miter lim="800000"/>
            <a:headEnd/>
            <a:tailEnd/>
          </a:ln>
        </p:spPr>
        <p:txBody>
          <a:bodyPr>
            <a:spAutoFit/>
          </a:bodyPr>
          <a:lstStyle/>
          <a:p>
            <a:pPr>
              <a:spcBef>
                <a:spcPct val="50000"/>
              </a:spcBef>
              <a:defRPr/>
            </a:pPr>
            <a:r>
              <a:rPr lang="zh-CN" altLang="en-US" sz="2400" dirty="0">
                <a:latin typeface="Times New Roman" panose="02020603050405020304" pitchFamily="18" charset="0"/>
                <a:ea typeface="+mn-ea"/>
                <a:cs typeface="Times New Roman" panose="02020603050405020304" pitchFamily="18" charset="0"/>
              </a:rPr>
              <a:t>例：</a:t>
            </a:r>
          </a:p>
          <a:p>
            <a:pPr>
              <a:spcBef>
                <a:spcPct val="50000"/>
              </a:spcBef>
              <a:defRPr/>
            </a:pPr>
            <a:r>
              <a:rPr lang="en-US" altLang="zh-CN" sz="2800" dirty="0">
                <a:latin typeface="Times New Roman" panose="02020603050405020304" pitchFamily="18" charset="0"/>
                <a:ea typeface="+mn-ea"/>
                <a:cs typeface="Times New Roman" panose="02020603050405020304" pitchFamily="18" charset="0"/>
              </a:rPr>
              <a:t>Z</a:t>
            </a:r>
            <a:r>
              <a:rPr lang="en-US" altLang="zh-CN" sz="2800" baseline="30000" dirty="0">
                <a:latin typeface="Times New Roman" panose="02020603050405020304" pitchFamily="18" charset="0"/>
                <a:ea typeface="+mn-ea"/>
                <a:cs typeface="Times New Roman" panose="02020603050405020304" pitchFamily="18" charset="0"/>
              </a:rPr>
              <a:t>*</a:t>
            </a:r>
            <a:r>
              <a:rPr lang="en-US" altLang="zh-CN" sz="2800" baseline="-25000" dirty="0">
                <a:latin typeface="Times New Roman" panose="02020603050405020304" pitchFamily="18" charset="0"/>
                <a:ea typeface="+mn-ea"/>
                <a:cs typeface="Times New Roman" panose="02020603050405020304" pitchFamily="18" charset="0"/>
              </a:rPr>
              <a:t>ns</a:t>
            </a:r>
            <a:r>
              <a:rPr lang="en-US" altLang="zh-CN" sz="2800" dirty="0">
                <a:latin typeface="Times New Roman" panose="02020603050405020304" pitchFamily="18" charset="0"/>
                <a:ea typeface="+mn-ea"/>
                <a:cs typeface="Times New Roman" panose="02020603050405020304" pitchFamily="18" charset="0"/>
              </a:rPr>
              <a:t>&gt; Z</a:t>
            </a:r>
            <a:r>
              <a:rPr lang="en-US" altLang="zh-CN" sz="2800" baseline="30000" dirty="0">
                <a:latin typeface="Times New Roman" panose="02020603050405020304" pitchFamily="18" charset="0"/>
                <a:ea typeface="+mn-ea"/>
                <a:cs typeface="Times New Roman" panose="02020603050405020304" pitchFamily="18" charset="0"/>
              </a:rPr>
              <a:t>*</a:t>
            </a:r>
            <a:r>
              <a:rPr lang="en-US" altLang="zh-CN" sz="2800" baseline="-25000" dirty="0">
                <a:latin typeface="Times New Roman" panose="02020603050405020304" pitchFamily="18" charset="0"/>
                <a:ea typeface="+mn-ea"/>
                <a:cs typeface="Times New Roman" panose="02020603050405020304" pitchFamily="18" charset="0"/>
              </a:rPr>
              <a:t>(n-1)d </a:t>
            </a:r>
            <a:r>
              <a:rPr lang="en-US" altLang="zh-CN" sz="2800" dirty="0">
                <a:latin typeface="Times New Roman" panose="02020603050405020304" pitchFamily="18" charset="0"/>
                <a:ea typeface="+mn-ea"/>
                <a:cs typeface="Times New Roman" panose="02020603050405020304" pitchFamily="18" charset="0"/>
              </a:rPr>
              <a:t>;  Z</a:t>
            </a:r>
            <a:r>
              <a:rPr lang="en-US" altLang="zh-CN" sz="2800" baseline="30000" dirty="0">
                <a:latin typeface="Times New Roman" panose="02020603050405020304" pitchFamily="18" charset="0"/>
                <a:ea typeface="+mn-ea"/>
                <a:cs typeface="Times New Roman" panose="02020603050405020304" pitchFamily="18" charset="0"/>
              </a:rPr>
              <a:t>*</a:t>
            </a:r>
            <a:r>
              <a:rPr lang="en-US" altLang="zh-CN" sz="2800" baseline="-25000" dirty="0">
                <a:latin typeface="Times New Roman" panose="02020603050405020304" pitchFamily="18" charset="0"/>
                <a:ea typeface="+mn-ea"/>
                <a:cs typeface="Times New Roman" panose="02020603050405020304" pitchFamily="18" charset="0"/>
              </a:rPr>
              <a:t>ns</a:t>
            </a:r>
            <a:r>
              <a:rPr lang="en-US" altLang="zh-CN" sz="2800" dirty="0">
                <a:latin typeface="Times New Roman" panose="02020603050405020304" pitchFamily="18" charset="0"/>
                <a:ea typeface="+mn-ea"/>
                <a:cs typeface="Times New Roman" panose="02020603050405020304" pitchFamily="18" charset="0"/>
              </a:rPr>
              <a:t>&gt; Z</a:t>
            </a:r>
            <a:r>
              <a:rPr lang="en-US" altLang="zh-CN" sz="2800" baseline="30000" dirty="0">
                <a:latin typeface="Times New Roman" panose="02020603050405020304" pitchFamily="18" charset="0"/>
                <a:ea typeface="+mn-ea"/>
                <a:cs typeface="Times New Roman" panose="02020603050405020304" pitchFamily="18" charset="0"/>
              </a:rPr>
              <a:t>*</a:t>
            </a:r>
            <a:r>
              <a:rPr lang="en-US" altLang="zh-CN" sz="2800" baseline="-25000" dirty="0">
                <a:latin typeface="Times New Roman" panose="02020603050405020304" pitchFamily="18" charset="0"/>
                <a:ea typeface="+mn-ea"/>
                <a:cs typeface="Times New Roman" panose="02020603050405020304" pitchFamily="18" charset="0"/>
              </a:rPr>
              <a:t>(n-2)f</a:t>
            </a:r>
          </a:p>
        </p:txBody>
      </p:sp>
      <p:sp>
        <p:nvSpPr>
          <p:cNvPr id="29" name="AutoShape 17"/>
          <p:cNvSpPr>
            <a:spLocks noChangeArrowheads="1"/>
          </p:cNvSpPr>
          <p:nvPr/>
        </p:nvSpPr>
        <p:spPr bwMode="auto">
          <a:xfrm>
            <a:off x="3295650" y="4505325"/>
            <a:ext cx="762000" cy="227013"/>
          </a:xfrm>
          <a:prstGeom prst="rightArrow">
            <a:avLst>
              <a:gd name="adj1" fmla="val 50000"/>
              <a:gd name="adj2" fmla="val 62500"/>
            </a:avLst>
          </a:prstGeom>
          <a:solidFill>
            <a:schemeClr val="accent1"/>
          </a:solidFill>
          <a:ln w="9525">
            <a:solidFill>
              <a:schemeClr val="tx1"/>
            </a:solidFill>
            <a:miter lim="800000"/>
            <a:headEnd/>
            <a:tailEnd/>
          </a:ln>
        </p:spPr>
        <p:txBody>
          <a:bodyPr wrap="none" anchor="ctr"/>
          <a:lstStyle/>
          <a:p>
            <a:pPr>
              <a:defRPr/>
            </a:pPr>
            <a:endParaRPr lang="zh-CN" altLang="en-US">
              <a:latin typeface="Times New Roman" panose="02020603050405020304" pitchFamily="18" charset="0"/>
              <a:ea typeface="+mn-ea"/>
              <a:cs typeface="Times New Roman" panose="02020603050405020304" pitchFamily="18" charset="0"/>
            </a:endParaRPr>
          </a:p>
        </p:txBody>
      </p:sp>
      <p:sp>
        <p:nvSpPr>
          <p:cNvPr id="30" name="Text Box 18"/>
          <p:cNvSpPr txBox="1">
            <a:spLocks noChangeArrowheads="1"/>
          </p:cNvSpPr>
          <p:nvPr/>
        </p:nvSpPr>
        <p:spPr bwMode="auto">
          <a:xfrm>
            <a:off x="4211638" y="4279900"/>
            <a:ext cx="4724400" cy="523875"/>
          </a:xfrm>
          <a:prstGeom prst="rect">
            <a:avLst/>
          </a:prstGeom>
          <a:noFill/>
          <a:ln w="9525">
            <a:noFill/>
            <a:miter lim="800000"/>
            <a:headEnd/>
            <a:tailEnd/>
          </a:ln>
        </p:spPr>
        <p:txBody>
          <a:bodyPr>
            <a:spAutoFit/>
          </a:bodyPr>
          <a:lstStyle/>
          <a:p>
            <a:pPr>
              <a:spcBef>
                <a:spcPct val="50000"/>
              </a:spcBef>
              <a:defRPr/>
            </a:pPr>
            <a:r>
              <a:rPr lang="en-US" altLang="zh-CN" sz="2800" dirty="0" err="1">
                <a:latin typeface="Times New Roman" panose="02020603050405020304" pitchFamily="18" charset="0"/>
                <a:ea typeface="+mn-ea"/>
                <a:cs typeface="Times New Roman" panose="02020603050405020304" pitchFamily="18" charset="0"/>
              </a:rPr>
              <a:t>E</a:t>
            </a:r>
            <a:r>
              <a:rPr lang="en-US" altLang="zh-CN" sz="2800" baseline="-25000" dirty="0" err="1">
                <a:latin typeface="Times New Roman" panose="02020603050405020304" pitchFamily="18" charset="0"/>
                <a:ea typeface="+mn-ea"/>
                <a:cs typeface="Times New Roman" panose="02020603050405020304" pitchFamily="18" charset="0"/>
              </a:rPr>
              <a:t>ns</a:t>
            </a:r>
            <a:r>
              <a:rPr lang="en-US" altLang="zh-CN" sz="2800" dirty="0">
                <a:latin typeface="Times New Roman" panose="02020603050405020304" pitchFamily="18" charset="0"/>
                <a:ea typeface="+mn-ea"/>
                <a:cs typeface="Times New Roman" panose="02020603050405020304" pitchFamily="18" charset="0"/>
              </a:rPr>
              <a:t>&lt; E</a:t>
            </a:r>
            <a:r>
              <a:rPr lang="en-US" altLang="zh-CN" sz="2800" baseline="-25000" dirty="0">
                <a:latin typeface="Times New Roman" panose="02020603050405020304" pitchFamily="18" charset="0"/>
                <a:ea typeface="+mn-ea"/>
                <a:cs typeface="Times New Roman" panose="02020603050405020304" pitchFamily="18" charset="0"/>
              </a:rPr>
              <a:t>(n-1)d </a:t>
            </a:r>
            <a:r>
              <a:rPr lang="en-US" altLang="zh-CN" sz="2800" dirty="0">
                <a:latin typeface="Times New Roman" panose="02020603050405020304" pitchFamily="18" charset="0"/>
                <a:ea typeface="+mn-ea"/>
                <a:cs typeface="Times New Roman" panose="02020603050405020304" pitchFamily="18" charset="0"/>
              </a:rPr>
              <a:t>; </a:t>
            </a:r>
            <a:r>
              <a:rPr lang="en-US" altLang="zh-CN" sz="2800" dirty="0" err="1">
                <a:latin typeface="Times New Roman" panose="02020603050405020304" pitchFamily="18" charset="0"/>
                <a:ea typeface="+mn-ea"/>
                <a:cs typeface="Times New Roman" panose="02020603050405020304" pitchFamily="18" charset="0"/>
              </a:rPr>
              <a:t>E</a:t>
            </a:r>
            <a:r>
              <a:rPr lang="en-US" altLang="zh-CN" sz="2800" baseline="-25000" dirty="0" err="1">
                <a:latin typeface="Times New Roman" panose="02020603050405020304" pitchFamily="18" charset="0"/>
                <a:ea typeface="+mn-ea"/>
                <a:cs typeface="Times New Roman" panose="02020603050405020304" pitchFamily="18" charset="0"/>
              </a:rPr>
              <a:t>ns</a:t>
            </a:r>
            <a:r>
              <a:rPr lang="en-US" altLang="zh-CN" sz="2800" dirty="0">
                <a:latin typeface="Times New Roman" panose="02020603050405020304" pitchFamily="18" charset="0"/>
                <a:ea typeface="+mn-ea"/>
                <a:cs typeface="Times New Roman" panose="02020603050405020304" pitchFamily="18" charset="0"/>
              </a:rPr>
              <a:t>&lt; Z</a:t>
            </a:r>
            <a:r>
              <a:rPr lang="en-US" altLang="zh-CN" sz="2800" baseline="-25000" dirty="0">
                <a:latin typeface="Times New Roman" panose="02020603050405020304" pitchFamily="18" charset="0"/>
                <a:ea typeface="+mn-ea"/>
                <a:cs typeface="Times New Roman" panose="02020603050405020304" pitchFamily="18" charset="0"/>
              </a:rPr>
              <a:t>(n-2)f</a:t>
            </a:r>
          </a:p>
        </p:txBody>
      </p:sp>
      <p:sp>
        <p:nvSpPr>
          <p:cNvPr id="32" name="Text Box 55"/>
          <p:cNvSpPr txBox="1">
            <a:spLocks noChangeArrowheads="1"/>
          </p:cNvSpPr>
          <p:nvPr/>
        </p:nvSpPr>
        <p:spPr bwMode="auto">
          <a:xfrm>
            <a:off x="442913" y="247650"/>
            <a:ext cx="5545137"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9" tIns="45709" rIns="91419" bIns="45709">
            <a:spAutoFit/>
          </a:bodyPr>
          <a:lstStyle>
            <a:lvl1pPr>
              <a:defRPr b="1">
                <a:solidFill>
                  <a:schemeClr val="tx1"/>
                </a:solidFill>
                <a:latin typeface="Arial" panose="020B0604020202020204" pitchFamily="34" charset="0"/>
                <a:ea typeface="华文细黑" panose="02010600040101010101" pitchFamily="2" charset="-122"/>
              </a:defRPr>
            </a:lvl1pPr>
            <a:lvl2pPr marL="742950" indent="-285750">
              <a:defRPr b="1">
                <a:solidFill>
                  <a:schemeClr val="tx1"/>
                </a:solidFill>
                <a:latin typeface="Arial" panose="020B0604020202020204" pitchFamily="34" charset="0"/>
                <a:ea typeface="华文细黑" panose="02010600040101010101" pitchFamily="2" charset="-122"/>
              </a:defRPr>
            </a:lvl2pPr>
            <a:lvl3pPr marL="1143000" indent="-228600">
              <a:defRPr b="1">
                <a:solidFill>
                  <a:schemeClr val="tx1"/>
                </a:solidFill>
                <a:latin typeface="Arial" panose="020B0604020202020204" pitchFamily="34" charset="0"/>
                <a:ea typeface="华文细黑" panose="02010600040101010101" pitchFamily="2" charset="-122"/>
              </a:defRPr>
            </a:lvl3pPr>
            <a:lvl4pPr marL="1600200" indent="-228600">
              <a:defRPr b="1">
                <a:solidFill>
                  <a:schemeClr val="tx1"/>
                </a:solidFill>
                <a:latin typeface="Arial" panose="020B0604020202020204" pitchFamily="34" charset="0"/>
                <a:ea typeface="华文细黑" panose="02010600040101010101" pitchFamily="2" charset="-122"/>
              </a:defRPr>
            </a:lvl4pPr>
            <a:lvl5pPr marL="2057400" indent="-228600">
              <a:defRPr b="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9pPr>
          </a:lstStyle>
          <a:p>
            <a:pPr eaLnBrk="1" hangingPunct="1">
              <a:defRPr/>
            </a:pPr>
            <a:r>
              <a:rPr lang="en-US" altLang="zh-CN" sz="2600" dirty="0">
                <a:latin typeface="+mn-ea"/>
                <a:cs typeface="Times New Roman" panose="02020603050405020304" pitchFamily="18" charset="0"/>
              </a:rPr>
              <a:t>1.3.2</a:t>
            </a:r>
            <a:r>
              <a:rPr lang="en-US" altLang="zh-CN" sz="2600" dirty="0">
                <a:latin typeface="Times New Roman" panose="02020603050405020304" pitchFamily="18" charset="0"/>
                <a:ea typeface="+mn-ea"/>
                <a:cs typeface="Times New Roman" panose="02020603050405020304" pitchFamily="18" charset="0"/>
              </a:rPr>
              <a:t> </a:t>
            </a:r>
            <a:r>
              <a:rPr lang="zh-CN" altLang="en-US" sz="2600" dirty="0">
                <a:latin typeface="Times New Roman" panose="02020603050405020304" pitchFamily="18" charset="0"/>
                <a:ea typeface="+mn-ea"/>
                <a:cs typeface="Times New Roman" panose="02020603050405020304" pitchFamily="18" charset="0"/>
              </a:rPr>
              <a:t>屏蔽效应与钻</a:t>
            </a:r>
            <a:r>
              <a:rPr lang="en-US" altLang="zh-CN" sz="2600" dirty="0">
                <a:latin typeface="Times New Roman" panose="02020603050405020304" pitchFamily="18" charset="0"/>
                <a:ea typeface="+mn-ea"/>
                <a:cs typeface="Times New Roman" panose="02020603050405020304" pitchFamily="18" charset="0"/>
              </a:rPr>
              <a:t>(</a:t>
            </a:r>
            <a:r>
              <a:rPr lang="zh-CN" altLang="en-US" sz="2600" dirty="0">
                <a:latin typeface="Times New Roman" panose="02020603050405020304" pitchFamily="18" charset="0"/>
                <a:ea typeface="+mn-ea"/>
                <a:cs typeface="Times New Roman" panose="02020603050405020304" pitchFamily="18" charset="0"/>
              </a:rPr>
              <a:t>贯</a:t>
            </a:r>
            <a:r>
              <a:rPr lang="en-US" altLang="zh-CN" sz="2600" dirty="0">
                <a:latin typeface="Times New Roman" panose="02020603050405020304" pitchFamily="18" charset="0"/>
                <a:ea typeface="+mn-ea"/>
                <a:cs typeface="Times New Roman" panose="02020603050405020304" pitchFamily="18" charset="0"/>
              </a:rPr>
              <a:t>)</a:t>
            </a:r>
            <a:r>
              <a:rPr lang="zh-CN" altLang="en-US" sz="2600" dirty="0">
                <a:latin typeface="Times New Roman" panose="02020603050405020304" pitchFamily="18" charset="0"/>
                <a:ea typeface="+mn-ea"/>
                <a:cs typeface="Times New Roman" panose="02020603050405020304" pitchFamily="18" charset="0"/>
              </a:rPr>
              <a:t> 穿效应</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checkerboard(across)">
                                      <p:cBhvr>
                                        <p:cTn id="7" dur="500"/>
                                        <p:tgtEl>
                                          <p:spTgt spid="1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8" presetClass="entr" presetSubtype="16" fill="hold" grpId="0"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diamond(in)">
                                      <p:cBhvr>
                                        <p:cTn id="12" dur="2000"/>
                                        <p:tgtEl>
                                          <p:spTgt spid="2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7" presetClass="entr" presetSubtype="4" fill="hold" grpId="0" nodeType="clickEffect">
                                  <p:stCondLst>
                                    <p:cond delay="0"/>
                                  </p:stCondLst>
                                  <p:childTnLst>
                                    <p:set>
                                      <p:cBhvr>
                                        <p:cTn id="16" dur="1" fill="hold">
                                          <p:stCondLst>
                                            <p:cond delay="0"/>
                                          </p:stCondLst>
                                        </p:cTn>
                                        <p:tgtEl>
                                          <p:spTgt spid="25"/>
                                        </p:tgtEl>
                                        <p:attrNameLst>
                                          <p:attrName>style.visibility</p:attrName>
                                        </p:attrNameLst>
                                      </p:cBhvr>
                                      <p:to>
                                        <p:strVal val="visible"/>
                                      </p:to>
                                    </p:set>
                                    <p:anim calcmode="lin" valueType="num">
                                      <p:cBhvr additive="base">
                                        <p:cTn id="17" dur="5000" fill="hold"/>
                                        <p:tgtEl>
                                          <p:spTgt spid="25"/>
                                        </p:tgtEl>
                                        <p:attrNameLst>
                                          <p:attrName>ppt_x</p:attrName>
                                        </p:attrNameLst>
                                      </p:cBhvr>
                                      <p:tavLst>
                                        <p:tav tm="0">
                                          <p:val>
                                            <p:strVal val="#ppt_x"/>
                                          </p:val>
                                        </p:tav>
                                        <p:tav tm="100000">
                                          <p:val>
                                            <p:strVal val="#ppt_x"/>
                                          </p:val>
                                        </p:tav>
                                      </p:tavLst>
                                    </p:anim>
                                    <p:anim calcmode="lin" valueType="num">
                                      <p:cBhvr additive="base">
                                        <p:cTn id="18" dur="50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13" presetClass="entr" presetSubtype="16" fill="hold" grpId="0" nodeType="clickEffect">
                                  <p:stCondLst>
                                    <p:cond delay="0"/>
                                  </p:stCondLst>
                                  <p:childTnLst>
                                    <p:set>
                                      <p:cBhvr>
                                        <p:cTn id="22" dur="1" fill="hold">
                                          <p:stCondLst>
                                            <p:cond delay="0"/>
                                          </p:stCondLst>
                                        </p:cTn>
                                        <p:tgtEl>
                                          <p:spTgt spid="27"/>
                                        </p:tgtEl>
                                        <p:attrNameLst>
                                          <p:attrName>style.visibility</p:attrName>
                                        </p:attrNameLst>
                                      </p:cBhvr>
                                      <p:to>
                                        <p:strVal val="visible"/>
                                      </p:to>
                                    </p:set>
                                    <p:animEffect transition="in" filter="plus(in)">
                                      <p:cBhvr>
                                        <p:cTn id="23" dur="2000"/>
                                        <p:tgtEl>
                                          <p:spTgt spid="27"/>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12" presetClass="entr" presetSubtype="4" fill="hold" grpId="0" nodeType="clickEffect">
                                  <p:stCondLst>
                                    <p:cond delay="0"/>
                                  </p:stCondLst>
                                  <p:childTnLst>
                                    <p:set>
                                      <p:cBhvr>
                                        <p:cTn id="27" dur="1" fill="hold">
                                          <p:stCondLst>
                                            <p:cond delay="0"/>
                                          </p:stCondLst>
                                        </p:cTn>
                                        <p:tgtEl>
                                          <p:spTgt spid="28"/>
                                        </p:tgtEl>
                                        <p:attrNameLst>
                                          <p:attrName>style.visibility</p:attrName>
                                        </p:attrNameLst>
                                      </p:cBhvr>
                                      <p:to>
                                        <p:strVal val="visible"/>
                                      </p:to>
                                    </p:set>
                                    <p:animEffect transition="in" filter="slide(fromBottom)">
                                      <p:cBhvr>
                                        <p:cTn id="28" dur="500"/>
                                        <p:tgtEl>
                                          <p:spTgt spid="28"/>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20" presetClass="entr" presetSubtype="0" fill="hold" grpId="0" nodeType="clickEffect">
                                  <p:stCondLst>
                                    <p:cond delay="0"/>
                                  </p:stCondLst>
                                  <p:childTnLst>
                                    <p:set>
                                      <p:cBhvr>
                                        <p:cTn id="32" dur="1" fill="hold">
                                          <p:stCondLst>
                                            <p:cond delay="0"/>
                                          </p:stCondLst>
                                        </p:cTn>
                                        <p:tgtEl>
                                          <p:spTgt spid="29"/>
                                        </p:tgtEl>
                                        <p:attrNameLst>
                                          <p:attrName>style.visibility</p:attrName>
                                        </p:attrNameLst>
                                      </p:cBhvr>
                                      <p:to>
                                        <p:strVal val="visible"/>
                                      </p:to>
                                    </p:set>
                                    <p:animEffect transition="in" filter="wedge">
                                      <p:cBhvr>
                                        <p:cTn id="33" dur="2000"/>
                                        <p:tgtEl>
                                          <p:spTgt spid="29"/>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13" presetClass="entr" presetSubtype="16" fill="hold" grpId="0" nodeType="clickEffect">
                                  <p:stCondLst>
                                    <p:cond delay="0"/>
                                  </p:stCondLst>
                                  <p:childTnLst>
                                    <p:set>
                                      <p:cBhvr>
                                        <p:cTn id="37" dur="1" fill="hold">
                                          <p:stCondLst>
                                            <p:cond delay="0"/>
                                          </p:stCondLst>
                                        </p:cTn>
                                        <p:tgtEl>
                                          <p:spTgt spid="30"/>
                                        </p:tgtEl>
                                        <p:attrNameLst>
                                          <p:attrName>style.visibility</p:attrName>
                                        </p:attrNameLst>
                                      </p:cBhvr>
                                      <p:to>
                                        <p:strVal val="visible"/>
                                      </p:to>
                                    </p:set>
                                    <p:animEffect transition="in" filter="plus(in)">
                                      <p:cBhvr>
                                        <p:cTn id="38" dur="20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bldP spid="27" grpId="0"/>
      <p:bldP spid="28" grpId="0"/>
      <p:bldP spid="29" grpId="0" animBg="1"/>
      <p:bldP spid="30" grpId="0"/>
    </p:bldLst>
  </p:timing>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55650" name="Picture 5" descr="img008"/>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7813" y="842963"/>
            <a:ext cx="6119812" cy="429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Box 55"/>
          <p:cNvSpPr txBox="1">
            <a:spLocks noChangeArrowheads="1"/>
          </p:cNvSpPr>
          <p:nvPr/>
        </p:nvSpPr>
        <p:spPr bwMode="auto">
          <a:xfrm>
            <a:off x="442913" y="247650"/>
            <a:ext cx="5545137"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9" tIns="45709" rIns="91419" bIns="45709">
            <a:spAutoFit/>
          </a:bodyPr>
          <a:lstStyle>
            <a:lvl1pPr>
              <a:defRPr b="1">
                <a:solidFill>
                  <a:schemeClr val="tx1"/>
                </a:solidFill>
                <a:latin typeface="Arial" panose="020B0604020202020204" pitchFamily="34" charset="0"/>
                <a:ea typeface="华文细黑" panose="02010600040101010101" pitchFamily="2" charset="-122"/>
              </a:defRPr>
            </a:lvl1pPr>
            <a:lvl2pPr marL="742950" indent="-285750">
              <a:defRPr b="1">
                <a:solidFill>
                  <a:schemeClr val="tx1"/>
                </a:solidFill>
                <a:latin typeface="Arial" panose="020B0604020202020204" pitchFamily="34" charset="0"/>
                <a:ea typeface="华文细黑" panose="02010600040101010101" pitchFamily="2" charset="-122"/>
              </a:defRPr>
            </a:lvl2pPr>
            <a:lvl3pPr marL="1143000" indent="-228600">
              <a:defRPr b="1">
                <a:solidFill>
                  <a:schemeClr val="tx1"/>
                </a:solidFill>
                <a:latin typeface="Arial" panose="020B0604020202020204" pitchFamily="34" charset="0"/>
                <a:ea typeface="华文细黑" panose="02010600040101010101" pitchFamily="2" charset="-122"/>
              </a:defRPr>
            </a:lvl3pPr>
            <a:lvl4pPr marL="1600200" indent="-228600">
              <a:defRPr b="1">
                <a:solidFill>
                  <a:schemeClr val="tx1"/>
                </a:solidFill>
                <a:latin typeface="Arial" panose="020B0604020202020204" pitchFamily="34" charset="0"/>
                <a:ea typeface="华文细黑" panose="02010600040101010101" pitchFamily="2" charset="-122"/>
              </a:defRPr>
            </a:lvl4pPr>
            <a:lvl5pPr marL="2057400" indent="-228600">
              <a:defRPr b="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9pPr>
          </a:lstStyle>
          <a:p>
            <a:pPr eaLnBrk="1" hangingPunct="1">
              <a:defRPr/>
            </a:pPr>
            <a:r>
              <a:rPr lang="en-US" altLang="zh-CN" sz="2600" dirty="0">
                <a:latin typeface="+mn-ea"/>
                <a:cs typeface="Times New Roman" panose="02020603050405020304" pitchFamily="18" charset="0"/>
              </a:rPr>
              <a:t>1.3.2</a:t>
            </a:r>
            <a:r>
              <a:rPr lang="en-US" altLang="zh-CN" sz="2600" dirty="0">
                <a:latin typeface="Times New Roman" panose="02020603050405020304" pitchFamily="18" charset="0"/>
                <a:ea typeface="+mn-ea"/>
                <a:cs typeface="Times New Roman" panose="02020603050405020304" pitchFamily="18" charset="0"/>
              </a:rPr>
              <a:t> </a:t>
            </a:r>
            <a:r>
              <a:rPr lang="zh-CN" altLang="en-US" sz="2600" dirty="0">
                <a:latin typeface="Times New Roman" panose="02020603050405020304" pitchFamily="18" charset="0"/>
                <a:ea typeface="+mn-ea"/>
                <a:cs typeface="Times New Roman" panose="02020603050405020304" pitchFamily="18" charset="0"/>
              </a:rPr>
              <a:t>屏蔽效应与钻</a:t>
            </a:r>
            <a:r>
              <a:rPr lang="en-US" altLang="zh-CN" sz="2600" dirty="0">
                <a:latin typeface="Times New Roman" panose="02020603050405020304" pitchFamily="18" charset="0"/>
                <a:ea typeface="+mn-ea"/>
                <a:cs typeface="Times New Roman" panose="02020603050405020304" pitchFamily="18" charset="0"/>
              </a:rPr>
              <a:t>(</a:t>
            </a:r>
            <a:r>
              <a:rPr lang="zh-CN" altLang="en-US" sz="2600" dirty="0">
                <a:latin typeface="Times New Roman" panose="02020603050405020304" pitchFamily="18" charset="0"/>
                <a:ea typeface="+mn-ea"/>
                <a:cs typeface="Times New Roman" panose="02020603050405020304" pitchFamily="18" charset="0"/>
              </a:rPr>
              <a:t>贯</a:t>
            </a:r>
            <a:r>
              <a:rPr lang="en-US" altLang="zh-CN" sz="2600" dirty="0">
                <a:latin typeface="Times New Roman" panose="02020603050405020304" pitchFamily="18" charset="0"/>
                <a:ea typeface="+mn-ea"/>
                <a:cs typeface="Times New Roman" panose="02020603050405020304" pitchFamily="18" charset="0"/>
              </a:rPr>
              <a:t>)</a:t>
            </a:r>
            <a:r>
              <a:rPr lang="zh-CN" altLang="en-US" sz="2600" dirty="0">
                <a:latin typeface="Times New Roman" panose="02020603050405020304" pitchFamily="18" charset="0"/>
                <a:ea typeface="+mn-ea"/>
                <a:cs typeface="Times New Roman" panose="02020603050405020304" pitchFamily="18" charset="0"/>
              </a:rPr>
              <a:t> 穿效应</a:t>
            </a:r>
          </a:p>
        </p:txBody>
      </p:sp>
    </p:spTree>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 name="文本框 30"/>
          <p:cNvSpPr txBox="1"/>
          <p:nvPr/>
        </p:nvSpPr>
        <p:spPr>
          <a:xfrm>
            <a:off x="1042988" y="838200"/>
            <a:ext cx="5089525" cy="461963"/>
          </a:xfrm>
          <a:prstGeom prst="rect">
            <a:avLst/>
          </a:prstGeom>
          <a:noFill/>
        </p:spPr>
        <p:txBody>
          <a:bodyPr>
            <a:spAutoFit/>
          </a:bodyPr>
          <a:lstStyle/>
          <a:p>
            <a:pPr marL="342900" indent="-342900">
              <a:buClr>
                <a:schemeClr val="tx1"/>
              </a:buClr>
              <a:buFont typeface="Wingdings" panose="05000000000000000000" pitchFamily="2" charset="2"/>
              <a:buChar char="n"/>
              <a:defRPr/>
            </a:pPr>
            <a:r>
              <a:rPr lang="zh-CN" altLang="en-US" sz="2400" dirty="0">
                <a:solidFill>
                  <a:srgbClr val="FF0000"/>
                </a:solidFill>
                <a:latin typeface="+mn-ea"/>
                <a:ea typeface="+mn-ea"/>
              </a:rPr>
              <a:t>钻（贯）穿效应</a:t>
            </a:r>
            <a:endParaRPr lang="zh-CN" altLang="en-US" sz="2400" dirty="0">
              <a:solidFill>
                <a:srgbClr val="0000CC"/>
              </a:solidFill>
              <a:latin typeface="+mn-ea"/>
              <a:ea typeface="+mn-ea"/>
            </a:endParaRPr>
          </a:p>
        </p:txBody>
      </p:sp>
      <p:sp>
        <p:nvSpPr>
          <p:cNvPr id="2" name="矩形 1"/>
          <p:cNvSpPr/>
          <p:nvPr/>
        </p:nvSpPr>
        <p:spPr>
          <a:xfrm>
            <a:off x="898525" y="1277938"/>
            <a:ext cx="7777163" cy="979487"/>
          </a:xfrm>
          <a:prstGeom prst="rect">
            <a:avLst/>
          </a:prstGeom>
        </p:spPr>
        <p:txBody>
          <a:bodyPr>
            <a:spAutoFit/>
          </a:bodyPr>
          <a:lstStyle/>
          <a:p>
            <a:pPr indent="457200">
              <a:lnSpc>
                <a:spcPct val="120000"/>
              </a:lnSpc>
              <a:spcBef>
                <a:spcPct val="20000"/>
              </a:spcBef>
              <a:defRPr/>
            </a:pPr>
            <a:r>
              <a:rPr lang="zh-CN" altLang="en-US" sz="2400" dirty="0">
                <a:latin typeface="+mn-ea"/>
                <a:ea typeface="+mn-ea"/>
              </a:rPr>
              <a:t>电子渗入到原子内部空间而更靠近原子核，减弱了内层电子的屏蔽，增大了有效核电荷、降低了轨道能量。</a:t>
            </a:r>
          </a:p>
        </p:txBody>
      </p:sp>
      <p:grpSp>
        <p:nvGrpSpPr>
          <p:cNvPr id="32" name="Group 6"/>
          <p:cNvGrpSpPr>
            <a:grpSpLocks/>
          </p:cNvGrpSpPr>
          <p:nvPr/>
        </p:nvGrpSpPr>
        <p:grpSpPr bwMode="auto">
          <a:xfrm>
            <a:off x="1835150" y="2278063"/>
            <a:ext cx="5614988" cy="2520950"/>
            <a:chOff x="131" y="-416"/>
            <a:chExt cx="3661" cy="1432"/>
          </a:xfrm>
        </p:grpSpPr>
        <p:pic>
          <p:nvPicPr>
            <p:cNvPr id="157702" name="Picture 7" descr="4s3d"/>
            <p:cNvPicPr>
              <a:picLocks noChangeAspect="1" noChangeArrowheads="1"/>
            </p:cNvPicPr>
            <p:nvPr/>
          </p:nvPicPr>
          <p:blipFill>
            <a:blip r:embed="rId3">
              <a:extLst>
                <a:ext uri="{28A0092B-C50C-407E-A947-70E740481C1C}">
                  <a14:useLocalDpi xmlns:a14="http://schemas.microsoft.com/office/drawing/2010/main" val="0"/>
                </a:ext>
              </a:extLst>
            </a:blip>
            <a:srcRect l="2209" r="3487" b="6798"/>
            <a:stretch>
              <a:fillRect/>
            </a:stretch>
          </p:blipFill>
          <p:spPr bwMode="auto">
            <a:xfrm>
              <a:off x="131" y="-416"/>
              <a:ext cx="3530" cy="1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7703" name="Text Box 8"/>
            <p:cNvSpPr txBox="1">
              <a:spLocks noChangeArrowheads="1"/>
            </p:cNvSpPr>
            <p:nvPr/>
          </p:nvSpPr>
          <p:spPr bwMode="auto">
            <a:xfrm>
              <a:off x="526" y="68"/>
              <a:ext cx="326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ea typeface="华文细黑" panose="02010600040101010101" pitchFamily="2" charset="-122"/>
                </a:defRPr>
              </a:lvl1pPr>
              <a:lvl2pPr marL="742950" indent="-285750">
                <a:defRPr b="1">
                  <a:solidFill>
                    <a:schemeClr val="tx1"/>
                  </a:solidFill>
                  <a:latin typeface="Arial" panose="020B0604020202020204" pitchFamily="34" charset="0"/>
                  <a:ea typeface="华文细黑" panose="02010600040101010101" pitchFamily="2" charset="-122"/>
                </a:defRPr>
              </a:lvl2pPr>
              <a:lvl3pPr marL="1143000" indent="-228600">
                <a:defRPr b="1">
                  <a:solidFill>
                    <a:schemeClr val="tx1"/>
                  </a:solidFill>
                  <a:latin typeface="Arial" panose="020B0604020202020204" pitchFamily="34" charset="0"/>
                  <a:ea typeface="华文细黑" panose="02010600040101010101" pitchFamily="2" charset="-122"/>
                </a:defRPr>
              </a:lvl3pPr>
              <a:lvl4pPr marL="1600200" indent="-228600">
                <a:defRPr b="1">
                  <a:solidFill>
                    <a:schemeClr val="tx1"/>
                  </a:solidFill>
                  <a:latin typeface="Arial" panose="020B0604020202020204" pitchFamily="34" charset="0"/>
                  <a:ea typeface="华文细黑" panose="02010600040101010101" pitchFamily="2" charset="-122"/>
                </a:defRPr>
              </a:lvl4pPr>
              <a:lvl5pPr marL="2057400" indent="-228600">
                <a:defRPr b="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9pPr>
            </a:lstStyle>
            <a:p>
              <a:pPr>
                <a:spcBef>
                  <a:spcPct val="50000"/>
                </a:spcBef>
              </a:pPr>
              <a:r>
                <a:rPr lang="en-US" altLang="zh-CN" sz="2000" i="1">
                  <a:latin typeface="Times New Roman" panose="02020603050405020304" pitchFamily="18" charset="0"/>
                  <a:ea typeface="黑体" panose="02010609060101010101" pitchFamily="49" charset="-122"/>
                </a:rPr>
                <a:t>3d</a:t>
              </a:r>
              <a:r>
                <a:rPr lang="en-US" altLang="zh-CN" sz="2000">
                  <a:latin typeface="Times New Roman" panose="02020603050405020304" pitchFamily="18" charset="0"/>
                  <a:ea typeface="黑体" panose="02010609060101010101" pitchFamily="49" charset="-122"/>
                </a:rPr>
                <a:t> </a:t>
              </a:r>
              <a:r>
                <a:rPr lang="zh-CN" altLang="en-US" sz="2000">
                  <a:latin typeface="Times New Roman" panose="02020603050405020304" pitchFamily="18" charset="0"/>
                  <a:ea typeface="黑体" panose="02010609060101010101" pitchFamily="49" charset="-122"/>
                </a:rPr>
                <a:t>与 </a:t>
              </a:r>
              <a:r>
                <a:rPr lang="en-US" altLang="zh-CN" sz="2000" i="1">
                  <a:latin typeface="Times New Roman" panose="02020603050405020304" pitchFamily="18" charset="0"/>
                  <a:ea typeface="黑体" panose="02010609060101010101" pitchFamily="49" charset="-122"/>
                </a:rPr>
                <a:t>4s</a:t>
              </a:r>
              <a:r>
                <a:rPr lang="zh-CN" altLang="en-US" sz="2000">
                  <a:latin typeface="Times New Roman" panose="02020603050405020304" pitchFamily="18" charset="0"/>
                  <a:ea typeface="黑体" panose="02010609060101010101" pitchFamily="49" charset="-122"/>
                </a:rPr>
                <a:t>轨道的径向分布图</a:t>
              </a:r>
            </a:p>
          </p:txBody>
        </p:sp>
      </p:grpSp>
      <p:sp>
        <p:nvSpPr>
          <p:cNvPr id="9" name="Text Box 55"/>
          <p:cNvSpPr txBox="1">
            <a:spLocks noChangeArrowheads="1"/>
          </p:cNvSpPr>
          <p:nvPr/>
        </p:nvSpPr>
        <p:spPr bwMode="auto">
          <a:xfrm>
            <a:off x="442913" y="247650"/>
            <a:ext cx="5545137"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9" tIns="45709" rIns="91419" bIns="45709">
            <a:spAutoFit/>
          </a:bodyPr>
          <a:lstStyle>
            <a:lvl1pPr>
              <a:defRPr b="1">
                <a:solidFill>
                  <a:schemeClr val="tx1"/>
                </a:solidFill>
                <a:latin typeface="Arial" panose="020B0604020202020204" pitchFamily="34" charset="0"/>
                <a:ea typeface="华文细黑" panose="02010600040101010101" pitchFamily="2" charset="-122"/>
              </a:defRPr>
            </a:lvl1pPr>
            <a:lvl2pPr marL="742950" indent="-285750">
              <a:defRPr b="1">
                <a:solidFill>
                  <a:schemeClr val="tx1"/>
                </a:solidFill>
                <a:latin typeface="Arial" panose="020B0604020202020204" pitchFamily="34" charset="0"/>
                <a:ea typeface="华文细黑" panose="02010600040101010101" pitchFamily="2" charset="-122"/>
              </a:defRPr>
            </a:lvl2pPr>
            <a:lvl3pPr marL="1143000" indent="-228600">
              <a:defRPr b="1">
                <a:solidFill>
                  <a:schemeClr val="tx1"/>
                </a:solidFill>
                <a:latin typeface="Arial" panose="020B0604020202020204" pitchFamily="34" charset="0"/>
                <a:ea typeface="华文细黑" panose="02010600040101010101" pitchFamily="2" charset="-122"/>
              </a:defRPr>
            </a:lvl3pPr>
            <a:lvl4pPr marL="1600200" indent="-228600">
              <a:defRPr b="1">
                <a:solidFill>
                  <a:schemeClr val="tx1"/>
                </a:solidFill>
                <a:latin typeface="Arial" panose="020B0604020202020204" pitchFamily="34" charset="0"/>
                <a:ea typeface="华文细黑" panose="02010600040101010101" pitchFamily="2" charset="-122"/>
              </a:defRPr>
            </a:lvl4pPr>
            <a:lvl5pPr marL="2057400" indent="-228600">
              <a:defRPr b="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9pPr>
          </a:lstStyle>
          <a:p>
            <a:pPr eaLnBrk="1" hangingPunct="1">
              <a:defRPr/>
            </a:pPr>
            <a:r>
              <a:rPr lang="en-US" altLang="zh-CN" sz="2600" dirty="0">
                <a:latin typeface="+mn-ea"/>
                <a:cs typeface="Times New Roman" panose="02020603050405020304" pitchFamily="18" charset="0"/>
              </a:rPr>
              <a:t>1.3.2</a:t>
            </a:r>
            <a:r>
              <a:rPr lang="en-US" altLang="zh-CN" sz="2600" dirty="0">
                <a:latin typeface="Times New Roman" panose="02020603050405020304" pitchFamily="18" charset="0"/>
                <a:ea typeface="+mn-ea"/>
                <a:cs typeface="Times New Roman" panose="02020603050405020304" pitchFamily="18" charset="0"/>
              </a:rPr>
              <a:t> </a:t>
            </a:r>
            <a:r>
              <a:rPr lang="zh-CN" altLang="en-US" sz="2600" dirty="0">
                <a:latin typeface="Times New Roman" panose="02020603050405020304" pitchFamily="18" charset="0"/>
                <a:ea typeface="+mn-ea"/>
                <a:cs typeface="Times New Roman" panose="02020603050405020304" pitchFamily="18" charset="0"/>
              </a:rPr>
              <a:t>屏蔽效应与钻</a:t>
            </a:r>
            <a:r>
              <a:rPr lang="en-US" altLang="zh-CN" sz="2600" dirty="0">
                <a:latin typeface="Times New Roman" panose="02020603050405020304" pitchFamily="18" charset="0"/>
                <a:ea typeface="+mn-ea"/>
                <a:cs typeface="Times New Roman" panose="02020603050405020304" pitchFamily="18" charset="0"/>
              </a:rPr>
              <a:t>(</a:t>
            </a:r>
            <a:r>
              <a:rPr lang="zh-CN" altLang="en-US" sz="2600" dirty="0">
                <a:latin typeface="Times New Roman" panose="02020603050405020304" pitchFamily="18" charset="0"/>
                <a:ea typeface="+mn-ea"/>
                <a:cs typeface="Times New Roman" panose="02020603050405020304" pitchFamily="18" charset="0"/>
              </a:rPr>
              <a:t>贯</a:t>
            </a:r>
            <a:r>
              <a:rPr lang="en-US" altLang="zh-CN" sz="2600" dirty="0">
                <a:latin typeface="Times New Roman" panose="02020603050405020304" pitchFamily="18" charset="0"/>
                <a:ea typeface="+mn-ea"/>
                <a:cs typeface="Times New Roman" panose="02020603050405020304" pitchFamily="18" charset="0"/>
              </a:rPr>
              <a:t>)</a:t>
            </a:r>
            <a:r>
              <a:rPr lang="zh-CN" altLang="en-US" sz="2600" dirty="0">
                <a:latin typeface="Times New Roman" panose="02020603050405020304" pitchFamily="18" charset="0"/>
                <a:ea typeface="+mn-ea"/>
                <a:cs typeface="Times New Roman" panose="02020603050405020304" pitchFamily="18" charset="0"/>
              </a:rPr>
              <a:t> 穿效应</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additive="base">
                                        <p:cTn id="7" dur="500" fill="hold"/>
                                        <p:tgtEl>
                                          <p:spTgt spid="32"/>
                                        </p:tgtEl>
                                        <p:attrNameLst>
                                          <p:attrName>ppt_x</p:attrName>
                                        </p:attrNameLst>
                                      </p:cBhvr>
                                      <p:tavLst>
                                        <p:tav tm="0">
                                          <p:val>
                                            <p:strVal val="#ppt_x"/>
                                          </p:val>
                                        </p:tav>
                                        <p:tav tm="100000">
                                          <p:val>
                                            <p:strVal val="#ppt_x"/>
                                          </p:val>
                                        </p:tav>
                                      </p:tavLst>
                                    </p:anim>
                                    <p:anim calcmode="lin" valueType="num">
                                      <p:cBhvr additive="base">
                                        <p:cTn id="8"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Rectangle 4"/>
          <p:cNvSpPr txBox="1">
            <a:spLocks noChangeArrowheads="1"/>
          </p:cNvSpPr>
          <p:nvPr/>
        </p:nvSpPr>
        <p:spPr>
          <a:xfrm>
            <a:off x="684213" y="771525"/>
            <a:ext cx="8088312" cy="936625"/>
          </a:xfrm>
          <a:prstGeom prst="rect">
            <a:avLst/>
          </a:prstGeom>
          <a:noFill/>
        </p:spPr>
        <p:txBody>
          <a:bodyPr/>
          <a:lstStyle>
            <a:lvl1pPr algn="l" rtl="0" eaLnBrk="0" fontAlgn="base" hangingPunct="0">
              <a:spcBef>
                <a:spcPct val="0"/>
              </a:spcBef>
              <a:spcAft>
                <a:spcPct val="0"/>
              </a:spcAft>
              <a:defRPr sz="2600" b="1">
                <a:solidFill>
                  <a:schemeClr val="tx1"/>
                </a:solidFill>
                <a:latin typeface="+mj-lt"/>
                <a:ea typeface="+mj-ea"/>
                <a:cs typeface="+mj-cs"/>
              </a:defRPr>
            </a:lvl1pPr>
            <a:lvl2pPr algn="l" rtl="0" eaLnBrk="0" fontAlgn="base" hangingPunct="0">
              <a:spcBef>
                <a:spcPct val="0"/>
              </a:spcBef>
              <a:spcAft>
                <a:spcPct val="0"/>
              </a:spcAft>
              <a:defRPr sz="2600" b="1">
                <a:solidFill>
                  <a:schemeClr val="tx1"/>
                </a:solidFill>
                <a:latin typeface="Arial" charset="0"/>
                <a:ea typeface="微软雅黑" pitchFamily="34" charset="-122"/>
                <a:cs typeface="宋体" pitchFamily="2" charset="-122"/>
              </a:defRPr>
            </a:lvl2pPr>
            <a:lvl3pPr algn="l" rtl="0" eaLnBrk="0" fontAlgn="base" hangingPunct="0">
              <a:spcBef>
                <a:spcPct val="0"/>
              </a:spcBef>
              <a:spcAft>
                <a:spcPct val="0"/>
              </a:spcAft>
              <a:defRPr sz="2600" b="1">
                <a:solidFill>
                  <a:schemeClr val="tx1"/>
                </a:solidFill>
                <a:latin typeface="Arial" charset="0"/>
                <a:ea typeface="微软雅黑" pitchFamily="34" charset="-122"/>
                <a:cs typeface="宋体" pitchFamily="2" charset="-122"/>
              </a:defRPr>
            </a:lvl3pPr>
            <a:lvl4pPr algn="l" rtl="0" eaLnBrk="0" fontAlgn="base" hangingPunct="0">
              <a:spcBef>
                <a:spcPct val="0"/>
              </a:spcBef>
              <a:spcAft>
                <a:spcPct val="0"/>
              </a:spcAft>
              <a:defRPr sz="2600" b="1">
                <a:solidFill>
                  <a:schemeClr val="tx1"/>
                </a:solidFill>
                <a:latin typeface="Arial" charset="0"/>
                <a:ea typeface="微软雅黑" pitchFamily="34" charset="-122"/>
                <a:cs typeface="宋体" pitchFamily="2" charset="-122"/>
              </a:defRPr>
            </a:lvl4pPr>
            <a:lvl5pPr algn="l" rtl="0" eaLnBrk="0" fontAlgn="base" hangingPunct="0">
              <a:spcBef>
                <a:spcPct val="0"/>
              </a:spcBef>
              <a:spcAft>
                <a:spcPct val="0"/>
              </a:spcAft>
              <a:defRPr sz="2600" b="1">
                <a:solidFill>
                  <a:schemeClr val="tx1"/>
                </a:solidFill>
                <a:latin typeface="Arial" charset="0"/>
                <a:ea typeface="微软雅黑" pitchFamily="34" charset="-122"/>
                <a:cs typeface="宋体" pitchFamily="2" charset="-122"/>
              </a:defRPr>
            </a:lvl5pPr>
            <a:lvl6pPr marL="424041" algn="l" rtl="0" fontAlgn="base">
              <a:spcBef>
                <a:spcPct val="0"/>
              </a:spcBef>
              <a:spcAft>
                <a:spcPct val="0"/>
              </a:spcAft>
              <a:defRPr sz="2600" b="1">
                <a:solidFill>
                  <a:schemeClr val="tx1"/>
                </a:solidFill>
                <a:latin typeface="Arial" charset="0"/>
                <a:ea typeface="微软雅黑" pitchFamily="34" charset="-122"/>
                <a:cs typeface="宋体" pitchFamily="2" charset="-122"/>
              </a:defRPr>
            </a:lvl6pPr>
            <a:lvl7pPr marL="848081" algn="l" rtl="0" fontAlgn="base">
              <a:spcBef>
                <a:spcPct val="0"/>
              </a:spcBef>
              <a:spcAft>
                <a:spcPct val="0"/>
              </a:spcAft>
              <a:defRPr sz="2600" b="1">
                <a:solidFill>
                  <a:schemeClr val="tx1"/>
                </a:solidFill>
                <a:latin typeface="Arial" charset="0"/>
                <a:ea typeface="微软雅黑" pitchFamily="34" charset="-122"/>
                <a:cs typeface="宋体" pitchFamily="2" charset="-122"/>
              </a:defRPr>
            </a:lvl7pPr>
            <a:lvl8pPr marL="1272122" algn="l" rtl="0" fontAlgn="base">
              <a:spcBef>
                <a:spcPct val="0"/>
              </a:spcBef>
              <a:spcAft>
                <a:spcPct val="0"/>
              </a:spcAft>
              <a:defRPr sz="2600" b="1">
                <a:solidFill>
                  <a:schemeClr val="tx1"/>
                </a:solidFill>
                <a:latin typeface="Arial" charset="0"/>
                <a:ea typeface="微软雅黑" pitchFamily="34" charset="-122"/>
                <a:cs typeface="宋体" pitchFamily="2" charset="-122"/>
              </a:defRPr>
            </a:lvl8pPr>
            <a:lvl9pPr marL="1696164" algn="l" rtl="0" fontAlgn="base">
              <a:spcBef>
                <a:spcPct val="0"/>
              </a:spcBef>
              <a:spcAft>
                <a:spcPct val="0"/>
              </a:spcAft>
              <a:defRPr sz="2600" b="1">
                <a:solidFill>
                  <a:schemeClr val="tx1"/>
                </a:solidFill>
                <a:latin typeface="Arial" charset="0"/>
                <a:ea typeface="微软雅黑" pitchFamily="34" charset="-122"/>
                <a:cs typeface="宋体" pitchFamily="2" charset="-122"/>
              </a:defRPr>
            </a:lvl9pPr>
          </a:lstStyle>
          <a:p>
            <a:pPr>
              <a:defRPr/>
            </a:pPr>
            <a:r>
              <a:rPr lang="zh-CN" altLang="en-US" sz="3200" kern="0" dirty="0">
                <a:solidFill>
                  <a:srgbClr val="FF0000"/>
                </a:solidFill>
              </a:rPr>
              <a:t>     </a:t>
            </a:r>
            <a:r>
              <a:rPr lang="zh-CN" altLang="en-US" sz="2400" kern="0" dirty="0">
                <a:latin typeface="+mn-ea"/>
                <a:ea typeface="+mn-ea"/>
              </a:rPr>
              <a:t>原子轨道能量的高低叫</a:t>
            </a:r>
            <a:r>
              <a:rPr lang="zh-CN" altLang="en-US" sz="2400" kern="0" dirty="0">
                <a:solidFill>
                  <a:srgbClr val="FF0000"/>
                </a:solidFill>
                <a:latin typeface="+mn-ea"/>
                <a:ea typeface="+mn-ea"/>
              </a:rPr>
              <a:t>能级</a:t>
            </a:r>
            <a:r>
              <a:rPr lang="zh-CN" altLang="en-US" sz="2400" kern="0" dirty="0">
                <a:latin typeface="+mn-ea"/>
                <a:ea typeface="+mn-ea"/>
              </a:rPr>
              <a:t>，能级主要由主量子数</a:t>
            </a:r>
            <a:r>
              <a:rPr lang="en-US" altLang="zh-CN" sz="2400" kern="0" dirty="0">
                <a:latin typeface="+mn-ea"/>
                <a:ea typeface="+mn-ea"/>
              </a:rPr>
              <a:t>n</a:t>
            </a:r>
            <a:r>
              <a:rPr lang="zh-CN" altLang="en-US" sz="2400" kern="0" dirty="0">
                <a:latin typeface="+mn-ea"/>
                <a:ea typeface="+mn-ea"/>
              </a:rPr>
              <a:t>决定，其次由副量子数</a:t>
            </a:r>
            <a:r>
              <a:rPr lang="en-US" altLang="zh-CN" sz="2400" kern="0" dirty="0">
                <a:latin typeface="+mn-ea"/>
                <a:ea typeface="+mn-ea"/>
              </a:rPr>
              <a:t>l</a:t>
            </a:r>
            <a:r>
              <a:rPr lang="zh-CN" altLang="en-US" sz="2400" kern="0" dirty="0">
                <a:latin typeface="+mn-ea"/>
                <a:ea typeface="+mn-ea"/>
              </a:rPr>
              <a:t>决定。</a:t>
            </a:r>
          </a:p>
        </p:txBody>
      </p:sp>
      <p:sp>
        <p:nvSpPr>
          <p:cNvPr id="6" name="Rectangle 5"/>
          <p:cNvSpPr txBox="1">
            <a:spLocks noChangeArrowheads="1"/>
          </p:cNvSpPr>
          <p:nvPr/>
        </p:nvSpPr>
        <p:spPr>
          <a:xfrm>
            <a:off x="1187450" y="1492250"/>
            <a:ext cx="6192838" cy="3240088"/>
          </a:xfrm>
          <a:prstGeom prst="rect">
            <a:avLst/>
          </a:prstGeom>
          <a:noFill/>
        </p:spPr>
        <p:txBody>
          <a:bodyPr/>
          <a:lstStyle>
            <a:lvl1pPr marL="166688" indent="-166688" algn="l" rtl="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sz="1900" b="1">
                <a:solidFill>
                  <a:schemeClr val="tx1"/>
                </a:solidFill>
                <a:latin typeface="+mn-lt"/>
                <a:ea typeface="+mn-ea"/>
                <a:cs typeface="+mn-cs"/>
              </a:defRPr>
            </a:lvl1pPr>
            <a:lvl2pPr marL="500063" indent="-166688" algn="l" rtl="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a:solidFill>
                  <a:schemeClr val="tx1"/>
                </a:solidFill>
                <a:latin typeface="+mn-lt"/>
                <a:ea typeface="+mn-ea"/>
                <a:cs typeface="+mn-cs"/>
              </a:defRPr>
            </a:lvl2pPr>
            <a:lvl3pPr marL="828675" indent="-160338" algn="l" rtl="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sz="1400">
                <a:solidFill>
                  <a:schemeClr val="tx1"/>
                </a:solidFill>
                <a:latin typeface="+mn-lt"/>
                <a:ea typeface="+mn-ea"/>
                <a:cs typeface="+mn-cs"/>
              </a:defRPr>
            </a:lvl3pPr>
            <a:lvl4pPr marL="1163638" indent="-166688" algn="l" rtl="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sz="1300">
                <a:solidFill>
                  <a:schemeClr val="tx1"/>
                </a:solidFill>
                <a:latin typeface="+mn-lt"/>
                <a:ea typeface="+mn-ea"/>
                <a:cs typeface="+mn-cs"/>
              </a:defRPr>
            </a:lvl4pPr>
            <a:lvl5pPr marL="1500188" indent="-169863" algn="l" rtl="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sz="1100">
                <a:solidFill>
                  <a:schemeClr val="tx1"/>
                </a:solidFill>
                <a:latin typeface="+mn-lt"/>
                <a:ea typeface="+mn-ea"/>
                <a:cs typeface="+mn-cs"/>
              </a:defRPr>
            </a:lvl5pPr>
            <a:lvl6pPr marL="1925853" indent="-170794" algn="l" rtl="0" fontAlgn="ctr">
              <a:lnSpc>
                <a:spcPct val="120000"/>
              </a:lnSpc>
              <a:spcBef>
                <a:spcPct val="20000"/>
              </a:spcBef>
              <a:spcAft>
                <a:spcPct val="0"/>
              </a:spcAft>
              <a:buClr>
                <a:schemeClr val="accent1"/>
              </a:buClr>
              <a:buSzPct val="60000"/>
              <a:buFont typeface="Wingdings" pitchFamily="2" charset="2"/>
              <a:buChar char="l"/>
              <a:defRPr sz="1100">
                <a:solidFill>
                  <a:schemeClr val="tx1"/>
                </a:solidFill>
                <a:latin typeface="+mn-lt"/>
                <a:ea typeface="+mn-ea"/>
                <a:cs typeface="+mn-cs"/>
              </a:defRPr>
            </a:lvl6pPr>
            <a:lvl7pPr marL="2349895" indent="-170794" algn="l" rtl="0" fontAlgn="ctr">
              <a:lnSpc>
                <a:spcPct val="120000"/>
              </a:lnSpc>
              <a:spcBef>
                <a:spcPct val="20000"/>
              </a:spcBef>
              <a:spcAft>
                <a:spcPct val="0"/>
              </a:spcAft>
              <a:buClr>
                <a:schemeClr val="accent1"/>
              </a:buClr>
              <a:buSzPct val="60000"/>
              <a:buFont typeface="Wingdings" pitchFamily="2" charset="2"/>
              <a:buChar char="l"/>
              <a:defRPr sz="1100">
                <a:solidFill>
                  <a:schemeClr val="tx1"/>
                </a:solidFill>
                <a:latin typeface="+mn-lt"/>
                <a:ea typeface="+mn-ea"/>
                <a:cs typeface="+mn-cs"/>
              </a:defRPr>
            </a:lvl7pPr>
            <a:lvl8pPr marL="2773937" indent="-170794" algn="l" rtl="0" fontAlgn="ctr">
              <a:lnSpc>
                <a:spcPct val="120000"/>
              </a:lnSpc>
              <a:spcBef>
                <a:spcPct val="20000"/>
              </a:spcBef>
              <a:spcAft>
                <a:spcPct val="0"/>
              </a:spcAft>
              <a:buClr>
                <a:schemeClr val="accent1"/>
              </a:buClr>
              <a:buSzPct val="60000"/>
              <a:buFont typeface="Wingdings" pitchFamily="2" charset="2"/>
              <a:buChar char="l"/>
              <a:defRPr sz="1100">
                <a:solidFill>
                  <a:schemeClr val="tx1"/>
                </a:solidFill>
                <a:latin typeface="+mn-lt"/>
                <a:ea typeface="+mn-ea"/>
                <a:cs typeface="+mn-cs"/>
              </a:defRPr>
            </a:lvl8pPr>
            <a:lvl9pPr marL="3197976" indent="-170794" algn="l" rtl="0" fontAlgn="ctr">
              <a:lnSpc>
                <a:spcPct val="120000"/>
              </a:lnSpc>
              <a:spcBef>
                <a:spcPct val="20000"/>
              </a:spcBef>
              <a:spcAft>
                <a:spcPct val="0"/>
              </a:spcAft>
              <a:buClr>
                <a:schemeClr val="accent1"/>
              </a:buClr>
              <a:buSzPct val="60000"/>
              <a:buFont typeface="Wingdings" pitchFamily="2" charset="2"/>
              <a:buChar char="l"/>
              <a:defRPr sz="1100">
                <a:solidFill>
                  <a:schemeClr val="tx1"/>
                </a:solidFill>
                <a:latin typeface="+mn-lt"/>
                <a:ea typeface="+mn-ea"/>
                <a:cs typeface="+mn-cs"/>
              </a:defRPr>
            </a:lvl9pPr>
          </a:lstStyle>
          <a:p>
            <a:pPr>
              <a:lnSpc>
                <a:spcPct val="90000"/>
              </a:lnSpc>
              <a:spcBef>
                <a:spcPct val="50000"/>
              </a:spcBef>
              <a:buClrTx/>
              <a:buSzTx/>
              <a:buFontTx/>
              <a:buNone/>
              <a:defRPr/>
            </a:pPr>
            <a:endParaRPr lang="zh-CN" altLang="en-US" sz="1200" kern="0" dirty="0"/>
          </a:p>
          <a:p>
            <a:pPr>
              <a:lnSpc>
                <a:spcPct val="90000"/>
              </a:lnSpc>
              <a:spcBef>
                <a:spcPct val="50000"/>
              </a:spcBef>
              <a:buClrTx/>
              <a:buSzTx/>
              <a:buFontTx/>
              <a:buNone/>
              <a:defRPr/>
            </a:pPr>
            <a:r>
              <a:rPr lang="en-US" altLang="zh-CN" sz="2000" kern="0" dirty="0">
                <a:solidFill>
                  <a:srgbClr val="0000CC"/>
                </a:solidFill>
                <a:latin typeface="Times New Roman" panose="02020603050405020304" pitchFamily="18" charset="0"/>
                <a:cs typeface="Times New Roman" panose="02020603050405020304" pitchFamily="18" charset="0"/>
              </a:rPr>
              <a:t>(1) </a:t>
            </a:r>
            <a:r>
              <a:rPr lang="zh-CN" altLang="en-US" sz="2000" kern="0" dirty="0">
                <a:solidFill>
                  <a:srgbClr val="0000CC"/>
                </a:solidFill>
                <a:latin typeface="Times New Roman" panose="02020603050405020304" pitchFamily="18" charset="0"/>
                <a:cs typeface="Times New Roman" panose="02020603050405020304" pitchFamily="18" charset="0"/>
              </a:rPr>
              <a:t>角量子数相同时，主量子数越大，轨道能级越高。</a:t>
            </a:r>
          </a:p>
          <a:p>
            <a:pPr marL="504000">
              <a:lnSpc>
                <a:spcPct val="90000"/>
              </a:lnSpc>
              <a:buClr>
                <a:schemeClr val="tx1"/>
              </a:buClr>
              <a:buFont typeface="Wingdings" panose="05000000000000000000" pitchFamily="2" charset="2"/>
              <a:buChar char="u"/>
              <a:defRPr/>
            </a:pPr>
            <a:r>
              <a:rPr lang="en-US" altLang="zh-CN" sz="2000" kern="0" dirty="0">
                <a:solidFill>
                  <a:srgbClr val="D60093"/>
                </a:solidFill>
                <a:latin typeface="Times New Roman" panose="02020603050405020304" pitchFamily="18" charset="0"/>
                <a:cs typeface="Times New Roman" panose="02020603050405020304" pitchFamily="18" charset="0"/>
              </a:rPr>
              <a:t> </a:t>
            </a:r>
            <a:r>
              <a:rPr lang="en-US" altLang="zh-CN" sz="2000" kern="0" dirty="0">
                <a:solidFill>
                  <a:srgbClr val="FF0000"/>
                </a:solidFill>
                <a:latin typeface="Times New Roman" panose="02020603050405020304" pitchFamily="18" charset="0"/>
                <a:cs typeface="Times New Roman" panose="02020603050405020304" pitchFamily="18" charset="0"/>
              </a:rPr>
              <a:t>E1s&lt;E2s&lt;E3s&lt;E4s     …</a:t>
            </a:r>
          </a:p>
          <a:p>
            <a:pPr marL="504000">
              <a:lnSpc>
                <a:spcPct val="90000"/>
              </a:lnSpc>
              <a:buClr>
                <a:schemeClr val="tx1"/>
              </a:buClr>
              <a:buFont typeface="Wingdings" panose="05000000000000000000" pitchFamily="2" charset="2"/>
              <a:buChar char="u"/>
              <a:defRPr/>
            </a:pPr>
            <a:r>
              <a:rPr lang="en-US" altLang="zh-CN" sz="2000" kern="0" dirty="0">
                <a:solidFill>
                  <a:srgbClr val="FF0000"/>
                </a:solidFill>
                <a:latin typeface="Times New Roman" panose="02020603050405020304" pitchFamily="18" charset="0"/>
                <a:cs typeface="Times New Roman" panose="02020603050405020304" pitchFamily="18" charset="0"/>
              </a:rPr>
              <a:t> E2p&lt;E3p&lt;E4p&lt;E5p     …</a:t>
            </a:r>
          </a:p>
          <a:p>
            <a:pPr>
              <a:lnSpc>
                <a:spcPct val="90000"/>
              </a:lnSpc>
              <a:spcBef>
                <a:spcPts val="1200"/>
              </a:spcBef>
              <a:buFont typeface="Wingdings" panose="05000000000000000000" pitchFamily="2" charset="2"/>
              <a:buNone/>
              <a:defRPr/>
            </a:pPr>
            <a:r>
              <a:rPr lang="en-US" altLang="zh-CN" sz="2000" kern="0" dirty="0">
                <a:solidFill>
                  <a:srgbClr val="0000CC"/>
                </a:solidFill>
                <a:latin typeface="Times New Roman" panose="02020603050405020304" pitchFamily="18" charset="0"/>
                <a:cs typeface="Times New Roman" panose="02020603050405020304" pitchFamily="18" charset="0"/>
              </a:rPr>
              <a:t>(2) </a:t>
            </a:r>
            <a:r>
              <a:rPr lang="zh-CN" altLang="en-US" sz="2000" kern="0" dirty="0">
                <a:solidFill>
                  <a:srgbClr val="0000CC"/>
                </a:solidFill>
                <a:latin typeface="Times New Roman" panose="02020603050405020304" pitchFamily="18" charset="0"/>
                <a:cs typeface="Times New Roman" panose="02020603050405020304" pitchFamily="18" charset="0"/>
              </a:rPr>
              <a:t>主量子数相同时，角量子数越大，轨道能级越高，</a:t>
            </a:r>
          </a:p>
          <a:p>
            <a:pPr marL="504000">
              <a:lnSpc>
                <a:spcPct val="90000"/>
              </a:lnSpc>
              <a:buFont typeface="Wingdings" panose="05000000000000000000" pitchFamily="2" charset="2"/>
              <a:buChar char="p"/>
              <a:defRPr/>
            </a:pPr>
            <a:r>
              <a:rPr lang="zh-CN" altLang="en-US" sz="2000" kern="0" dirty="0">
                <a:solidFill>
                  <a:srgbClr val="0000CC"/>
                </a:solidFill>
                <a:latin typeface="Times New Roman" panose="02020603050405020304" pitchFamily="18" charset="0"/>
                <a:cs typeface="Times New Roman" panose="02020603050405020304" pitchFamily="18" charset="0"/>
              </a:rPr>
              <a:t> 这种现象叫</a:t>
            </a:r>
            <a:r>
              <a:rPr lang="zh-CN" altLang="en-US" sz="2000" kern="0" dirty="0">
                <a:solidFill>
                  <a:srgbClr val="FF0000"/>
                </a:solidFill>
                <a:latin typeface="Times New Roman" panose="02020603050405020304" pitchFamily="18" charset="0"/>
                <a:cs typeface="Times New Roman" panose="02020603050405020304" pitchFamily="18" charset="0"/>
              </a:rPr>
              <a:t>能级分裂。</a:t>
            </a:r>
          </a:p>
          <a:p>
            <a:pPr marL="504000">
              <a:lnSpc>
                <a:spcPct val="90000"/>
              </a:lnSpc>
              <a:buFont typeface="Wingdings" panose="05000000000000000000" pitchFamily="2" charset="2"/>
              <a:buChar char="p"/>
              <a:defRPr/>
            </a:pPr>
            <a:r>
              <a:rPr lang="en-US" altLang="zh-CN" sz="2000" kern="0" dirty="0">
                <a:solidFill>
                  <a:srgbClr val="D60093"/>
                </a:solidFill>
                <a:latin typeface="Times New Roman" panose="02020603050405020304" pitchFamily="18" charset="0"/>
                <a:cs typeface="Times New Roman" panose="02020603050405020304" pitchFamily="18" charset="0"/>
              </a:rPr>
              <a:t> </a:t>
            </a:r>
            <a:r>
              <a:rPr lang="en-US" altLang="zh-CN" sz="2000" kern="0" dirty="0" err="1">
                <a:solidFill>
                  <a:srgbClr val="FF0000"/>
                </a:solidFill>
                <a:latin typeface="Times New Roman" panose="02020603050405020304" pitchFamily="18" charset="0"/>
                <a:cs typeface="Times New Roman" panose="02020603050405020304" pitchFamily="18" charset="0"/>
              </a:rPr>
              <a:t>Ens</a:t>
            </a:r>
            <a:r>
              <a:rPr lang="en-US" altLang="zh-CN" sz="2000" kern="0" dirty="0">
                <a:solidFill>
                  <a:srgbClr val="FF0000"/>
                </a:solidFill>
                <a:latin typeface="Times New Roman" panose="02020603050405020304" pitchFamily="18" charset="0"/>
                <a:cs typeface="Times New Roman" panose="02020603050405020304" pitchFamily="18" charset="0"/>
              </a:rPr>
              <a:t>&lt;</a:t>
            </a:r>
            <a:r>
              <a:rPr lang="en-US" altLang="zh-CN" sz="2000" kern="0" dirty="0" err="1">
                <a:solidFill>
                  <a:srgbClr val="FF0000"/>
                </a:solidFill>
                <a:latin typeface="Times New Roman" panose="02020603050405020304" pitchFamily="18" charset="0"/>
                <a:cs typeface="Times New Roman" panose="02020603050405020304" pitchFamily="18" charset="0"/>
              </a:rPr>
              <a:t>Enp</a:t>
            </a:r>
            <a:r>
              <a:rPr lang="en-US" altLang="zh-CN" sz="2000" kern="0" dirty="0">
                <a:solidFill>
                  <a:srgbClr val="FF0000"/>
                </a:solidFill>
                <a:latin typeface="Times New Roman" panose="02020603050405020304" pitchFamily="18" charset="0"/>
                <a:cs typeface="Times New Roman" panose="02020603050405020304" pitchFamily="18" charset="0"/>
              </a:rPr>
              <a:t>&lt;End&lt;</a:t>
            </a:r>
            <a:r>
              <a:rPr lang="en-US" altLang="zh-CN" sz="2000" kern="0" dirty="0" err="1">
                <a:solidFill>
                  <a:srgbClr val="FF0000"/>
                </a:solidFill>
                <a:latin typeface="Times New Roman" panose="02020603050405020304" pitchFamily="18" charset="0"/>
                <a:cs typeface="Times New Roman" panose="02020603050405020304" pitchFamily="18" charset="0"/>
              </a:rPr>
              <a:t>Enf</a:t>
            </a:r>
            <a:r>
              <a:rPr lang="en-US" altLang="zh-CN" sz="2000" kern="0" dirty="0">
                <a:solidFill>
                  <a:srgbClr val="FF0000"/>
                </a:solidFill>
                <a:latin typeface="Times New Roman" panose="02020603050405020304" pitchFamily="18" charset="0"/>
                <a:cs typeface="Times New Roman" panose="02020603050405020304" pitchFamily="18" charset="0"/>
              </a:rPr>
              <a:t>      …..</a:t>
            </a:r>
          </a:p>
          <a:p>
            <a:pPr>
              <a:lnSpc>
                <a:spcPct val="90000"/>
              </a:lnSpc>
              <a:spcBef>
                <a:spcPts val="1200"/>
              </a:spcBef>
              <a:buFont typeface="Wingdings" panose="05000000000000000000" pitchFamily="2" charset="2"/>
              <a:buNone/>
              <a:defRPr/>
            </a:pPr>
            <a:r>
              <a:rPr lang="en-US" altLang="zh-CN" sz="2000" kern="0" dirty="0">
                <a:solidFill>
                  <a:srgbClr val="0000CC"/>
                </a:solidFill>
                <a:latin typeface="Times New Roman" panose="02020603050405020304" pitchFamily="18" charset="0"/>
                <a:cs typeface="Times New Roman" panose="02020603050405020304" pitchFamily="18" charset="0"/>
              </a:rPr>
              <a:t>(3) n</a:t>
            </a:r>
            <a:r>
              <a:rPr lang="zh-CN" altLang="en-US" sz="2000" kern="0" dirty="0">
                <a:solidFill>
                  <a:srgbClr val="0000CC"/>
                </a:solidFill>
                <a:latin typeface="Times New Roman" panose="02020603050405020304" pitchFamily="18" charset="0"/>
                <a:cs typeface="Times New Roman" panose="02020603050405020304" pitchFamily="18" charset="0"/>
              </a:rPr>
              <a:t>、</a:t>
            </a:r>
            <a:r>
              <a:rPr lang="en-US" altLang="zh-CN" sz="2000" kern="0" dirty="0">
                <a:solidFill>
                  <a:srgbClr val="0000CC"/>
                </a:solidFill>
                <a:latin typeface="Times New Roman" panose="02020603050405020304" pitchFamily="18" charset="0"/>
                <a:cs typeface="Times New Roman" panose="02020603050405020304" pitchFamily="18" charset="0"/>
              </a:rPr>
              <a:t>l </a:t>
            </a:r>
            <a:r>
              <a:rPr lang="zh-CN" altLang="en-US" sz="2000" kern="0" dirty="0">
                <a:solidFill>
                  <a:srgbClr val="0000CC"/>
                </a:solidFill>
                <a:latin typeface="Times New Roman" panose="02020603050405020304" pitchFamily="18" charset="0"/>
                <a:cs typeface="Times New Roman" panose="02020603050405020304" pitchFamily="18" charset="0"/>
              </a:rPr>
              <a:t>都不相同，</a:t>
            </a:r>
            <a:r>
              <a:rPr lang="en-US" altLang="zh-CN" sz="2000" kern="0" dirty="0">
                <a:solidFill>
                  <a:srgbClr val="0000CC"/>
                </a:solidFill>
                <a:latin typeface="Times New Roman" panose="02020603050405020304" pitchFamily="18" charset="0"/>
                <a:cs typeface="Times New Roman" panose="02020603050405020304" pitchFamily="18" charset="0"/>
              </a:rPr>
              <a:t>n&gt;3</a:t>
            </a:r>
            <a:r>
              <a:rPr lang="zh-CN" altLang="en-US" sz="2000" kern="0" dirty="0">
                <a:solidFill>
                  <a:srgbClr val="0000CC"/>
                </a:solidFill>
                <a:latin typeface="Times New Roman" panose="02020603050405020304" pitchFamily="18" charset="0"/>
                <a:cs typeface="Times New Roman" panose="02020603050405020304" pitchFamily="18" charset="0"/>
              </a:rPr>
              <a:t>时，可能发生</a:t>
            </a:r>
            <a:r>
              <a:rPr lang="zh-CN" altLang="en-US" sz="2000" kern="0" dirty="0">
                <a:solidFill>
                  <a:srgbClr val="FF0000"/>
                </a:solidFill>
                <a:latin typeface="Times New Roman" panose="02020603050405020304" pitchFamily="18" charset="0"/>
                <a:cs typeface="Times New Roman" panose="02020603050405020304" pitchFamily="18" charset="0"/>
              </a:rPr>
              <a:t>能级交错</a:t>
            </a:r>
            <a:r>
              <a:rPr lang="zh-CN" altLang="en-US" sz="2000" kern="0" dirty="0">
                <a:latin typeface="Times New Roman" panose="02020603050405020304" pitchFamily="18" charset="0"/>
                <a:cs typeface="Times New Roman" panose="02020603050405020304" pitchFamily="18" charset="0"/>
              </a:rPr>
              <a:t>。</a:t>
            </a:r>
          </a:p>
          <a:p>
            <a:pPr marL="504000">
              <a:lnSpc>
                <a:spcPct val="90000"/>
              </a:lnSpc>
              <a:defRPr/>
            </a:pPr>
            <a:r>
              <a:rPr lang="zh-CN" altLang="en-US" sz="2000" kern="0" dirty="0">
                <a:solidFill>
                  <a:srgbClr val="0000CC"/>
                </a:solidFill>
                <a:latin typeface="Times New Roman" panose="02020603050405020304" pitchFamily="18" charset="0"/>
                <a:cs typeface="Times New Roman" panose="02020603050405020304" pitchFamily="18" charset="0"/>
              </a:rPr>
              <a:t> 通过光谱试验总结出的近似能级图如下：</a:t>
            </a:r>
          </a:p>
        </p:txBody>
      </p:sp>
      <p:sp>
        <p:nvSpPr>
          <p:cNvPr id="7" name="Text Box 55"/>
          <p:cNvSpPr txBox="1">
            <a:spLocks noChangeArrowheads="1"/>
          </p:cNvSpPr>
          <p:nvPr/>
        </p:nvSpPr>
        <p:spPr bwMode="auto">
          <a:xfrm>
            <a:off x="442913" y="247650"/>
            <a:ext cx="5545137"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9" tIns="45709" rIns="91419" bIns="45709">
            <a:spAutoFit/>
          </a:bodyPr>
          <a:lstStyle>
            <a:lvl1pPr>
              <a:defRPr b="1">
                <a:solidFill>
                  <a:schemeClr val="tx1"/>
                </a:solidFill>
                <a:latin typeface="Arial" panose="020B0604020202020204" pitchFamily="34" charset="0"/>
                <a:ea typeface="华文细黑" panose="02010600040101010101" pitchFamily="2" charset="-122"/>
              </a:defRPr>
            </a:lvl1pPr>
            <a:lvl2pPr marL="742950" indent="-285750">
              <a:defRPr b="1">
                <a:solidFill>
                  <a:schemeClr val="tx1"/>
                </a:solidFill>
                <a:latin typeface="Arial" panose="020B0604020202020204" pitchFamily="34" charset="0"/>
                <a:ea typeface="华文细黑" panose="02010600040101010101" pitchFamily="2" charset="-122"/>
              </a:defRPr>
            </a:lvl2pPr>
            <a:lvl3pPr marL="1143000" indent="-228600">
              <a:defRPr b="1">
                <a:solidFill>
                  <a:schemeClr val="tx1"/>
                </a:solidFill>
                <a:latin typeface="Arial" panose="020B0604020202020204" pitchFamily="34" charset="0"/>
                <a:ea typeface="华文细黑" panose="02010600040101010101" pitchFamily="2" charset="-122"/>
              </a:defRPr>
            </a:lvl3pPr>
            <a:lvl4pPr marL="1600200" indent="-228600">
              <a:defRPr b="1">
                <a:solidFill>
                  <a:schemeClr val="tx1"/>
                </a:solidFill>
                <a:latin typeface="Arial" panose="020B0604020202020204" pitchFamily="34" charset="0"/>
                <a:ea typeface="华文细黑" panose="02010600040101010101" pitchFamily="2" charset="-122"/>
              </a:defRPr>
            </a:lvl4pPr>
            <a:lvl5pPr marL="2057400" indent="-228600">
              <a:defRPr b="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9pPr>
          </a:lstStyle>
          <a:p>
            <a:pPr eaLnBrk="1" hangingPunct="1">
              <a:defRPr/>
            </a:pPr>
            <a:r>
              <a:rPr lang="en-US" altLang="zh-CN" sz="2600" dirty="0">
                <a:latin typeface="+mn-ea"/>
                <a:cs typeface="Times New Roman" panose="02020603050405020304" pitchFamily="18" charset="0"/>
              </a:rPr>
              <a:t>1.3.2</a:t>
            </a:r>
            <a:r>
              <a:rPr lang="en-US" altLang="zh-CN" sz="2600" dirty="0">
                <a:latin typeface="Times New Roman" panose="02020603050405020304" pitchFamily="18" charset="0"/>
                <a:ea typeface="+mn-ea"/>
                <a:cs typeface="Times New Roman" panose="02020603050405020304" pitchFamily="18" charset="0"/>
              </a:rPr>
              <a:t> </a:t>
            </a:r>
            <a:r>
              <a:rPr lang="zh-CN" altLang="en-US" sz="2600" dirty="0">
                <a:latin typeface="Times New Roman" panose="02020603050405020304" pitchFamily="18" charset="0"/>
                <a:ea typeface="+mn-ea"/>
                <a:cs typeface="Times New Roman" panose="02020603050405020304" pitchFamily="18" charset="0"/>
              </a:rPr>
              <a:t>屏蔽效应与钻</a:t>
            </a:r>
            <a:r>
              <a:rPr lang="en-US" altLang="zh-CN" sz="2600" dirty="0">
                <a:latin typeface="Times New Roman" panose="02020603050405020304" pitchFamily="18" charset="0"/>
                <a:ea typeface="+mn-ea"/>
                <a:cs typeface="Times New Roman" panose="02020603050405020304" pitchFamily="18" charset="0"/>
              </a:rPr>
              <a:t>(</a:t>
            </a:r>
            <a:r>
              <a:rPr lang="zh-CN" altLang="en-US" sz="2600" dirty="0">
                <a:latin typeface="Times New Roman" panose="02020603050405020304" pitchFamily="18" charset="0"/>
                <a:ea typeface="+mn-ea"/>
                <a:cs typeface="Times New Roman" panose="02020603050405020304" pitchFamily="18" charset="0"/>
              </a:rPr>
              <a:t>贯</a:t>
            </a:r>
            <a:r>
              <a:rPr lang="en-US" altLang="zh-CN" sz="2600" dirty="0">
                <a:latin typeface="Times New Roman" panose="02020603050405020304" pitchFamily="18" charset="0"/>
                <a:ea typeface="+mn-ea"/>
                <a:cs typeface="Times New Roman" panose="02020603050405020304" pitchFamily="18" charset="0"/>
              </a:rPr>
              <a:t>)</a:t>
            </a:r>
            <a:r>
              <a:rPr lang="zh-CN" altLang="en-US" sz="2600" dirty="0">
                <a:latin typeface="Times New Roman" panose="02020603050405020304" pitchFamily="18" charset="0"/>
                <a:ea typeface="+mn-ea"/>
                <a:cs typeface="Times New Roman" panose="02020603050405020304" pitchFamily="18" charset="0"/>
              </a:rPr>
              <a:t> 穿效应</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withEffect">
                                  <p:stCondLst>
                                    <p:cond delay="0"/>
                                  </p:stCondLst>
                                  <p:childTnLst>
                                    <p:set>
                                      <p:cBhvr>
                                        <p:cTn id="6" dur="1" fill="hold">
                                          <p:stCondLst>
                                            <p:cond delay="0"/>
                                          </p:stCondLst>
                                        </p:cTn>
                                        <p:tgtEl>
                                          <p:spTgt spid="5">
                                            <p:txEl>
                                              <p:charRg st="4294967295" end="4294967295"/>
                                            </p:txEl>
                                          </p:spTgt>
                                        </p:tgtEl>
                                        <p:attrNameLst>
                                          <p:attrName>style.visibility</p:attrName>
                                        </p:attrNameLst>
                                      </p:cBhvr>
                                      <p:to>
                                        <p:strVal val="visible"/>
                                      </p:to>
                                    </p:set>
                                    <p:animEffect transition="in" filter="dissolve">
                                      <p:cBhvr>
                                        <p:cTn id="7" dur="500"/>
                                        <p:tgtEl>
                                          <p:spTgt spid="5">
                                            <p:txEl>
                                              <p:charRg st="4294967295" end="4294967295"/>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dissolve">
                                      <p:cBhvr>
                                        <p:cTn id="12" dur="500"/>
                                        <p:tgtEl>
                                          <p:spTgt spid="6">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dissolve">
                                      <p:cBhvr>
                                        <p:cTn id="17" dur="500"/>
                                        <p:tgtEl>
                                          <p:spTgt spid="6">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dissolve">
                                      <p:cBhvr>
                                        <p:cTn id="22" dur="500"/>
                                        <p:tgtEl>
                                          <p:spTgt spid="6">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dissolve">
                                      <p:cBhvr>
                                        <p:cTn id="27" dur="500"/>
                                        <p:tgtEl>
                                          <p:spTgt spid="6">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6">
                                            <p:txEl>
                                              <p:pRg st="5" end="5"/>
                                            </p:txEl>
                                          </p:spTgt>
                                        </p:tgtEl>
                                        <p:attrNameLst>
                                          <p:attrName>style.visibility</p:attrName>
                                        </p:attrNameLst>
                                      </p:cBhvr>
                                      <p:to>
                                        <p:strVal val="visible"/>
                                      </p:to>
                                    </p:set>
                                    <p:animEffect transition="in" filter="dissolve">
                                      <p:cBhvr>
                                        <p:cTn id="32" dur="500"/>
                                        <p:tgtEl>
                                          <p:spTgt spid="6">
                                            <p:txEl>
                                              <p:pRg st="5" end="5"/>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6">
                                            <p:txEl>
                                              <p:pRg st="6" end="6"/>
                                            </p:txEl>
                                          </p:spTgt>
                                        </p:tgtEl>
                                        <p:attrNameLst>
                                          <p:attrName>style.visibility</p:attrName>
                                        </p:attrNameLst>
                                      </p:cBhvr>
                                      <p:to>
                                        <p:strVal val="visible"/>
                                      </p:to>
                                    </p:set>
                                    <p:animEffect transition="in" filter="dissolve">
                                      <p:cBhvr>
                                        <p:cTn id="37" dur="500"/>
                                        <p:tgtEl>
                                          <p:spTgt spid="6">
                                            <p:txEl>
                                              <p:pRg st="6" end="6"/>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6">
                                            <p:txEl>
                                              <p:pRg st="7" end="7"/>
                                            </p:txEl>
                                          </p:spTgt>
                                        </p:tgtEl>
                                        <p:attrNameLst>
                                          <p:attrName>style.visibility</p:attrName>
                                        </p:attrNameLst>
                                      </p:cBhvr>
                                      <p:to>
                                        <p:strVal val="visible"/>
                                      </p:to>
                                    </p:set>
                                    <p:animEffect transition="in" filter="dissolve">
                                      <p:cBhvr>
                                        <p:cTn id="42" dur="500"/>
                                        <p:tgtEl>
                                          <p:spTgt spid="6">
                                            <p:txEl>
                                              <p:pRg st="7" end="7"/>
                                            </p:txEl>
                                          </p:spTgt>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9" presetClass="entr" presetSubtype="0" fill="hold" grpId="0" nodeType="clickEffect">
                                  <p:stCondLst>
                                    <p:cond delay="0"/>
                                  </p:stCondLst>
                                  <p:childTnLst>
                                    <p:set>
                                      <p:cBhvr>
                                        <p:cTn id="46" dur="1" fill="hold">
                                          <p:stCondLst>
                                            <p:cond delay="0"/>
                                          </p:stCondLst>
                                        </p:cTn>
                                        <p:tgtEl>
                                          <p:spTgt spid="6">
                                            <p:txEl>
                                              <p:pRg st="8" end="8"/>
                                            </p:txEl>
                                          </p:spTgt>
                                        </p:tgtEl>
                                        <p:attrNameLst>
                                          <p:attrName>style.visibility</p:attrName>
                                        </p:attrNameLst>
                                      </p:cBhvr>
                                      <p:to>
                                        <p:strVal val="visible"/>
                                      </p:to>
                                    </p:set>
                                    <p:animEffect transition="in" filter="dissolve">
                                      <p:cBhvr>
                                        <p:cTn id="47" dur="500"/>
                                        <p:tgtEl>
                                          <p:spTgt spid="6">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build="p"/>
    </p:bldLst>
  </p:timing>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43362" name="Group 48"/>
          <p:cNvGrpSpPr>
            <a:grpSpLocks/>
          </p:cNvGrpSpPr>
          <p:nvPr/>
        </p:nvGrpSpPr>
        <p:grpSpPr bwMode="auto">
          <a:xfrm>
            <a:off x="971551" y="1131888"/>
            <a:ext cx="4536553" cy="3781425"/>
            <a:chOff x="158" y="799"/>
            <a:chExt cx="4673" cy="3434"/>
          </a:xfrm>
        </p:grpSpPr>
        <p:pic>
          <p:nvPicPr>
            <p:cNvPr id="14336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9" y="799"/>
              <a:ext cx="1066" cy="31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368" name="图片 18" descr="Pauling近似能级图"/>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 y="1175"/>
              <a:ext cx="4309" cy="30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369" name="Rectangle 40"/>
            <p:cNvSpPr>
              <a:spLocks noChangeArrowheads="1"/>
            </p:cNvSpPr>
            <p:nvPr/>
          </p:nvSpPr>
          <p:spPr bwMode="auto">
            <a:xfrm>
              <a:off x="3696" y="2787"/>
              <a:ext cx="116" cy="3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zh-CN"/>
            </a:p>
          </p:txBody>
        </p:sp>
        <p:sp>
          <p:nvSpPr>
            <p:cNvPr id="143370" name="Line 42"/>
            <p:cNvSpPr>
              <a:spLocks noChangeShapeType="1"/>
            </p:cNvSpPr>
            <p:nvPr/>
          </p:nvSpPr>
          <p:spPr bwMode="auto">
            <a:xfrm flipV="1">
              <a:off x="1973" y="2931"/>
              <a:ext cx="1497" cy="590"/>
            </a:xfrm>
            <a:prstGeom prst="line">
              <a:avLst/>
            </a:prstGeom>
            <a:noFill/>
            <a:ln w="9525">
              <a:solidFill>
                <a:srgbClr val="FF0000"/>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3371" name="Line 43"/>
            <p:cNvSpPr>
              <a:spLocks noChangeShapeType="1"/>
            </p:cNvSpPr>
            <p:nvPr/>
          </p:nvSpPr>
          <p:spPr bwMode="auto">
            <a:xfrm flipV="1">
              <a:off x="1973" y="2341"/>
              <a:ext cx="1769" cy="725"/>
            </a:xfrm>
            <a:prstGeom prst="line">
              <a:avLst/>
            </a:prstGeom>
            <a:noFill/>
            <a:ln w="9525">
              <a:solidFill>
                <a:srgbClr val="FF0000"/>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3372" name="Line 44"/>
            <p:cNvSpPr>
              <a:spLocks noChangeShapeType="1"/>
            </p:cNvSpPr>
            <p:nvPr/>
          </p:nvSpPr>
          <p:spPr bwMode="auto">
            <a:xfrm flipV="1">
              <a:off x="1973" y="1434"/>
              <a:ext cx="2858" cy="1178"/>
            </a:xfrm>
            <a:prstGeom prst="line">
              <a:avLst/>
            </a:prstGeom>
            <a:noFill/>
            <a:ln w="9525">
              <a:solidFill>
                <a:srgbClr val="FF0000"/>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3373" name="Line 45"/>
            <p:cNvSpPr>
              <a:spLocks noChangeShapeType="1"/>
            </p:cNvSpPr>
            <p:nvPr/>
          </p:nvSpPr>
          <p:spPr bwMode="auto">
            <a:xfrm flipV="1">
              <a:off x="1973" y="1066"/>
              <a:ext cx="2858" cy="1178"/>
            </a:xfrm>
            <a:prstGeom prst="line">
              <a:avLst/>
            </a:prstGeom>
            <a:noFill/>
            <a:ln w="9525">
              <a:solidFill>
                <a:srgbClr val="FF0000"/>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3374" name="Line 46"/>
            <p:cNvSpPr>
              <a:spLocks noChangeShapeType="1"/>
            </p:cNvSpPr>
            <p:nvPr/>
          </p:nvSpPr>
          <p:spPr bwMode="auto">
            <a:xfrm flipV="1">
              <a:off x="1973" y="981"/>
              <a:ext cx="1769" cy="725"/>
            </a:xfrm>
            <a:prstGeom prst="line">
              <a:avLst/>
            </a:prstGeom>
            <a:noFill/>
            <a:ln w="9525">
              <a:solidFill>
                <a:srgbClr val="FF0000"/>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5" name="文本框 14"/>
          <p:cNvSpPr txBox="1"/>
          <p:nvPr/>
        </p:nvSpPr>
        <p:spPr>
          <a:xfrm>
            <a:off x="1174750" y="800100"/>
            <a:ext cx="5087938" cy="461963"/>
          </a:xfrm>
          <a:prstGeom prst="rect">
            <a:avLst/>
          </a:prstGeom>
          <a:noFill/>
        </p:spPr>
        <p:txBody>
          <a:bodyPr>
            <a:spAutoFit/>
          </a:bodyPr>
          <a:lstStyle/>
          <a:p>
            <a:pPr marL="342900" indent="-342900">
              <a:buClr>
                <a:schemeClr val="tx1"/>
              </a:buClr>
              <a:buFont typeface="Wingdings" panose="05000000000000000000" pitchFamily="2" charset="2"/>
              <a:buChar char="n"/>
              <a:defRPr/>
            </a:pPr>
            <a:r>
              <a:rPr lang="zh-CN" altLang="en-US" sz="2400" dirty="0">
                <a:solidFill>
                  <a:srgbClr val="FF0000"/>
                </a:solidFill>
                <a:latin typeface="+mn-ea"/>
                <a:ea typeface="+mn-ea"/>
              </a:rPr>
              <a:t> </a:t>
            </a:r>
            <a:r>
              <a:rPr lang="zh-CN" altLang="en-US" sz="2400" dirty="0">
                <a:solidFill>
                  <a:srgbClr val="FF0000"/>
                </a:solidFill>
                <a:latin typeface="+mn-ea"/>
                <a:ea typeface="+mn-ea"/>
                <a:sym typeface="cajcd fnta1"/>
              </a:rPr>
              <a:t>近似</a:t>
            </a:r>
            <a:r>
              <a:rPr lang="zh-CN" altLang="en-US" sz="2400" dirty="0">
                <a:solidFill>
                  <a:srgbClr val="FF0000"/>
                </a:solidFill>
                <a:latin typeface="+mn-ea"/>
                <a:ea typeface="+mn-ea"/>
              </a:rPr>
              <a:t>能级图</a:t>
            </a:r>
          </a:p>
        </p:txBody>
      </p:sp>
      <p:sp>
        <p:nvSpPr>
          <p:cNvPr id="16" name="Text Box 41"/>
          <p:cNvSpPr txBox="1">
            <a:spLocks noChangeArrowheads="1"/>
          </p:cNvSpPr>
          <p:nvPr/>
        </p:nvSpPr>
        <p:spPr bwMode="auto">
          <a:xfrm>
            <a:off x="4833938" y="3584575"/>
            <a:ext cx="4105275" cy="1014413"/>
          </a:xfrm>
          <a:prstGeom prst="rect">
            <a:avLst/>
          </a:prstGeom>
          <a:solidFill>
            <a:schemeClr val="bg1"/>
          </a:solidFill>
          <a:ln>
            <a:noFill/>
          </a:ln>
          <a:effectLst/>
        </p:spPr>
        <p:txBody>
          <a:bodyPr>
            <a:spAutoFit/>
          </a:bodyPr>
          <a:lstStyle/>
          <a:p>
            <a:pPr marL="342900" indent="-342900">
              <a:buClr>
                <a:srgbClr val="FF0000"/>
              </a:buClr>
              <a:buFont typeface="Wingdings" panose="05000000000000000000" pitchFamily="2" charset="2"/>
              <a:buChar char="p"/>
              <a:defRPr/>
            </a:pPr>
            <a:r>
              <a:rPr lang="en-US" altLang="zh-CN" sz="2000" i="1" dirty="0">
                <a:solidFill>
                  <a:srgbClr val="000099"/>
                </a:solidFill>
                <a:latin typeface="Times New Roman" panose="02020603050405020304" pitchFamily="18" charset="0"/>
                <a:ea typeface="+mn-ea"/>
                <a:cs typeface="Times New Roman" panose="02020603050405020304" pitchFamily="18" charset="0"/>
              </a:rPr>
              <a:t>n </a:t>
            </a:r>
            <a:r>
              <a:rPr lang="zh-CN" altLang="en-US" sz="2000" dirty="0">
                <a:solidFill>
                  <a:srgbClr val="000099"/>
                </a:solidFill>
                <a:latin typeface="Times New Roman" panose="02020603050405020304" pitchFamily="18" charset="0"/>
                <a:ea typeface="+mn-ea"/>
                <a:cs typeface="Times New Roman" panose="02020603050405020304" pitchFamily="18" charset="0"/>
              </a:rPr>
              <a:t>越大，轨道能越高</a:t>
            </a:r>
          </a:p>
          <a:p>
            <a:pPr marL="342900" indent="-342900">
              <a:buClr>
                <a:srgbClr val="FF0000"/>
              </a:buClr>
              <a:buFont typeface="Wingdings" panose="05000000000000000000" pitchFamily="2" charset="2"/>
              <a:buChar char="p"/>
              <a:defRPr/>
            </a:pPr>
            <a:r>
              <a:rPr lang="en-US" altLang="zh-CN" sz="2000" i="1" dirty="0">
                <a:solidFill>
                  <a:srgbClr val="000099"/>
                </a:solidFill>
                <a:latin typeface="Times New Roman" panose="02020603050405020304" pitchFamily="18" charset="0"/>
                <a:ea typeface="+mn-ea"/>
                <a:cs typeface="Times New Roman" panose="02020603050405020304" pitchFamily="18" charset="0"/>
              </a:rPr>
              <a:t>n </a:t>
            </a:r>
            <a:r>
              <a:rPr lang="zh-CN" altLang="en-US" sz="2000" dirty="0">
                <a:solidFill>
                  <a:srgbClr val="000099"/>
                </a:solidFill>
                <a:latin typeface="Times New Roman" panose="02020603050405020304" pitchFamily="18" charset="0"/>
                <a:ea typeface="+mn-ea"/>
                <a:cs typeface="Times New Roman" panose="02020603050405020304" pitchFamily="18" charset="0"/>
              </a:rPr>
              <a:t>相同，</a:t>
            </a:r>
            <a:r>
              <a:rPr lang="en-US" altLang="zh-CN" sz="2000" i="1" dirty="0">
                <a:solidFill>
                  <a:srgbClr val="000099"/>
                </a:solidFill>
                <a:latin typeface="Times New Roman" panose="02020603050405020304" pitchFamily="18" charset="0"/>
                <a:ea typeface="+mn-ea"/>
                <a:cs typeface="Times New Roman" panose="02020603050405020304" pitchFamily="18" charset="0"/>
              </a:rPr>
              <a:t>l </a:t>
            </a:r>
            <a:r>
              <a:rPr lang="zh-CN" altLang="en-US" sz="2000" dirty="0">
                <a:solidFill>
                  <a:srgbClr val="000099"/>
                </a:solidFill>
                <a:latin typeface="Times New Roman" panose="02020603050405020304" pitchFamily="18" charset="0"/>
                <a:ea typeface="+mn-ea"/>
                <a:cs typeface="Times New Roman" panose="02020603050405020304" pitchFamily="18" charset="0"/>
              </a:rPr>
              <a:t>越大，轨道能越高</a:t>
            </a:r>
            <a:endParaRPr lang="en-US" altLang="zh-CN" sz="2000" dirty="0">
              <a:solidFill>
                <a:srgbClr val="000099"/>
              </a:solidFill>
              <a:latin typeface="Times New Roman" panose="02020603050405020304" pitchFamily="18" charset="0"/>
              <a:ea typeface="+mn-ea"/>
              <a:cs typeface="Times New Roman" panose="02020603050405020304" pitchFamily="18" charset="0"/>
            </a:endParaRPr>
          </a:p>
          <a:p>
            <a:pPr marL="342900" indent="-342900">
              <a:buClr>
                <a:srgbClr val="FF0000"/>
              </a:buClr>
              <a:buFont typeface="Wingdings" panose="05000000000000000000" pitchFamily="2" charset="2"/>
              <a:buChar char="p"/>
              <a:defRPr/>
            </a:pPr>
            <a:r>
              <a:rPr lang="zh-CN" altLang="en-US" sz="2000" dirty="0">
                <a:solidFill>
                  <a:srgbClr val="000099"/>
                </a:solidFill>
                <a:latin typeface="Times New Roman" panose="02020603050405020304" pitchFamily="18" charset="0"/>
                <a:ea typeface="+mn-ea"/>
                <a:cs typeface="Times New Roman" panose="02020603050405020304" pitchFamily="18" charset="0"/>
              </a:rPr>
              <a:t>电子层级和能级不完全对应</a:t>
            </a:r>
          </a:p>
        </p:txBody>
      </p:sp>
      <p:sp>
        <p:nvSpPr>
          <p:cNvPr id="17" name="Rectangle 50"/>
          <p:cNvSpPr>
            <a:spLocks noChangeArrowheads="1"/>
          </p:cNvSpPr>
          <p:nvPr/>
        </p:nvSpPr>
        <p:spPr bwMode="auto">
          <a:xfrm>
            <a:off x="5588000" y="2940050"/>
            <a:ext cx="2898775" cy="430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zh-CN" altLang="en-US" sz="2200" dirty="0">
                <a:latin typeface="Times New Roman" panose="02020603050405020304" pitchFamily="18" charset="0"/>
                <a:ea typeface="+mn-ea"/>
                <a:cs typeface="Times New Roman" panose="02020603050405020304" pitchFamily="18" charset="0"/>
              </a:rPr>
              <a:t>（</a:t>
            </a:r>
            <a:r>
              <a:rPr lang="en-US" altLang="zh-CN" sz="2200" dirty="0">
                <a:latin typeface="Times New Roman" panose="02020603050405020304" pitchFamily="18" charset="0"/>
                <a:ea typeface="+mn-ea"/>
                <a:cs typeface="Times New Roman" panose="02020603050405020304" pitchFamily="18" charset="0"/>
              </a:rPr>
              <a:t>1</a:t>
            </a:r>
            <a:r>
              <a:rPr lang="zh-CN" altLang="en-US" sz="2200" dirty="0">
                <a:latin typeface="Times New Roman" panose="02020603050405020304" pitchFamily="18" charset="0"/>
                <a:ea typeface="+mn-ea"/>
                <a:cs typeface="Times New Roman" panose="02020603050405020304" pitchFamily="18" charset="0"/>
              </a:rPr>
              <a:t>）鲍林近似能级图</a:t>
            </a:r>
          </a:p>
        </p:txBody>
      </p:sp>
      <p:sp>
        <p:nvSpPr>
          <p:cNvPr id="19" name="Text Box 55"/>
          <p:cNvSpPr txBox="1">
            <a:spLocks noChangeArrowheads="1"/>
          </p:cNvSpPr>
          <p:nvPr/>
        </p:nvSpPr>
        <p:spPr bwMode="auto">
          <a:xfrm>
            <a:off x="611188" y="268288"/>
            <a:ext cx="554513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9" tIns="45709" rIns="91419" bIns="45709">
            <a:spAutoFit/>
          </a:bodyPr>
          <a:lstStyle>
            <a:lvl1pPr>
              <a:defRPr b="1">
                <a:solidFill>
                  <a:schemeClr val="tx1"/>
                </a:solidFill>
                <a:latin typeface="Arial" panose="020B0604020202020204" pitchFamily="34" charset="0"/>
                <a:ea typeface="华文细黑" panose="02010600040101010101" pitchFamily="2" charset="-122"/>
              </a:defRPr>
            </a:lvl1pPr>
            <a:lvl2pPr marL="742950" indent="-285750">
              <a:defRPr b="1">
                <a:solidFill>
                  <a:schemeClr val="tx1"/>
                </a:solidFill>
                <a:latin typeface="Arial" panose="020B0604020202020204" pitchFamily="34" charset="0"/>
                <a:ea typeface="华文细黑" panose="02010600040101010101" pitchFamily="2" charset="-122"/>
              </a:defRPr>
            </a:lvl2pPr>
            <a:lvl3pPr marL="1143000" indent="-228600">
              <a:defRPr b="1">
                <a:solidFill>
                  <a:schemeClr val="tx1"/>
                </a:solidFill>
                <a:latin typeface="Arial" panose="020B0604020202020204" pitchFamily="34" charset="0"/>
                <a:ea typeface="华文细黑" panose="02010600040101010101" pitchFamily="2" charset="-122"/>
              </a:defRPr>
            </a:lvl3pPr>
            <a:lvl4pPr marL="1600200" indent="-228600">
              <a:defRPr b="1">
                <a:solidFill>
                  <a:schemeClr val="tx1"/>
                </a:solidFill>
                <a:latin typeface="Arial" panose="020B0604020202020204" pitchFamily="34" charset="0"/>
                <a:ea typeface="华文细黑" panose="02010600040101010101" pitchFamily="2" charset="-122"/>
              </a:defRPr>
            </a:lvl4pPr>
            <a:lvl5pPr marL="2057400" indent="-228600">
              <a:defRPr b="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9pPr>
          </a:lstStyle>
          <a:p>
            <a:pPr eaLnBrk="1" hangingPunct="1">
              <a:defRPr/>
            </a:pPr>
            <a:r>
              <a:rPr lang="en-US" altLang="zh-CN" sz="2800" dirty="0">
                <a:latin typeface="+mn-ea"/>
                <a:ea typeface="+mn-ea"/>
                <a:cs typeface="Times New Roman" panose="02020603050405020304" pitchFamily="18" charset="0"/>
              </a:rPr>
              <a:t>1.3.2</a:t>
            </a:r>
            <a:r>
              <a:rPr lang="en-US" altLang="zh-CN" sz="2400" dirty="0">
                <a:latin typeface="+mn-ea"/>
                <a:ea typeface="+mn-ea"/>
                <a:cs typeface="Times New Roman" panose="02020603050405020304" pitchFamily="18" charset="0"/>
              </a:rPr>
              <a:t> </a:t>
            </a:r>
            <a:r>
              <a:rPr lang="zh-CN" altLang="en-US" sz="2800" dirty="0">
                <a:latin typeface="+mn-ea"/>
                <a:ea typeface="+mn-ea"/>
                <a:cs typeface="Times New Roman" panose="02020603050405020304" pitchFamily="18" charset="0"/>
              </a:rPr>
              <a:t>多电子原子轨道能级</a:t>
            </a:r>
          </a:p>
        </p:txBody>
      </p:sp>
    </p:spTree>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ext Box 55"/>
          <p:cNvSpPr txBox="1">
            <a:spLocks noChangeArrowheads="1"/>
          </p:cNvSpPr>
          <p:nvPr/>
        </p:nvSpPr>
        <p:spPr bwMode="auto">
          <a:xfrm>
            <a:off x="627063" y="211138"/>
            <a:ext cx="416083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9" tIns="45709" rIns="91419" bIns="45709">
            <a:spAutoFit/>
          </a:bodyPr>
          <a:lstStyle>
            <a:lvl1pPr>
              <a:defRPr b="1">
                <a:solidFill>
                  <a:schemeClr val="tx1"/>
                </a:solidFill>
                <a:latin typeface="Arial" panose="020B0604020202020204" pitchFamily="34" charset="0"/>
                <a:ea typeface="华文细黑" panose="02010600040101010101" pitchFamily="2" charset="-122"/>
              </a:defRPr>
            </a:lvl1pPr>
            <a:lvl2pPr marL="742950" indent="-285750">
              <a:defRPr b="1">
                <a:solidFill>
                  <a:schemeClr val="tx1"/>
                </a:solidFill>
                <a:latin typeface="Arial" panose="020B0604020202020204" pitchFamily="34" charset="0"/>
                <a:ea typeface="华文细黑" panose="02010600040101010101" pitchFamily="2" charset="-122"/>
              </a:defRPr>
            </a:lvl2pPr>
            <a:lvl3pPr marL="1143000" indent="-228600">
              <a:defRPr b="1">
                <a:solidFill>
                  <a:schemeClr val="tx1"/>
                </a:solidFill>
                <a:latin typeface="Arial" panose="020B0604020202020204" pitchFamily="34" charset="0"/>
                <a:ea typeface="华文细黑" panose="02010600040101010101" pitchFamily="2" charset="-122"/>
              </a:defRPr>
            </a:lvl3pPr>
            <a:lvl4pPr marL="1600200" indent="-228600">
              <a:defRPr b="1">
                <a:solidFill>
                  <a:schemeClr val="tx1"/>
                </a:solidFill>
                <a:latin typeface="Arial" panose="020B0604020202020204" pitchFamily="34" charset="0"/>
                <a:ea typeface="华文细黑" panose="02010600040101010101" pitchFamily="2" charset="-122"/>
              </a:defRPr>
            </a:lvl4pPr>
            <a:lvl5pPr marL="2057400" indent="-228600">
              <a:defRPr b="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9pPr>
          </a:lstStyle>
          <a:p>
            <a:pPr eaLnBrk="1" hangingPunct="1"/>
            <a:r>
              <a:rPr lang="zh-CN" altLang="en-US" sz="2800">
                <a:latin typeface="微软雅黑" panose="020B0503020204020204" pitchFamily="34" charset="-122"/>
                <a:ea typeface="微软雅黑" panose="020B0503020204020204" pitchFamily="34" charset="-122"/>
              </a:rPr>
              <a:t>化学研究物质的总体思路</a:t>
            </a:r>
          </a:p>
        </p:txBody>
      </p:sp>
      <p:sp>
        <p:nvSpPr>
          <p:cNvPr id="25" name="未知"/>
          <p:cNvSpPr>
            <a:spLocks/>
          </p:cNvSpPr>
          <p:nvPr/>
        </p:nvSpPr>
        <p:spPr bwMode="auto">
          <a:xfrm>
            <a:off x="863600" y="1957388"/>
            <a:ext cx="2844800" cy="855662"/>
          </a:xfrm>
          <a:custGeom>
            <a:avLst/>
            <a:gdLst>
              <a:gd name="T0" fmla="*/ 2147483646 w 21600"/>
              <a:gd name="T1" fmla="*/ 2147483646 h 21600"/>
              <a:gd name="T2" fmla="*/ 2147483646 w 21600"/>
              <a:gd name="T3" fmla="*/ 0 h 21600"/>
              <a:gd name="T4" fmla="*/ 0 w 21600"/>
              <a:gd name="T5" fmla="*/ 0 h 21600"/>
              <a:gd name="T6" fmla="*/ 0 60000 65536"/>
              <a:gd name="T7" fmla="*/ 0 60000 65536"/>
              <a:gd name="T8" fmla="*/ 0 60000 65536"/>
            </a:gdLst>
            <a:ahLst/>
            <a:cxnLst>
              <a:cxn ang="T6">
                <a:pos x="T0" y="T1"/>
              </a:cxn>
              <a:cxn ang="T7">
                <a:pos x="T2" y="T3"/>
              </a:cxn>
              <a:cxn ang="T8">
                <a:pos x="T4" y="T5"/>
              </a:cxn>
            </a:cxnLst>
            <a:rect l="0" t="0" r="r" b="b"/>
            <a:pathLst>
              <a:path w="21600" h="21600">
                <a:moveTo>
                  <a:pt x="21600" y="21600"/>
                </a:moveTo>
                <a:lnTo>
                  <a:pt x="18640" y="0"/>
                </a:lnTo>
                <a:lnTo>
                  <a:pt x="0" y="0"/>
                </a:lnTo>
              </a:path>
            </a:pathLst>
          </a:custGeom>
          <a:noFill/>
          <a:ln w="9525" cap="flat" cmpd="sng">
            <a:solidFill>
              <a:srgbClr val="0066FF"/>
            </a:solidFill>
            <a:prstDash val="sysDash"/>
            <a:round/>
            <a:headEnd type="none" w="med" len="med"/>
            <a:tailEnd type="oval"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7" name="矩形 26"/>
          <p:cNvSpPr/>
          <p:nvPr/>
        </p:nvSpPr>
        <p:spPr>
          <a:xfrm>
            <a:off x="863599" y="1368426"/>
            <a:ext cx="2032000" cy="498475"/>
          </a:xfrm>
          <a:prstGeom prst="rect">
            <a:avLst/>
          </a:prstGeom>
        </p:spPr>
        <p:txBody>
          <a:bodyPr wrap="none">
            <a:spAutoFit/>
          </a:bodyPr>
          <a:lstStyle/>
          <a:p>
            <a:pPr>
              <a:lnSpc>
                <a:spcPct val="120000"/>
              </a:lnSpc>
              <a:defRPr/>
            </a:pPr>
            <a:r>
              <a:rPr lang="zh-CN" altLang="en-US" sz="2400" dirty="0">
                <a:latin typeface="+mn-ea"/>
                <a:ea typeface="+mn-ea"/>
              </a:rPr>
              <a:t>化合物的性质</a:t>
            </a:r>
            <a:endParaRPr lang="en-US" altLang="zh-CN" sz="2400" dirty="0">
              <a:latin typeface="+mn-ea"/>
              <a:ea typeface="+mn-ea"/>
            </a:endParaRPr>
          </a:p>
        </p:txBody>
      </p:sp>
      <p:cxnSp>
        <p:nvCxnSpPr>
          <p:cNvPr id="12293" name="直接连接符 4"/>
          <p:cNvCxnSpPr>
            <a:cxnSpLocks noChangeShapeType="1"/>
          </p:cNvCxnSpPr>
          <p:nvPr/>
        </p:nvCxnSpPr>
        <p:spPr bwMode="auto">
          <a:xfrm>
            <a:off x="827088" y="2795588"/>
            <a:ext cx="2881312" cy="0"/>
          </a:xfrm>
          <a:prstGeom prst="line">
            <a:avLst/>
          </a:prstGeom>
          <a:noFill/>
          <a:ln w="9525" algn="ctr">
            <a:solidFill>
              <a:srgbClr val="0066FF"/>
            </a:solidFill>
            <a:prstDash val="sys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2" name="矩形 31"/>
          <p:cNvSpPr/>
          <p:nvPr/>
        </p:nvSpPr>
        <p:spPr>
          <a:xfrm>
            <a:off x="827088" y="2193925"/>
            <a:ext cx="2647950" cy="496888"/>
          </a:xfrm>
          <a:prstGeom prst="rect">
            <a:avLst/>
          </a:prstGeom>
        </p:spPr>
        <p:txBody>
          <a:bodyPr wrap="none">
            <a:spAutoFit/>
          </a:bodyPr>
          <a:lstStyle/>
          <a:p>
            <a:pPr>
              <a:lnSpc>
                <a:spcPct val="120000"/>
              </a:lnSpc>
              <a:defRPr/>
            </a:pPr>
            <a:r>
              <a:rPr lang="zh-CN" altLang="en-US" sz="2400" dirty="0">
                <a:latin typeface="+mn-ea"/>
                <a:ea typeface="+mn-ea"/>
              </a:rPr>
              <a:t>化合物存在的状态</a:t>
            </a:r>
            <a:endParaRPr lang="en-US" altLang="zh-CN" sz="2400" dirty="0">
              <a:latin typeface="+mn-ea"/>
              <a:ea typeface="+mn-ea"/>
            </a:endParaRPr>
          </a:p>
        </p:txBody>
      </p:sp>
      <p:sp>
        <p:nvSpPr>
          <p:cNvPr id="33" name="矩形 32"/>
          <p:cNvSpPr/>
          <p:nvPr/>
        </p:nvSpPr>
        <p:spPr>
          <a:xfrm>
            <a:off x="863600" y="3122613"/>
            <a:ext cx="2844800" cy="498475"/>
          </a:xfrm>
          <a:prstGeom prst="rect">
            <a:avLst/>
          </a:prstGeom>
        </p:spPr>
        <p:txBody>
          <a:bodyPr>
            <a:spAutoFit/>
          </a:bodyPr>
          <a:lstStyle/>
          <a:p>
            <a:pPr>
              <a:lnSpc>
                <a:spcPct val="120000"/>
              </a:lnSpc>
              <a:defRPr/>
            </a:pPr>
            <a:r>
              <a:rPr lang="zh-CN" altLang="en-US" sz="2400" dirty="0">
                <a:latin typeface="+mn-ea"/>
                <a:ea typeface="+mn-ea"/>
              </a:rPr>
              <a:t>化学反应的历程</a:t>
            </a:r>
            <a:endParaRPr lang="en-US" altLang="zh-CN" sz="2400" dirty="0">
              <a:latin typeface="+mn-ea"/>
              <a:ea typeface="+mn-ea"/>
            </a:endParaRPr>
          </a:p>
        </p:txBody>
      </p:sp>
      <p:sp>
        <p:nvSpPr>
          <p:cNvPr id="35" name="未知"/>
          <p:cNvSpPr>
            <a:spLocks/>
          </p:cNvSpPr>
          <p:nvPr/>
        </p:nvSpPr>
        <p:spPr bwMode="auto">
          <a:xfrm rot="10800000" flipH="1">
            <a:off x="863600" y="2795588"/>
            <a:ext cx="2844800" cy="895350"/>
          </a:xfrm>
          <a:custGeom>
            <a:avLst/>
            <a:gdLst>
              <a:gd name="T0" fmla="*/ 2147483646 w 21600"/>
              <a:gd name="T1" fmla="*/ 2147483646 h 21600"/>
              <a:gd name="T2" fmla="*/ 2147483646 w 21600"/>
              <a:gd name="T3" fmla="*/ 0 h 21600"/>
              <a:gd name="T4" fmla="*/ 0 w 21600"/>
              <a:gd name="T5" fmla="*/ 0 h 21600"/>
              <a:gd name="T6" fmla="*/ 0 60000 65536"/>
              <a:gd name="T7" fmla="*/ 0 60000 65536"/>
              <a:gd name="T8" fmla="*/ 0 60000 65536"/>
            </a:gdLst>
            <a:ahLst/>
            <a:cxnLst>
              <a:cxn ang="T6">
                <a:pos x="T0" y="T1"/>
              </a:cxn>
              <a:cxn ang="T7">
                <a:pos x="T2" y="T3"/>
              </a:cxn>
              <a:cxn ang="T8">
                <a:pos x="T4" y="T5"/>
              </a:cxn>
            </a:cxnLst>
            <a:rect l="0" t="0" r="r" b="b"/>
            <a:pathLst>
              <a:path w="21600" h="21600">
                <a:moveTo>
                  <a:pt x="21600" y="21600"/>
                </a:moveTo>
                <a:lnTo>
                  <a:pt x="18640" y="0"/>
                </a:lnTo>
                <a:lnTo>
                  <a:pt x="0" y="0"/>
                </a:lnTo>
              </a:path>
            </a:pathLst>
          </a:custGeom>
          <a:noFill/>
          <a:ln w="9525" cap="flat" cmpd="sng">
            <a:solidFill>
              <a:srgbClr val="0066FF"/>
            </a:solidFill>
            <a:prstDash val="sysDash"/>
            <a:round/>
            <a:headEnd type="none" w="med" len="med"/>
            <a:tailEnd type="oval"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cxnSp>
        <p:nvCxnSpPr>
          <p:cNvPr id="12297" name="直接连接符 36"/>
          <p:cNvCxnSpPr>
            <a:cxnSpLocks noChangeShapeType="1"/>
          </p:cNvCxnSpPr>
          <p:nvPr/>
        </p:nvCxnSpPr>
        <p:spPr bwMode="auto">
          <a:xfrm>
            <a:off x="3708400" y="2787650"/>
            <a:ext cx="2051050" cy="0"/>
          </a:xfrm>
          <a:prstGeom prst="line">
            <a:avLst/>
          </a:prstGeom>
          <a:noFill/>
          <a:ln w="9525" algn="ctr">
            <a:solidFill>
              <a:srgbClr val="0066FF"/>
            </a:solidFill>
            <a:prstDash val="sys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8" name="矩形 37"/>
          <p:cNvSpPr/>
          <p:nvPr/>
        </p:nvSpPr>
        <p:spPr>
          <a:xfrm>
            <a:off x="3771900" y="2251075"/>
            <a:ext cx="2032000" cy="498475"/>
          </a:xfrm>
          <a:prstGeom prst="rect">
            <a:avLst/>
          </a:prstGeom>
        </p:spPr>
        <p:txBody>
          <a:bodyPr wrap="none">
            <a:spAutoFit/>
          </a:bodyPr>
          <a:lstStyle/>
          <a:p>
            <a:pPr>
              <a:lnSpc>
                <a:spcPct val="120000"/>
              </a:lnSpc>
              <a:defRPr/>
            </a:pPr>
            <a:r>
              <a:rPr lang="zh-CN" altLang="en-US" sz="2400" dirty="0">
                <a:solidFill>
                  <a:srgbClr val="0000CC"/>
                </a:solidFill>
                <a:latin typeface="+mn-ea"/>
                <a:ea typeface="+mn-ea"/>
              </a:rPr>
              <a:t>能量最低原理</a:t>
            </a:r>
            <a:endParaRPr lang="en-US" altLang="zh-CN" sz="2400" dirty="0">
              <a:solidFill>
                <a:srgbClr val="0000CC"/>
              </a:solidFill>
              <a:latin typeface="+mn-ea"/>
              <a:ea typeface="+mn-ea"/>
            </a:endParaRPr>
          </a:p>
        </p:txBody>
      </p:sp>
      <p:sp>
        <p:nvSpPr>
          <p:cNvPr id="40" name="未知"/>
          <p:cNvSpPr>
            <a:spLocks/>
          </p:cNvSpPr>
          <p:nvPr/>
        </p:nvSpPr>
        <p:spPr bwMode="auto">
          <a:xfrm flipH="1">
            <a:off x="5724128" y="2211710"/>
            <a:ext cx="2524125" cy="561975"/>
          </a:xfrm>
          <a:custGeom>
            <a:avLst/>
            <a:gdLst>
              <a:gd name="T0" fmla="*/ 2147483646 w 21600"/>
              <a:gd name="T1" fmla="*/ 2147483646 h 21600"/>
              <a:gd name="T2" fmla="*/ 2147483646 w 21600"/>
              <a:gd name="T3" fmla="*/ 0 h 21600"/>
              <a:gd name="T4" fmla="*/ 0 w 21600"/>
              <a:gd name="T5" fmla="*/ 0 h 21600"/>
              <a:gd name="T6" fmla="*/ 0 60000 65536"/>
              <a:gd name="T7" fmla="*/ 0 60000 65536"/>
              <a:gd name="T8" fmla="*/ 0 60000 65536"/>
            </a:gdLst>
            <a:ahLst/>
            <a:cxnLst>
              <a:cxn ang="T6">
                <a:pos x="T0" y="T1"/>
              </a:cxn>
              <a:cxn ang="T7">
                <a:pos x="T2" y="T3"/>
              </a:cxn>
              <a:cxn ang="T8">
                <a:pos x="T4" y="T5"/>
              </a:cxn>
            </a:cxnLst>
            <a:rect l="0" t="0" r="r" b="b"/>
            <a:pathLst>
              <a:path w="21600" h="21600">
                <a:moveTo>
                  <a:pt x="21600" y="21600"/>
                </a:moveTo>
                <a:lnTo>
                  <a:pt x="18640" y="0"/>
                </a:lnTo>
                <a:lnTo>
                  <a:pt x="0" y="0"/>
                </a:lnTo>
              </a:path>
            </a:pathLst>
          </a:custGeom>
          <a:noFill/>
          <a:ln w="9525" cap="flat" cmpd="sng">
            <a:solidFill>
              <a:srgbClr val="0066FF"/>
            </a:solidFill>
            <a:prstDash val="sysDash"/>
            <a:round/>
            <a:headEnd type="none" w="med" len="med"/>
            <a:tailEnd type="oval"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1" name="未知"/>
          <p:cNvSpPr>
            <a:spLocks/>
          </p:cNvSpPr>
          <p:nvPr/>
        </p:nvSpPr>
        <p:spPr bwMode="auto">
          <a:xfrm rot="10800000">
            <a:off x="5734050" y="2787650"/>
            <a:ext cx="2524125" cy="590550"/>
          </a:xfrm>
          <a:custGeom>
            <a:avLst/>
            <a:gdLst>
              <a:gd name="T0" fmla="*/ 2147483646 w 21600"/>
              <a:gd name="T1" fmla="*/ 2147483646 h 21600"/>
              <a:gd name="T2" fmla="*/ 2147483646 w 21600"/>
              <a:gd name="T3" fmla="*/ 0 h 21600"/>
              <a:gd name="T4" fmla="*/ 0 w 21600"/>
              <a:gd name="T5" fmla="*/ 0 h 21600"/>
              <a:gd name="T6" fmla="*/ 0 60000 65536"/>
              <a:gd name="T7" fmla="*/ 0 60000 65536"/>
              <a:gd name="T8" fmla="*/ 0 60000 65536"/>
            </a:gdLst>
            <a:ahLst/>
            <a:cxnLst>
              <a:cxn ang="T6">
                <a:pos x="T0" y="T1"/>
              </a:cxn>
              <a:cxn ang="T7">
                <a:pos x="T2" y="T3"/>
              </a:cxn>
              <a:cxn ang="T8">
                <a:pos x="T4" y="T5"/>
              </a:cxn>
            </a:cxnLst>
            <a:rect l="0" t="0" r="r" b="b"/>
            <a:pathLst>
              <a:path w="21600" h="21600">
                <a:moveTo>
                  <a:pt x="21600" y="21600"/>
                </a:moveTo>
                <a:lnTo>
                  <a:pt x="18640" y="0"/>
                </a:lnTo>
                <a:lnTo>
                  <a:pt x="0" y="0"/>
                </a:lnTo>
              </a:path>
            </a:pathLst>
          </a:custGeom>
          <a:noFill/>
          <a:ln w="9525" cap="flat" cmpd="sng">
            <a:solidFill>
              <a:srgbClr val="0066FF"/>
            </a:solidFill>
            <a:prstDash val="sysDash"/>
            <a:round/>
            <a:headEnd type="none" w="med" len="med"/>
            <a:tailEnd type="oval"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2" name="矩形 41"/>
          <p:cNvSpPr/>
          <p:nvPr/>
        </p:nvSpPr>
        <p:spPr>
          <a:xfrm>
            <a:off x="6156325" y="3441700"/>
            <a:ext cx="1944688" cy="498475"/>
          </a:xfrm>
          <a:prstGeom prst="rect">
            <a:avLst/>
          </a:prstGeom>
        </p:spPr>
        <p:txBody>
          <a:bodyPr>
            <a:spAutoFit/>
          </a:bodyPr>
          <a:lstStyle/>
          <a:p>
            <a:pPr>
              <a:lnSpc>
                <a:spcPct val="120000"/>
              </a:lnSpc>
              <a:defRPr/>
            </a:pPr>
            <a:r>
              <a:rPr lang="zh-CN" altLang="en-US" sz="2400" dirty="0">
                <a:latin typeface="+mn-ea"/>
                <a:ea typeface="+mn-ea"/>
              </a:rPr>
              <a:t>    </a:t>
            </a:r>
            <a:r>
              <a:rPr lang="zh-CN" altLang="en-US" sz="2400" dirty="0">
                <a:solidFill>
                  <a:srgbClr val="FF0000"/>
                </a:solidFill>
                <a:latin typeface="+mn-ea"/>
                <a:ea typeface="+mn-ea"/>
              </a:rPr>
              <a:t>空间效应</a:t>
            </a:r>
            <a:endParaRPr lang="en-US" altLang="zh-CN" sz="2400" dirty="0">
              <a:solidFill>
                <a:srgbClr val="FF0000"/>
              </a:solidFill>
              <a:latin typeface="+mn-ea"/>
              <a:ea typeface="+mn-ea"/>
            </a:endParaRPr>
          </a:p>
        </p:txBody>
      </p:sp>
      <p:sp>
        <p:nvSpPr>
          <p:cNvPr id="43" name="矩形 42"/>
          <p:cNvSpPr/>
          <p:nvPr/>
        </p:nvSpPr>
        <p:spPr>
          <a:xfrm>
            <a:off x="6081713" y="1673225"/>
            <a:ext cx="1944687" cy="496888"/>
          </a:xfrm>
          <a:prstGeom prst="rect">
            <a:avLst/>
          </a:prstGeom>
        </p:spPr>
        <p:txBody>
          <a:bodyPr>
            <a:spAutoFit/>
          </a:bodyPr>
          <a:lstStyle/>
          <a:p>
            <a:pPr>
              <a:lnSpc>
                <a:spcPct val="120000"/>
              </a:lnSpc>
              <a:defRPr/>
            </a:pPr>
            <a:r>
              <a:rPr lang="zh-CN" altLang="en-US" sz="2400" dirty="0">
                <a:solidFill>
                  <a:srgbClr val="FF0000"/>
                </a:solidFill>
                <a:latin typeface="+mn-ea"/>
                <a:ea typeface="+mn-ea"/>
              </a:rPr>
              <a:t>    电子效应</a:t>
            </a:r>
            <a:endParaRPr lang="en-US" altLang="zh-CN" sz="2400" dirty="0">
              <a:solidFill>
                <a:srgbClr val="FF0000"/>
              </a:solidFill>
              <a:latin typeface="+mn-ea"/>
              <a:ea typeface="+mn-ea"/>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1229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5"/>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1229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8"/>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4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3"/>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nodeType="clickEffect">
                                  <p:stCondLst>
                                    <p:cond delay="0"/>
                                  </p:stCondLst>
                                  <p:childTnLst>
                                    <p:set>
                                      <p:cBhvr>
                                        <p:cTn id="36" dur="1" fill="hold">
                                          <p:stCondLst>
                                            <p:cond delay="0"/>
                                          </p:stCondLst>
                                        </p:cTn>
                                        <p:tgtEl>
                                          <p:spTgt spid="4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32" grpId="0"/>
      <p:bldP spid="33" grpId="0"/>
      <p:bldP spid="38" grpId="0"/>
      <p:bldP spid="42" grpId="0"/>
      <p:bldP spid="43" grpId="0"/>
    </p:bldLst>
  </p:timing>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文本框 14"/>
          <p:cNvSpPr txBox="1"/>
          <p:nvPr/>
        </p:nvSpPr>
        <p:spPr>
          <a:xfrm>
            <a:off x="1174750" y="800100"/>
            <a:ext cx="5087938" cy="461963"/>
          </a:xfrm>
          <a:prstGeom prst="rect">
            <a:avLst/>
          </a:prstGeom>
          <a:noFill/>
        </p:spPr>
        <p:txBody>
          <a:bodyPr>
            <a:spAutoFit/>
          </a:bodyPr>
          <a:lstStyle/>
          <a:p>
            <a:pPr marL="342900" indent="-342900">
              <a:buClr>
                <a:schemeClr val="tx1"/>
              </a:buClr>
              <a:buFont typeface="Wingdings" panose="05000000000000000000" pitchFamily="2" charset="2"/>
              <a:buChar char="n"/>
              <a:defRPr/>
            </a:pPr>
            <a:r>
              <a:rPr lang="zh-CN" altLang="en-US" sz="2400" dirty="0">
                <a:solidFill>
                  <a:srgbClr val="FF0000"/>
                </a:solidFill>
                <a:latin typeface="+mn-ea"/>
                <a:ea typeface="+mn-ea"/>
              </a:rPr>
              <a:t> </a:t>
            </a:r>
            <a:r>
              <a:rPr lang="zh-CN" altLang="en-US" sz="2400" dirty="0">
                <a:solidFill>
                  <a:srgbClr val="FF0000"/>
                </a:solidFill>
                <a:latin typeface="+mn-ea"/>
                <a:ea typeface="+mn-ea"/>
                <a:sym typeface="cajcd fnta1"/>
              </a:rPr>
              <a:t>近似</a:t>
            </a:r>
            <a:r>
              <a:rPr lang="zh-CN" altLang="en-US" sz="2400" dirty="0">
                <a:solidFill>
                  <a:srgbClr val="FF0000"/>
                </a:solidFill>
                <a:latin typeface="+mn-ea"/>
                <a:ea typeface="+mn-ea"/>
              </a:rPr>
              <a:t>能级图</a:t>
            </a:r>
          </a:p>
        </p:txBody>
      </p:sp>
      <p:pic>
        <p:nvPicPr>
          <p:cNvPr id="145411" name="Picture 4" descr="CI2D0002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0112" y="1018898"/>
            <a:ext cx="3024262" cy="410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Rectangle 4"/>
          <p:cNvSpPr>
            <a:spLocks noChangeArrowheads="1"/>
          </p:cNvSpPr>
          <p:nvPr/>
        </p:nvSpPr>
        <p:spPr bwMode="auto">
          <a:xfrm>
            <a:off x="952500" y="1492250"/>
            <a:ext cx="4271963" cy="981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fontAlgn="auto" hangingPunct="1">
              <a:spcBef>
                <a:spcPts val="0"/>
              </a:spcBef>
              <a:spcAft>
                <a:spcPts val="0"/>
              </a:spcAft>
              <a:defRPr/>
            </a:pPr>
            <a:r>
              <a:rPr kumimoji="0" lang="en-US" altLang="zh-CN" kern="0" dirty="0">
                <a:solidFill>
                  <a:srgbClr val="3333CC"/>
                </a:solidFill>
              </a:rPr>
              <a:t> </a:t>
            </a:r>
            <a:r>
              <a:rPr kumimoji="0" lang="zh-CN" altLang="en-US" kern="0" dirty="0">
                <a:latin typeface="+mn-ea"/>
                <a:ea typeface="+mn-ea"/>
              </a:rPr>
              <a:t>（</a:t>
            </a:r>
            <a:r>
              <a:rPr kumimoji="0" lang="en-US" altLang="zh-CN" kern="0" dirty="0">
                <a:latin typeface="+mn-ea"/>
                <a:ea typeface="+mn-ea"/>
              </a:rPr>
              <a:t>2</a:t>
            </a:r>
            <a:r>
              <a:rPr kumimoji="0" lang="zh-CN" altLang="en-US" kern="0" dirty="0">
                <a:latin typeface="+mn-ea"/>
                <a:ea typeface="+mn-ea"/>
              </a:rPr>
              <a:t>）科顿能级图</a:t>
            </a:r>
            <a:endParaRPr kumimoji="0" lang="en-US" altLang="zh-CN" kern="0" dirty="0">
              <a:latin typeface="+mn-ea"/>
              <a:ea typeface="+mn-ea"/>
            </a:endParaRPr>
          </a:p>
          <a:p>
            <a:pPr eaLnBrk="1" fontAlgn="auto" hangingPunct="1">
              <a:lnSpc>
                <a:spcPct val="200000"/>
              </a:lnSpc>
              <a:spcBef>
                <a:spcPts val="0"/>
              </a:spcBef>
              <a:spcAft>
                <a:spcPts val="0"/>
              </a:spcAft>
              <a:defRPr/>
            </a:pPr>
            <a:r>
              <a:rPr kumimoji="0" lang="en-US" altLang="zh-CN" sz="2000" kern="0" dirty="0">
                <a:solidFill>
                  <a:srgbClr val="0000CC"/>
                </a:solidFill>
                <a:latin typeface="+mn-ea"/>
                <a:ea typeface="+mn-ea"/>
              </a:rPr>
              <a:t>——</a:t>
            </a:r>
            <a:r>
              <a:rPr kumimoji="0" lang="zh-CN" altLang="en-US" sz="2000" kern="0" dirty="0">
                <a:solidFill>
                  <a:srgbClr val="0000CC"/>
                </a:solidFill>
                <a:latin typeface="+mn-ea"/>
                <a:ea typeface="+mn-ea"/>
              </a:rPr>
              <a:t>原子轨道能随原子序数的变化</a:t>
            </a:r>
            <a:endParaRPr kumimoji="0" lang="en-US" altLang="zh-CN" sz="2000" kern="0" dirty="0">
              <a:solidFill>
                <a:srgbClr val="0000CC"/>
              </a:solidFill>
              <a:latin typeface="+mn-ea"/>
              <a:ea typeface="+mn-ea"/>
            </a:endParaRPr>
          </a:p>
          <a:p>
            <a:pPr eaLnBrk="1" fontAlgn="auto" hangingPunct="1">
              <a:spcBef>
                <a:spcPts val="0"/>
              </a:spcBef>
              <a:spcAft>
                <a:spcPts val="0"/>
              </a:spcAft>
              <a:defRPr/>
            </a:pPr>
            <a:r>
              <a:rPr kumimoji="0" lang="zh-CN" altLang="en-US" kern="0" dirty="0">
                <a:solidFill>
                  <a:srgbClr val="0000CC"/>
                </a:solidFill>
              </a:rPr>
              <a:t>   </a:t>
            </a:r>
          </a:p>
        </p:txBody>
      </p:sp>
      <p:sp>
        <p:nvSpPr>
          <p:cNvPr id="7" name="Text Box 55"/>
          <p:cNvSpPr txBox="1">
            <a:spLocks noChangeArrowheads="1"/>
          </p:cNvSpPr>
          <p:nvPr/>
        </p:nvSpPr>
        <p:spPr bwMode="auto">
          <a:xfrm>
            <a:off x="611188" y="268288"/>
            <a:ext cx="554513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9" tIns="45709" rIns="91419" bIns="45709">
            <a:spAutoFit/>
          </a:bodyPr>
          <a:lstStyle>
            <a:lvl1pPr>
              <a:defRPr b="1">
                <a:solidFill>
                  <a:schemeClr val="tx1"/>
                </a:solidFill>
                <a:latin typeface="Arial" panose="020B0604020202020204" pitchFamily="34" charset="0"/>
                <a:ea typeface="华文细黑" panose="02010600040101010101" pitchFamily="2" charset="-122"/>
              </a:defRPr>
            </a:lvl1pPr>
            <a:lvl2pPr marL="742950" indent="-285750">
              <a:defRPr b="1">
                <a:solidFill>
                  <a:schemeClr val="tx1"/>
                </a:solidFill>
                <a:latin typeface="Arial" panose="020B0604020202020204" pitchFamily="34" charset="0"/>
                <a:ea typeface="华文细黑" panose="02010600040101010101" pitchFamily="2" charset="-122"/>
              </a:defRPr>
            </a:lvl2pPr>
            <a:lvl3pPr marL="1143000" indent="-228600">
              <a:defRPr b="1">
                <a:solidFill>
                  <a:schemeClr val="tx1"/>
                </a:solidFill>
                <a:latin typeface="Arial" panose="020B0604020202020204" pitchFamily="34" charset="0"/>
                <a:ea typeface="华文细黑" panose="02010600040101010101" pitchFamily="2" charset="-122"/>
              </a:defRPr>
            </a:lvl3pPr>
            <a:lvl4pPr marL="1600200" indent="-228600">
              <a:defRPr b="1">
                <a:solidFill>
                  <a:schemeClr val="tx1"/>
                </a:solidFill>
                <a:latin typeface="Arial" panose="020B0604020202020204" pitchFamily="34" charset="0"/>
                <a:ea typeface="华文细黑" panose="02010600040101010101" pitchFamily="2" charset="-122"/>
              </a:defRPr>
            </a:lvl4pPr>
            <a:lvl5pPr marL="2057400" indent="-228600">
              <a:defRPr b="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9pPr>
          </a:lstStyle>
          <a:p>
            <a:pPr eaLnBrk="1" hangingPunct="1">
              <a:defRPr/>
            </a:pPr>
            <a:r>
              <a:rPr lang="en-US" altLang="zh-CN" sz="2800" dirty="0">
                <a:latin typeface="+mn-ea"/>
                <a:ea typeface="+mn-ea"/>
                <a:cs typeface="Times New Roman" panose="02020603050405020304" pitchFamily="18" charset="0"/>
              </a:rPr>
              <a:t>1.3.2</a:t>
            </a:r>
            <a:r>
              <a:rPr lang="en-US" altLang="zh-CN" sz="2400" dirty="0">
                <a:latin typeface="+mn-ea"/>
                <a:ea typeface="+mn-ea"/>
                <a:cs typeface="Times New Roman" panose="02020603050405020304" pitchFamily="18" charset="0"/>
              </a:rPr>
              <a:t> </a:t>
            </a:r>
            <a:r>
              <a:rPr lang="zh-CN" altLang="en-US" sz="2800" dirty="0">
                <a:latin typeface="+mn-ea"/>
                <a:ea typeface="+mn-ea"/>
                <a:cs typeface="Times New Roman" panose="02020603050405020304" pitchFamily="18" charset="0"/>
              </a:rPr>
              <a:t>多电子原子轨道能级</a:t>
            </a:r>
          </a:p>
        </p:txBody>
      </p:sp>
      <p:sp>
        <p:nvSpPr>
          <p:cNvPr id="2" name="矩形 1"/>
          <p:cNvSpPr/>
          <p:nvPr/>
        </p:nvSpPr>
        <p:spPr>
          <a:xfrm>
            <a:off x="107504" y="3795886"/>
            <a:ext cx="5760640" cy="461665"/>
          </a:xfrm>
          <a:prstGeom prst="rect">
            <a:avLst/>
          </a:prstGeom>
        </p:spPr>
        <p:txBody>
          <a:bodyPr wrap="square">
            <a:spAutoFit/>
          </a:bodyPr>
          <a:lstStyle/>
          <a:p>
            <a:pPr eaLnBrk="1" fontAlgn="auto" hangingPunct="1">
              <a:lnSpc>
                <a:spcPct val="200000"/>
              </a:lnSpc>
              <a:spcBef>
                <a:spcPts val="0"/>
              </a:spcBef>
              <a:spcAft>
                <a:spcPts val="0"/>
              </a:spcAft>
              <a:defRPr/>
            </a:pPr>
            <a:r>
              <a:rPr lang="en-US" altLang="zh-CN" sz="1200" kern="0" dirty="0">
                <a:solidFill>
                  <a:srgbClr val="0000CC"/>
                </a:solidFill>
                <a:latin typeface="+mn-ea"/>
                <a:ea typeface="+mn-ea"/>
              </a:rPr>
              <a:t>http://open.163.com/movie/2019/7/4/D/MEIUNLS9Q_MEJTTAF4D.html</a:t>
            </a:r>
            <a:endParaRPr lang="zh-CN" altLang="en-US" sz="1200" kern="0" dirty="0">
              <a:solidFill>
                <a:srgbClr val="0000CC"/>
              </a:solidFill>
              <a:latin typeface="+mn-ea"/>
              <a:ea typeface="+mn-ea"/>
            </a:endParaRPr>
          </a:p>
        </p:txBody>
      </p:sp>
    </p:spTree>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3"/>
          <p:cNvSpPr txBox="1">
            <a:spLocks noChangeArrowheads="1"/>
          </p:cNvSpPr>
          <p:nvPr/>
        </p:nvSpPr>
        <p:spPr>
          <a:xfrm>
            <a:off x="1258888" y="1058863"/>
            <a:ext cx="7112000" cy="3457575"/>
          </a:xfrm>
          <a:prstGeom prst="rect">
            <a:avLst/>
          </a:prstGeom>
        </p:spPr>
        <p:txBody>
          <a:bodyPr/>
          <a:lstStyle>
            <a:lvl1pPr marL="166688" indent="-166688" algn="l" rtl="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sz="1900" b="1">
                <a:solidFill>
                  <a:schemeClr val="tx1"/>
                </a:solidFill>
                <a:latin typeface="+mn-lt"/>
                <a:ea typeface="+mn-ea"/>
                <a:cs typeface="+mn-cs"/>
              </a:defRPr>
            </a:lvl1pPr>
            <a:lvl2pPr marL="500063" indent="-166688" algn="l" rtl="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a:solidFill>
                  <a:schemeClr val="tx1"/>
                </a:solidFill>
                <a:latin typeface="+mn-lt"/>
                <a:ea typeface="+mn-ea"/>
                <a:cs typeface="+mn-cs"/>
              </a:defRPr>
            </a:lvl2pPr>
            <a:lvl3pPr marL="828675" indent="-160338" algn="l" rtl="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sz="1400">
                <a:solidFill>
                  <a:schemeClr val="tx1"/>
                </a:solidFill>
                <a:latin typeface="+mn-lt"/>
                <a:ea typeface="+mn-ea"/>
                <a:cs typeface="+mn-cs"/>
              </a:defRPr>
            </a:lvl3pPr>
            <a:lvl4pPr marL="1163638" indent="-166688" algn="l" rtl="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sz="1300">
                <a:solidFill>
                  <a:schemeClr val="tx1"/>
                </a:solidFill>
                <a:latin typeface="+mn-lt"/>
                <a:ea typeface="+mn-ea"/>
                <a:cs typeface="+mn-cs"/>
              </a:defRPr>
            </a:lvl4pPr>
            <a:lvl5pPr marL="1500188" indent="-169863" algn="l" rtl="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sz="1100">
                <a:solidFill>
                  <a:schemeClr val="tx1"/>
                </a:solidFill>
                <a:latin typeface="+mn-lt"/>
                <a:ea typeface="+mn-ea"/>
                <a:cs typeface="+mn-cs"/>
              </a:defRPr>
            </a:lvl5pPr>
            <a:lvl6pPr marL="1925853" indent="-170794" algn="l" rtl="0" fontAlgn="ctr">
              <a:lnSpc>
                <a:spcPct val="120000"/>
              </a:lnSpc>
              <a:spcBef>
                <a:spcPct val="20000"/>
              </a:spcBef>
              <a:spcAft>
                <a:spcPct val="0"/>
              </a:spcAft>
              <a:buClr>
                <a:schemeClr val="accent1"/>
              </a:buClr>
              <a:buSzPct val="60000"/>
              <a:buFont typeface="Wingdings" pitchFamily="2" charset="2"/>
              <a:buChar char="l"/>
              <a:defRPr sz="1100">
                <a:solidFill>
                  <a:schemeClr val="tx1"/>
                </a:solidFill>
                <a:latin typeface="+mn-lt"/>
                <a:ea typeface="+mn-ea"/>
                <a:cs typeface="+mn-cs"/>
              </a:defRPr>
            </a:lvl6pPr>
            <a:lvl7pPr marL="2349895" indent="-170794" algn="l" rtl="0" fontAlgn="ctr">
              <a:lnSpc>
                <a:spcPct val="120000"/>
              </a:lnSpc>
              <a:spcBef>
                <a:spcPct val="20000"/>
              </a:spcBef>
              <a:spcAft>
                <a:spcPct val="0"/>
              </a:spcAft>
              <a:buClr>
                <a:schemeClr val="accent1"/>
              </a:buClr>
              <a:buSzPct val="60000"/>
              <a:buFont typeface="Wingdings" pitchFamily="2" charset="2"/>
              <a:buChar char="l"/>
              <a:defRPr sz="1100">
                <a:solidFill>
                  <a:schemeClr val="tx1"/>
                </a:solidFill>
                <a:latin typeface="+mn-lt"/>
                <a:ea typeface="+mn-ea"/>
                <a:cs typeface="+mn-cs"/>
              </a:defRPr>
            </a:lvl7pPr>
            <a:lvl8pPr marL="2773937" indent="-170794" algn="l" rtl="0" fontAlgn="ctr">
              <a:lnSpc>
                <a:spcPct val="120000"/>
              </a:lnSpc>
              <a:spcBef>
                <a:spcPct val="20000"/>
              </a:spcBef>
              <a:spcAft>
                <a:spcPct val="0"/>
              </a:spcAft>
              <a:buClr>
                <a:schemeClr val="accent1"/>
              </a:buClr>
              <a:buSzPct val="60000"/>
              <a:buFont typeface="Wingdings" pitchFamily="2" charset="2"/>
              <a:buChar char="l"/>
              <a:defRPr sz="1100">
                <a:solidFill>
                  <a:schemeClr val="tx1"/>
                </a:solidFill>
                <a:latin typeface="+mn-lt"/>
                <a:ea typeface="+mn-ea"/>
                <a:cs typeface="+mn-cs"/>
              </a:defRPr>
            </a:lvl8pPr>
            <a:lvl9pPr marL="3197976" indent="-170794" algn="l" rtl="0" fontAlgn="ctr">
              <a:lnSpc>
                <a:spcPct val="120000"/>
              </a:lnSpc>
              <a:spcBef>
                <a:spcPct val="20000"/>
              </a:spcBef>
              <a:spcAft>
                <a:spcPct val="0"/>
              </a:spcAft>
              <a:buClr>
                <a:schemeClr val="accent1"/>
              </a:buClr>
              <a:buSzPct val="60000"/>
              <a:buFont typeface="Wingdings" pitchFamily="2" charset="2"/>
              <a:buChar char="l"/>
              <a:defRPr sz="1100">
                <a:solidFill>
                  <a:schemeClr val="tx1"/>
                </a:solidFill>
                <a:latin typeface="+mn-lt"/>
                <a:ea typeface="+mn-ea"/>
                <a:cs typeface="+mn-cs"/>
              </a:defRPr>
            </a:lvl9pPr>
          </a:lstStyle>
          <a:p>
            <a:pPr algn="just">
              <a:lnSpc>
                <a:spcPct val="150000"/>
              </a:lnSpc>
              <a:buSzPct val="100000"/>
              <a:buFont typeface="Wingdings" panose="05000000000000000000" pitchFamily="2" charset="2"/>
              <a:buChar char="n"/>
              <a:defRPr/>
            </a:pPr>
            <a:r>
              <a:rPr lang="zh-CN" altLang="en-US" sz="2400" kern="0" dirty="0">
                <a:solidFill>
                  <a:srgbClr val="0000CC"/>
                </a:solidFill>
                <a:latin typeface="+mn-ea"/>
              </a:rPr>
              <a:t>  核外电子排布的规则</a:t>
            </a:r>
          </a:p>
          <a:p>
            <a:pPr marL="0" indent="0" algn="just">
              <a:lnSpc>
                <a:spcPct val="150000"/>
              </a:lnSpc>
              <a:buSzPct val="120000"/>
              <a:buFont typeface="Wingdings" panose="05000000000000000000" pitchFamily="2" charset="2"/>
              <a:buNone/>
              <a:defRPr/>
            </a:pPr>
            <a:r>
              <a:rPr lang="zh-CN" altLang="en-US" sz="2400" kern="0" dirty="0">
                <a:solidFill>
                  <a:srgbClr val="FF0000"/>
                </a:solidFill>
                <a:latin typeface="+mn-ea"/>
              </a:rPr>
              <a:t>     ① </a:t>
            </a:r>
            <a:r>
              <a:rPr lang="en-US" altLang="zh-CN" sz="2400" kern="0" dirty="0">
                <a:solidFill>
                  <a:srgbClr val="FF0000"/>
                </a:solidFill>
                <a:latin typeface="+mn-ea"/>
              </a:rPr>
              <a:t>Pauli(</a:t>
            </a:r>
            <a:r>
              <a:rPr lang="zh-CN" altLang="en-US" sz="2400" kern="0" dirty="0">
                <a:solidFill>
                  <a:srgbClr val="FF0000"/>
                </a:solidFill>
                <a:latin typeface="+mn-ea"/>
              </a:rPr>
              <a:t>泡利）不相容原理   </a:t>
            </a:r>
          </a:p>
          <a:p>
            <a:pPr marL="0" indent="0" algn="just">
              <a:lnSpc>
                <a:spcPct val="150000"/>
              </a:lnSpc>
              <a:buSzPct val="120000"/>
              <a:buFont typeface="Wingdings" panose="05000000000000000000" pitchFamily="2" charset="2"/>
              <a:buNone/>
              <a:defRPr/>
            </a:pPr>
            <a:r>
              <a:rPr lang="zh-CN" altLang="en-US" sz="2400" kern="0" dirty="0">
                <a:solidFill>
                  <a:srgbClr val="FF0000"/>
                </a:solidFill>
                <a:latin typeface="+mn-ea"/>
              </a:rPr>
              <a:t>     ② 能量最低原理</a:t>
            </a:r>
          </a:p>
          <a:p>
            <a:pPr marL="0" indent="0" algn="just">
              <a:lnSpc>
                <a:spcPct val="150000"/>
              </a:lnSpc>
              <a:buSzPct val="120000"/>
              <a:buFont typeface="Wingdings" panose="05000000000000000000" pitchFamily="2" charset="2"/>
              <a:buNone/>
              <a:defRPr/>
            </a:pPr>
            <a:r>
              <a:rPr lang="zh-CN" altLang="en-US" sz="2400" kern="0" dirty="0">
                <a:solidFill>
                  <a:srgbClr val="FF0000"/>
                </a:solidFill>
                <a:latin typeface="+mn-ea"/>
              </a:rPr>
              <a:t>     ③ </a:t>
            </a:r>
            <a:r>
              <a:rPr lang="en-US" altLang="zh-CN" sz="2400" kern="0" dirty="0">
                <a:solidFill>
                  <a:srgbClr val="FF0000"/>
                </a:solidFill>
                <a:latin typeface="+mn-ea"/>
              </a:rPr>
              <a:t>Hund(</a:t>
            </a:r>
            <a:r>
              <a:rPr lang="zh-CN" altLang="en-US" sz="2400" kern="0" dirty="0">
                <a:solidFill>
                  <a:srgbClr val="FF0000"/>
                </a:solidFill>
                <a:latin typeface="+mn-ea"/>
              </a:rPr>
              <a:t>洪特</a:t>
            </a:r>
            <a:r>
              <a:rPr lang="en-US" altLang="zh-CN" sz="2400" kern="0" dirty="0">
                <a:solidFill>
                  <a:srgbClr val="FF0000"/>
                </a:solidFill>
                <a:latin typeface="+mn-ea"/>
              </a:rPr>
              <a:t>)</a:t>
            </a:r>
            <a:r>
              <a:rPr lang="zh-CN" altLang="en-US" sz="2400" kern="0" dirty="0">
                <a:solidFill>
                  <a:srgbClr val="FF0000"/>
                </a:solidFill>
                <a:latin typeface="+mn-ea"/>
              </a:rPr>
              <a:t>规则</a:t>
            </a:r>
          </a:p>
          <a:p>
            <a:pPr algn="just">
              <a:lnSpc>
                <a:spcPct val="150000"/>
              </a:lnSpc>
              <a:buSzPct val="100000"/>
              <a:buFont typeface="Wingdings" panose="05000000000000000000" pitchFamily="2" charset="2"/>
              <a:buChar char="n"/>
              <a:defRPr/>
            </a:pPr>
            <a:r>
              <a:rPr lang="zh-CN" altLang="en-US" sz="2400" kern="0" dirty="0">
                <a:solidFill>
                  <a:srgbClr val="0000CC"/>
                </a:solidFill>
                <a:latin typeface="+mn-ea"/>
              </a:rPr>
              <a:t> 原子结构的周期性</a:t>
            </a:r>
          </a:p>
        </p:txBody>
      </p:sp>
      <p:sp>
        <p:nvSpPr>
          <p:cNvPr id="5" name="Text Box 55"/>
          <p:cNvSpPr txBox="1">
            <a:spLocks noChangeArrowheads="1"/>
          </p:cNvSpPr>
          <p:nvPr/>
        </p:nvSpPr>
        <p:spPr bwMode="auto">
          <a:xfrm>
            <a:off x="407988" y="231775"/>
            <a:ext cx="5545137" cy="446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9" tIns="45709" rIns="91419" bIns="45709">
            <a:spAutoFit/>
          </a:bodyPr>
          <a:lstStyle>
            <a:lvl1pPr>
              <a:defRPr b="1">
                <a:solidFill>
                  <a:schemeClr val="tx1"/>
                </a:solidFill>
                <a:latin typeface="Arial" panose="020B0604020202020204" pitchFamily="34" charset="0"/>
                <a:ea typeface="华文细黑" panose="02010600040101010101" pitchFamily="2" charset="-122"/>
              </a:defRPr>
            </a:lvl1pPr>
            <a:lvl2pPr marL="742950" indent="-285750">
              <a:defRPr b="1">
                <a:solidFill>
                  <a:schemeClr val="tx1"/>
                </a:solidFill>
                <a:latin typeface="Arial" panose="020B0604020202020204" pitchFamily="34" charset="0"/>
                <a:ea typeface="华文细黑" panose="02010600040101010101" pitchFamily="2" charset="-122"/>
              </a:defRPr>
            </a:lvl2pPr>
            <a:lvl3pPr marL="1143000" indent="-228600">
              <a:defRPr b="1">
                <a:solidFill>
                  <a:schemeClr val="tx1"/>
                </a:solidFill>
                <a:latin typeface="Arial" panose="020B0604020202020204" pitchFamily="34" charset="0"/>
                <a:ea typeface="华文细黑" panose="02010600040101010101" pitchFamily="2" charset="-122"/>
              </a:defRPr>
            </a:lvl3pPr>
            <a:lvl4pPr marL="1600200" indent="-228600">
              <a:defRPr b="1">
                <a:solidFill>
                  <a:schemeClr val="tx1"/>
                </a:solidFill>
                <a:latin typeface="Arial" panose="020B0604020202020204" pitchFamily="34" charset="0"/>
                <a:ea typeface="华文细黑" panose="02010600040101010101" pitchFamily="2" charset="-122"/>
              </a:defRPr>
            </a:lvl4pPr>
            <a:lvl5pPr marL="2057400" indent="-228600">
              <a:defRPr b="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9pPr>
          </a:lstStyle>
          <a:p>
            <a:pPr eaLnBrk="1" hangingPunct="1">
              <a:defRPr/>
            </a:pPr>
            <a:r>
              <a:rPr lang="en-US" altLang="zh-CN" sz="2300" dirty="0">
                <a:latin typeface="+mn-ea"/>
                <a:cs typeface="Times New Roman" panose="02020603050405020304" pitchFamily="18" charset="0"/>
              </a:rPr>
              <a:t>1.3.3</a:t>
            </a:r>
            <a:r>
              <a:rPr lang="en-US" altLang="zh-CN" sz="2300" dirty="0">
                <a:latin typeface="Times New Roman" panose="02020603050405020304" pitchFamily="18" charset="0"/>
                <a:ea typeface="+mn-ea"/>
                <a:cs typeface="Times New Roman" panose="02020603050405020304" pitchFamily="18" charset="0"/>
              </a:rPr>
              <a:t> </a:t>
            </a:r>
            <a:r>
              <a:rPr lang="zh-CN" altLang="en-US" sz="2300" dirty="0">
                <a:latin typeface="Times New Roman" panose="02020603050405020304" pitchFamily="18" charset="0"/>
                <a:ea typeface="+mn-ea"/>
                <a:cs typeface="Times New Roman" panose="02020603050405020304" pitchFamily="18" charset="0"/>
              </a:rPr>
              <a:t>原子核外电子的排布与周期性</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dissolve">
                                      <p:cBhvr>
                                        <p:cTn id="7" dur="500"/>
                                        <p:tgtEl>
                                          <p:spTgt spid="10">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0">
                                            <p:txEl>
                                              <p:pRg st="1" end="1"/>
                                            </p:txEl>
                                          </p:spTgt>
                                        </p:tgtEl>
                                        <p:attrNameLst>
                                          <p:attrName>style.visibility</p:attrName>
                                        </p:attrNameLst>
                                      </p:cBhvr>
                                      <p:to>
                                        <p:strVal val="visible"/>
                                      </p:to>
                                    </p:set>
                                    <p:animEffect transition="in" filter="dissolve">
                                      <p:cBhvr>
                                        <p:cTn id="12" dur="500"/>
                                        <p:tgtEl>
                                          <p:spTgt spid="10">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0">
                                            <p:txEl>
                                              <p:pRg st="2" end="2"/>
                                            </p:txEl>
                                          </p:spTgt>
                                        </p:tgtEl>
                                        <p:attrNameLst>
                                          <p:attrName>style.visibility</p:attrName>
                                        </p:attrNameLst>
                                      </p:cBhvr>
                                      <p:to>
                                        <p:strVal val="visible"/>
                                      </p:to>
                                    </p:set>
                                    <p:animEffect transition="in" filter="dissolve">
                                      <p:cBhvr>
                                        <p:cTn id="17" dur="500"/>
                                        <p:tgtEl>
                                          <p:spTgt spid="10">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0">
                                            <p:txEl>
                                              <p:pRg st="3" end="3"/>
                                            </p:txEl>
                                          </p:spTgt>
                                        </p:tgtEl>
                                        <p:attrNameLst>
                                          <p:attrName>style.visibility</p:attrName>
                                        </p:attrNameLst>
                                      </p:cBhvr>
                                      <p:to>
                                        <p:strVal val="visible"/>
                                      </p:to>
                                    </p:set>
                                    <p:animEffect transition="in" filter="dissolve">
                                      <p:cBhvr>
                                        <p:cTn id="22" dur="500"/>
                                        <p:tgtEl>
                                          <p:spTgt spid="10">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10">
                                            <p:txEl>
                                              <p:pRg st="4" end="4"/>
                                            </p:txEl>
                                          </p:spTgt>
                                        </p:tgtEl>
                                        <p:attrNameLst>
                                          <p:attrName>style.visibility</p:attrName>
                                        </p:attrNameLst>
                                      </p:cBhvr>
                                      <p:to>
                                        <p:strVal val="visible"/>
                                      </p:to>
                                    </p:set>
                                    <p:animEffect transition="in" filter="dissolve">
                                      <p:cBhvr>
                                        <p:cTn id="27" dur="500"/>
                                        <p:tgtEl>
                                          <p:spTgt spid="10">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文本框 10"/>
          <p:cNvSpPr txBox="1"/>
          <p:nvPr/>
        </p:nvSpPr>
        <p:spPr>
          <a:xfrm>
            <a:off x="1042988" y="875804"/>
            <a:ext cx="5089525" cy="831850"/>
          </a:xfrm>
          <a:prstGeom prst="rect">
            <a:avLst/>
          </a:prstGeom>
          <a:noFill/>
        </p:spPr>
        <p:txBody>
          <a:bodyPr>
            <a:spAutoFit/>
          </a:bodyPr>
          <a:lstStyle/>
          <a:p>
            <a:pPr marL="342900" indent="-342900">
              <a:buClr>
                <a:schemeClr val="tx1"/>
              </a:buClr>
              <a:buFont typeface="Wingdings" panose="05000000000000000000" pitchFamily="2" charset="2"/>
              <a:buChar char="n"/>
              <a:defRPr/>
            </a:pPr>
            <a:r>
              <a:rPr lang="zh-CN" altLang="en-US" sz="2400" dirty="0">
                <a:solidFill>
                  <a:srgbClr val="FF0000"/>
                </a:solidFill>
                <a:latin typeface="+mn-ea"/>
                <a:ea typeface="+mn-ea"/>
              </a:rPr>
              <a:t>核外电子排布的规则</a:t>
            </a:r>
          </a:p>
          <a:p>
            <a:pPr marL="342900" indent="-342900">
              <a:buClr>
                <a:schemeClr val="tx1"/>
              </a:buClr>
              <a:buFont typeface="Wingdings" panose="05000000000000000000" pitchFamily="2" charset="2"/>
              <a:buChar char="n"/>
              <a:defRPr/>
            </a:pPr>
            <a:endParaRPr lang="zh-CN" altLang="en-US" sz="2400" dirty="0">
              <a:solidFill>
                <a:srgbClr val="FF0000"/>
              </a:solidFill>
              <a:latin typeface="+mn-ea"/>
              <a:ea typeface="+mn-ea"/>
            </a:endParaRPr>
          </a:p>
        </p:txBody>
      </p:sp>
      <p:sp>
        <p:nvSpPr>
          <p:cNvPr id="12" name="Rectangle 3"/>
          <p:cNvSpPr txBox="1">
            <a:spLocks noChangeArrowheads="1"/>
          </p:cNvSpPr>
          <p:nvPr/>
        </p:nvSpPr>
        <p:spPr>
          <a:xfrm>
            <a:off x="611188" y="1347788"/>
            <a:ext cx="8172450" cy="2697162"/>
          </a:xfrm>
          <a:prstGeom prst="rect">
            <a:avLst/>
          </a:prstGeom>
        </p:spPr>
        <p:txBody>
          <a:bodyPr/>
          <a:lstStyle>
            <a:lvl1pPr marL="166688" indent="-166688" algn="l" rtl="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sz="1900" b="1">
                <a:solidFill>
                  <a:schemeClr val="tx1"/>
                </a:solidFill>
                <a:latin typeface="+mn-lt"/>
                <a:ea typeface="+mn-ea"/>
                <a:cs typeface="+mn-cs"/>
              </a:defRPr>
            </a:lvl1pPr>
            <a:lvl2pPr marL="500063" indent="-166688" algn="l" rtl="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a:solidFill>
                  <a:schemeClr val="tx1"/>
                </a:solidFill>
                <a:latin typeface="+mn-lt"/>
                <a:ea typeface="+mn-ea"/>
                <a:cs typeface="+mn-cs"/>
              </a:defRPr>
            </a:lvl2pPr>
            <a:lvl3pPr marL="828675" indent="-160338" algn="l" rtl="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sz="1400">
                <a:solidFill>
                  <a:schemeClr val="tx1"/>
                </a:solidFill>
                <a:latin typeface="+mn-lt"/>
                <a:ea typeface="+mn-ea"/>
                <a:cs typeface="+mn-cs"/>
              </a:defRPr>
            </a:lvl3pPr>
            <a:lvl4pPr marL="1163638" indent="-166688" algn="l" rtl="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sz="1300">
                <a:solidFill>
                  <a:schemeClr val="tx1"/>
                </a:solidFill>
                <a:latin typeface="+mn-lt"/>
                <a:ea typeface="+mn-ea"/>
                <a:cs typeface="+mn-cs"/>
              </a:defRPr>
            </a:lvl4pPr>
            <a:lvl5pPr marL="1500188" indent="-169863" algn="l" rtl="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sz="1100">
                <a:solidFill>
                  <a:schemeClr val="tx1"/>
                </a:solidFill>
                <a:latin typeface="+mn-lt"/>
                <a:ea typeface="+mn-ea"/>
                <a:cs typeface="+mn-cs"/>
              </a:defRPr>
            </a:lvl5pPr>
            <a:lvl6pPr marL="1925853" indent="-170794" algn="l" rtl="0" fontAlgn="ctr">
              <a:lnSpc>
                <a:spcPct val="120000"/>
              </a:lnSpc>
              <a:spcBef>
                <a:spcPct val="20000"/>
              </a:spcBef>
              <a:spcAft>
                <a:spcPct val="0"/>
              </a:spcAft>
              <a:buClr>
                <a:schemeClr val="accent1"/>
              </a:buClr>
              <a:buSzPct val="60000"/>
              <a:buFont typeface="Wingdings" pitchFamily="2" charset="2"/>
              <a:buChar char="l"/>
              <a:defRPr sz="1100">
                <a:solidFill>
                  <a:schemeClr val="tx1"/>
                </a:solidFill>
                <a:latin typeface="+mn-lt"/>
                <a:ea typeface="+mn-ea"/>
                <a:cs typeface="+mn-cs"/>
              </a:defRPr>
            </a:lvl6pPr>
            <a:lvl7pPr marL="2349895" indent="-170794" algn="l" rtl="0" fontAlgn="ctr">
              <a:lnSpc>
                <a:spcPct val="120000"/>
              </a:lnSpc>
              <a:spcBef>
                <a:spcPct val="20000"/>
              </a:spcBef>
              <a:spcAft>
                <a:spcPct val="0"/>
              </a:spcAft>
              <a:buClr>
                <a:schemeClr val="accent1"/>
              </a:buClr>
              <a:buSzPct val="60000"/>
              <a:buFont typeface="Wingdings" pitchFamily="2" charset="2"/>
              <a:buChar char="l"/>
              <a:defRPr sz="1100">
                <a:solidFill>
                  <a:schemeClr val="tx1"/>
                </a:solidFill>
                <a:latin typeface="+mn-lt"/>
                <a:ea typeface="+mn-ea"/>
                <a:cs typeface="+mn-cs"/>
              </a:defRPr>
            </a:lvl7pPr>
            <a:lvl8pPr marL="2773937" indent="-170794" algn="l" rtl="0" fontAlgn="ctr">
              <a:lnSpc>
                <a:spcPct val="120000"/>
              </a:lnSpc>
              <a:spcBef>
                <a:spcPct val="20000"/>
              </a:spcBef>
              <a:spcAft>
                <a:spcPct val="0"/>
              </a:spcAft>
              <a:buClr>
                <a:schemeClr val="accent1"/>
              </a:buClr>
              <a:buSzPct val="60000"/>
              <a:buFont typeface="Wingdings" pitchFamily="2" charset="2"/>
              <a:buChar char="l"/>
              <a:defRPr sz="1100">
                <a:solidFill>
                  <a:schemeClr val="tx1"/>
                </a:solidFill>
                <a:latin typeface="+mn-lt"/>
                <a:ea typeface="+mn-ea"/>
                <a:cs typeface="+mn-cs"/>
              </a:defRPr>
            </a:lvl8pPr>
            <a:lvl9pPr marL="3197976" indent="-170794" algn="l" rtl="0" fontAlgn="ctr">
              <a:lnSpc>
                <a:spcPct val="120000"/>
              </a:lnSpc>
              <a:spcBef>
                <a:spcPct val="20000"/>
              </a:spcBef>
              <a:spcAft>
                <a:spcPct val="0"/>
              </a:spcAft>
              <a:buClr>
                <a:schemeClr val="accent1"/>
              </a:buClr>
              <a:buSzPct val="60000"/>
              <a:buFont typeface="Wingdings" pitchFamily="2" charset="2"/>
              <a:buChar char="l"/>
              <a:defRPr sz="1100">
                <a:solidFill>
                  <a:schemeClr val="tx1"/>
                </a:solidFill>
                <a:latin typeface="+mn-lt"/>
                <a:ea typeface="+mn-ea"/>
                <a:cs typeface="+mn-cs"/>
              </a:defRPr>
            </a:lvl9pPr>
          </a:lstStyle>
          <a:p>
            <a:pPr>
              <a:lnSpc>
                <a:spcPct val="130000"/>
              </a:lnSpc>
              <a:buFont typeface="Wingdings" panose="05000000000000000000" pitchFamily="2" charset="2"/>
              <a:buNone/>
              <a:defRPr/>
            </a:pPr>
            <a:r>
              <a:rPr lang="zh-CN" altLang="en-US" sz="2400" kern="0" dirty="0">
                <a:solidFill>
                  <a:srgbClr val="0000CC"/>
                </a:solidFill>
                <a:latin typeface="Times New Roman" panose="02020603050405020304" pitchFamily="18" charset="0"/>
                <a:cs typeface="Times New Roman" panose="02020603050405020304" pitchFamily="18" charset="0"/>
              </a:rPr>
              <a:t>          周期表从氢元素开始，迄后的各元素随着原子核电荷（即原子序数）的增加，依次增加一个电子到核外电子层，并遵从上述三原则。</a:t>
            </a:r>
          </a:p>
          <a:p>
            <a:pPr>
              <a:lnSpc>
                <a:spcPct val="130000"/>
              </a:lnSpc>
              <a:spcBef>
                <a:spcPts val="1800"/>
              </a:spcBef>
              <a:buFont typeface="Wingdings" panose="05000000000000000000" pitchFamily="2" charset="2"/>
              <a:buNone/>
              <a:defRPr/>
            </a:pPr>
            <a:r>
              <a:rPr lang="zh-CN" altLang="en-US" sz="2400" kern="0" dirty="0">
                <a:solidFill>
                  <a:srgbClr val="0000CC"/>
                </a:solidFill>
                <a:latin typeface="Times New Roman" panose="02020603050405020304" pitchFamily="18" charset="0"/>
                <a:cs typeface="Times New Roman" panose="02020603050405020304" pitchFamily="18" charset="0"/>
              </a:rPr>
              <a:t>         随着元素原子序数的增加，其原子中的电子在轨道中按照能量由低到高的顺序填充。 </a:t>
            </a:r>
          </a:p>
        </p:txBody>
      </p:sp>
      <p:sp>
        <p:nvSpPr>
          <p:cNvPr id="5" name="Text Box 55"/>
          <p:cNvSpPr txBox="1">
            <a:spLocks noChangeArrowheads="1"/>
          </p:cNvSpPr>
          <p:nvPr/>
        </p:nvSpPr>
        <p:spPr bwMode="auto">
          <a:xfrm>
            <a:off x="407988" y="231775"/>
            <a:ext cx="5545137" cy="446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9" tIns="45709" rIns="91419" bIns="45709">
            <a:spAutoFit/>
          </a:bodyPr>
          <a:lstStyle>
            <a:lvl1pPr>
              <a:defRPr b="1">
                <a:solidFill>
                  <a:schemeClr val="tx1"/>
                </a:solidFill>
                <a:latin typeface="Arial" panose="020B0604020202020204" pitchFamily="34" charset="0"/>
                <a:ea typeface="华文细黑" panose="02010600040101010101" pitchFamily="2" charset="-122"/>
              </a:defRPr>
            </a:lvl1pPr>
            <a:lvl2pPr marL="742950" indent="-285750">
              <a:defRPr b="1">
                <a:solidFill>
                  <a:schemeClr val="tx1"/>
                </a:solidFill>
                <a:latin typeface="Arial" panose="020B0604020202020204" pitchFamily="34" charset="0"/>
                <a:ea typeface="华文细黑" panose="02010600040101010101" pitchFamily="2" charset="-122"/>
              </a:defRPr>
            </a:lvl2pPr>
            <a:lvl3pPr marL="1143000" indent="-228600">
              <a:defRPr b="1">
                <a:solidFill>
                  <a:schemeClr val="tx1"/>
                </a:solidFill>
                <a:latin typeface="Arial" panose="020B0604020202020204" pitchFamily="34" charset="0"/>
                <a:ea typeface="华文细黑" panose="02010600040101010101" pitchFamily="2" charset="-122"/>
              </a:defRPr>
            </a:lvl3pPr>
            <a:lvl4pPr marL="1600200" indent="-228600">
              <a:defRPr b="1">
                <a:solidFill>
                  <a:schemeClr val="tx1"/>
                </a:solidFill>
                <a:latin typeface="Arial" panose="020B0604020202020204" pitchFamily="34" charset="0"/>
                <a:ea typeface="华文细黑" panose="02010600040101010101" pitchFamily="2" charset="-122"/>
              </a:defRPr>
            </a:lvl4pPr>
            <a:lvl5pPr marL="2057400" indent="-228600">
              <a:defRPr b="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9pPr>
          </a:lstStyle>
          <a:p>
            <a:pPr eaLnBrk="1" hangingPunct="1">
              <a:defRPr/>
            </a:pPr>
            <a:r>
              <a:rPr lang="en-US" altLang="zh-CN" sz="2300" dirty="0">
                <a:latin typeface="+mn-ea"/>
                <a:cs typeface="Times New Roman" panose="02020603050405020304" pitchFamily="18" charset="0"/>
              </a:rPr>
              <a:t>1.3.3</a:t>
            </a:r>
            <a:r>
              <a:rPr lang="en-US" altLang="zh-CN" sz="2300" dirty="0">
                <a:latin typeface="Times New Roman" panose="02020603050405020304" pitchFamily="18" charset="0"/>
                <a:ea typeface="+mn-ea"/>
                <a:cs typeface="Times New Roman" panose="02020603050405020304" pitchFamily="18" charset="0"/>
              </a:rPr>
              <a:t> </a:t>
            </a:r>
            <a:r>
              <a:rPr lang="zh-CN" altLang="en-US" sz="2300" dirty="0">
                <a:latin typeface="Times New Roman" panose="02020603050405020304" pitchFamily="18" charset="0"/>
                <a:ea typeface="+mn-ea"/>
                <a:cs typeface="Times New Roman" panose="02020603050405020304" pitchFamily="18" charset="0"/>
              </a:rPr>
              <a:t>原子核外电子的排布与周期性</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dissolve">
                                      <p:cBhvr>
                                        <p:cTn id="7" dur="500"/>
                                        <p:tgtEl>
                                          <p:spTgt spid="12">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2">
                                            <p:txEl>
                                              <p:pRg st="1" end="1"/>
                                            </p:txEl>
                                          </p:spTgt>
                                        </p:tgtEl>
                                        <p:attrNameLst>
                                          <p:attrName>style.visibility</p:attrName>
                                        </p:attrNameLst>
                                      </p:cBhvr>
                                      <p:to>
                                        <p:strVal val="visible"/>
                                      </p:to>
                                    </p:set>
                                    <p:animEffect transition="in" filter="dissolve">
                                      <p:cBhvr>
                                        <p:cTn id="12" dur="500"/>
                                        <p:tgtEl>
                                          <p:spTgt spid="1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bldLst>
  </p:timing>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文本框 10"/>
          <p:cNvSpPr txBox="1"/>
          <p:nvPr/>
        </p:nvSpPr>
        <p:spPr>
          <a:xfrm>
            <a:off x="1049338" y="842963"/>
            <a:ext cx="5089525" cy="461962"/>
          </a:xfrm>
          <a:prstGeom prst="rect">
            <a:avLst/>
          </a:prstGeom>
          <a:noFill/>
        </p:spPr>
        <p:txBody>
          <a:bodyPr>
            <a:spAutoFit/>
          </a:bodyPr>
          <a:lstStyle/>
          <a:p>
            <a:pPr marL="342900" indent="-342900">
              <a:buClr>
                <a:schemeClr val="tx1"/>
              </a:buClr>
              <a:buFont typeface="Wingdings" panose="05000000000000000000" pitchFamily="2" charset="2"/>
              <a:buChar char="n"/>
              <a:defRPr/>
            </a:pPr>
            <a:r>
              <a:rPr lang="zh-CN" altLang="en-US" sz="2400" dirty="0">
                <a:solidFill>
                  <a:srgbClr val="FF0000"/>
                </a:solidFill>
                <a:latin typeface="+mn-ea"/>
                <a:ea typeface="+mn-ea"/>
              </a:rPr>
              <a:t>核外电子排布的规则</a:t>
            </a:r>
          </a:p>
        </p:txBody>
      </p:sp>
      <p:sp>
        <p:nvSpPr>
          <p:cNvPr id="50" name="Text Box 45"/>
          <p:cNvSpPr txBox="1">
            <a:spLocks noChangeArrowheads="1"/>
          </p:cNvSpPr>
          <p:nvPr/>
        </p:nvSpPr>
        <p:spPr bwMode="auto">
          <a:xfrm>
            <a:off x="1071563" y="3579813"/>
            <a:ext cx="4895850" cy="400050"/>
          </a:xfrm>
          <a:prstGeom prst="rect">
            <a:avLst/>
          </a:prstGeom>
          <a:noFill/>
          <a:ln w="9525">
            <a:noFill/>
            <a:miter lim="800000"/>
            <a:headEnd/>
            <a:tailEnd/>
          </a:ln>
        </p:spPr>
        <p:txBody>
          <a:bodyPr>
            <a:spAutoFit/>
          </a:bodyPr>
          <a:lstStyle/>
          <a:p>
            <a:pPr>
              <a:defRPr/>
            </a:pPr>
            <a:r>
              <a:rPr lang="en-US" altLang="zh-CN" sz="2000" dirty="0">
                <a:latin typeface="Times New Roman" panose="02020603050405020304" pitchFamily="18" charset="0"/>
                <a:ea typeface="+mn-ea"/>
                <a:cs typeface="Times New Roman" panose="02020603050405020304" pitchFamily="18" charset="0"/>
              </a:rPr>
              <a:t>c. </a:t>
            </a:r>
            <a:r>
              <a:rPr lang="zh-CN" altLang="en-US" sz="2000" dirty="0">
                <a:latin typeface="Times New Roman" panose="02020603050405020304" pitchFamily="18" charset="0"/>
                <a:ea typeface="+mn-ea"/>
                <a:cs typeface="Times New Roman" panose="02020603050405020304" pitchFamily="18" charset="0"/>
              </a:rPr>
              <a:t>轨道图</a:t>
            </a:r>
          </a:p>
        </p:txBody>
      </p:sp>
      <p:sp>
        <p:nvSpPr>
          <p:cNvPr id="52" name="Text Box 47"/>
          <p:cNvSpPr txBox="1">
            <a:spLocks noChangeArrowheads="1"/>
          </p:cNvSpPr>
          <p:nvPr/>
        </p:nvSpPr>
        <p:spPr bwMode="auto">
          <a:xfrm>
            <a:off x="1044575" y="2643188"/>
            <a:ext cx="2232025" cy="400050"/>
          </a:xfrm>
          <a:prstGeom prst="rect">
            <a:avLst/>
          </a:prstGeom>
          <a:noFill/>
          <a:ln w="9525">
            <a:noFill/>
            <a:miter lim="800000"/>
            <a:headEnd/>
            <a:tailEnd/>
          </a:ln>
        </p:spPr>
        <p:txBody>
          <a:bodyPr>
            <a:spAutoFit/>
          </a:bodyPr>
          <a:lstStyle/>
          <a:p>
            <a:pPr>
              <a:spcBef>
                <a:spcPct val="50000"/>
              </a:spcBef>
              <a:defRPr/>
            </a:pPr>
            <a:r>
              <a:rPr lang="en-US" altLang="zh-CN" sz="2000" dirty="0">
                <a:latin typeface="Times New Roman" panose="02020603050405020304" pitchFamily="18" charset="0"/>
                <a:ea typeface="+mn-ea"/>
                <a:cs typeface="Times New Roman" panose="02020603050405020304" pitchFamily="18" charset="0"/>
              </a:rPr>
              <a:t>b. </a:t>
            </a:r>
            <a:r>
              <a:rPr lang="zh-CN" altLang="en-US" sz="2000" dirty="0">
                <a:latin typeface="Times New Roman" panose="02020603050405020304" pitchFamily="18" charset="0"/>
                <a:ea typeface="+mn-ea"/>
                <a:cs typeface="Times New Roman" panose="02020603050405020304" pitchFamily="18" charset="0"/>
              </a:rPr>
              <a:t>电子层</a:t>
            </a:r>
          </a:p>
        </p:txBody>
      </p:sp>
      <p:sp>
        <p:nvSpPr>
          <p:cNvPr id="53" name="Text Box 48"/>
          <p:cNvSpPr txBox="1">
            <a:spLocks noChangeArrowheads="1"/>
          </p:cNvSpPr>
          <p:nvPr/>
        </p:nvSpPr>
        <p:spPr bwMode="auto">
          <a:xfrm>
            <a:off x="1362075" y="1335088"/>
            <a:ext cx="5975350" cy="400050"/>
          </a:xfrm>
          <a:prstGeom prst="rect">
            <a:avLst/>
          </a:prstGeom>
          <a:noFill/>
          <a:ln w="9525">
            <a:noFill/>
            <a:miter lim="800000"/>
            <a:headEnd/>
            <a:tailEnd/>
          </a:ln>
          <a:effectLst/>
        </p:spPr>
        <p:txBody>
          <a:bodyPr>
            <a:spAutoFit/>
          </a:bodyPr>
          <a:lstStyle/>
          <a:p>
            <a:pPr>
              <a:spcBef>
                <a:spcPct val="50000"/>
              </a:spcBef>
              <a:defRPr/>
            </a:pPr>
            <a:r>
              <a:rPr lang="zh-CN" altLang="en-US" sz="20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如基态的钛原子（</a:t>
            </a:r>
            <a:r>
              <a:rPr lang="en-US" altLang="zh-CN" sz="2000" i="1"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n</a:t>
            </a:r>
            <a:r>
              <a:rPr lang="en-US" altLang="zh-CN" sz="20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=22</a:t>
            </a:r>
            <a:r>
              <a:rPr lang="zh-CN" altLang="en-US" sz="20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a:t>
            </a:r>
          </a:p>
        </p:txBody>
      </p:sp>
      <p:sp>
        <p:nvSpPr>
          <p:cNvPr id="54" name="Text Box 49"/>
          <p:cNvSpPr txBox="1">
            <a:spLocks noChangeArrowheads="1"/>
          </p:cNvSpPr>
          <p:nvPr/>
        </p:nvSpPr>
        <p:spPr bwMode="auto">
          <a:xfrm>
            <a:off x="1042988" y="1779588"/>
            <a:ext cx="3168650" cy="400050"/>
          </a:xfrm>
          <a:prstGeom prst="rect">
            <a:avLst/>
          </a:prstGeom>
          <a:noFill/>
          <a:ln w="9525">
            <a:noFill/>
            <a:miter lim="800000"/>
            <a:headEnd/>
            <a:tailEnd/>
          </a:ln>
        </p:spPr>
        <p:txBody>
          <a:bodyPr>
            <a:spAutoFit/>
          </a:bodyPr>
          <a:lstStyle/>
          <a:p>
            <a:pPr>
              <a:spcBef>
                <a:spcPct val="50000"/>
              </a:spcBef>
              <a:defRPr/>
            </a:pPr>
            <a:r>
              <a:rPr lang="en-US" altLang="zh-CN" sz="2000" dirty="0">
                <a:latin typeface="Times New Roman" panose="02020603050405020304" pitchFamily="18" charset="0"/>
                <a:ea typeface="+mn-ea"/>
                <a:cs typeface="Times New Roman" panose="02020603050405020304" pitchFamily="18" charset="0"/>
              </a:rPr>
              <a:t>a. </a:t>
            </a:r>
            <a:r>
              <a:rPr lang="zh-CN" altLang="en-US" sz="2000" dirty="0">
                <a:latin typeface="Times New Roman" panose="02020603050405020304" pitchFamily="18" charset="0"/>
                <a:ea typeface="+mn-ea"/>
                <a:cs typeface="Times New Roman" panose="02020603050405020304" pitchFamily="18" charset="0"/>
              </a:rPr>
              <a:t>能级顺序</a:t>
            </a:r>
          </a:p>
        </p:txBody>
      </p:sp>
      <p:grpSp>
        <p:nvGrpSpPr>
          <p:cNvPr id="165896" name="组合 1"/>
          <p:cNvGrpSpPr>
            <a:grpSpLocks/>
          </p:cNvGrpSpPr>
          <p:nvPr/>
        </p:nvGrpSpPr>
        <p:grpSpPr bwMode="auto">
          <a:xfrm>
            <a:off x="2603500" y="2066926"/>
            <a:ext cx="2807433" cy="432817"/>
            <a:chOff x="2598272" y="2828989"/>
            <a:chExt cx="5023307" cy="432816"/>
          </a:xfrm>
        </p:grpSpPr>
        <p:sp>
          <p:nvSpPr>
            <p:cNvPr id="5" name="Text Box 2"/>
            <p:cNvSpPr txBox="1">
              <a:spLocks noChangeArrowheads="1"/>
            </p:cNvSpPr>
            <p:nvPr/>
          </p:nvSpPr>
          <p:spPr bwMode="auto">
            <a:xfrm>
              <a:off x="2598272" y="2828989"/>
              <a:ext cx="5023307" cy="400049"/>
            </a:xfrm>
            <a:prstGeom prst="rect">
              <a:avLst/>
            </a:prstGeom>
            <a:noFill/>
            <a:ln w="9525">
              <a:noFill/>
              <a:miter lim="800000"/>
              <a:headEnd/>
              <a:tailEnd/>
            </a:ln>
          </p:spPr>
          <p:txBody>
            <a:bodyPr>
              <a:spAutoFit/>
            </a:bodyPr>
            <a:lstStyle/>
            <a:p>
              <a:pPr>
                <a:defRPr/>
              </a:pPr>
              <a:r>
                <a:rPr lang="en-US" altLang="zh-CN" sz="2000" dirty="0">
                  <a:latin typeface="Times New Roman" panose="02020603050405020304" pitchFamily="18" charset="0"/>
                  <a:ea typeface="+mn-ea"/>
                  <a:cs typeface="Times New Roman" panose="02020603050405020304" pitchFamily="18" charset="0"/>
                </a:rPr>
                <a:t>1s</a:t>
              </a:r>
              <a:r>
                <a:rPr lang="en-US" altLang="zh-CN" sz="2000" baseline="30000" dirty="0">
                  <a:latin typeface="Times New Roman" panose="02020603050405020304" pitchFamily="18" charset="0"/>
                  <a:ea typeface="+mn-ea"/>
                  <a:cs typeface="Times New Roman" panose="02020603050405020304" pitchFamily="18" charset="0"/>
                </a:rPr>
                <a:t>2 </a:t>
              </a:r>
              <a:r>
                <a:rPr lang="en-US" altLang="zh-CN" sz="2000" dirty="0">
                  <a:latin typeface="Times New Roman" panose="02020603050405020304" pitchFamily="18" charset="0"/>
                  <a:ea typeface="+mn-ea"/>
                  <a:cs typeface="Times New Roman" panose="02020603050405020304" pitchFamily="18" charset="0"/>
                </a:rPr>
                <a:t>2s</a:t>
              </a:r>
              <a:r>
                <a:rPr lang="en-US" altLang="zh-CN" sz="2000" baseline="30000" dirty="0">
                  <a:latin typeface="Times New Roman" panose="02020603050405020304" pitchFamily="18" charset="0"/>
                  <a:ea typeface="+mn-ea"/>
                  <a:cs typeface="Times New Roman" panose="02020603050405020304" pitchFamily="18" charset="0"/>
                </a:rPr>
                <a:t>2 </a:t>
              </a:r>
              <a:r>
                <a:rPr lang="en-US" altLang="zh-CN" sz="2000" dirty="0">
                  <a:latin typeface="Times New Roman" panose="02020603050405020304" pitchFamily="18" charset="0"/>
                  <a:ea typeface="+mn-ea"/>
                  <a:cs typeface="Times New Roman" panose="02020603050405020304" pitchFamily="18" charset="0"/>
                </a:rPr>
                <a:t>2p</a:t>
              </a:r>
              <a:r>
                <a:rPr lang="en-US" altLang="zh-CN" sz="2000" baseline="30000" dirty="0">
                  <a:latin typeface="Times New Roman" panose="02020603050405020304" pitchFamily="18" charset="0"/>
                  <a:ea typeface="+mn-ea"/>
                  <a:cs typeface="Times New Roman" panose="02020603050405020304" pitchFamily="18" charset="0"/>
                </a:rPr>
                <a:t>6</a:t>
              </a:r>
              <a:r>
                <a:rPr lang="en-US" altLang="zh-CN" sz="2000" dirty="0">
                  <a:latin typeface="Times New Roman" panose="02020603050405020304" pitchFamily="18" charset="0"/>
                  <a:ea typeface="+mn-ea"/>
                  <a:cs typeface="Times New Roman" panose="02020603050405020304" pitchFamily="18" charset="0"/>
                </a:rPr>
                <a:t> 3s</a:t>
              </a:r>
              <a:r>
                <a:rPr lang="en-US" altLang="zh-CN" sz="2000" baseline="30000" dirty="0">
                  <a:latin typeface="Times New Roman" panose="02020603050405020304" pitchFamily="18" charset="0"/>
                  <a:ea typeface="+mn-ea"/>
                  <a:cs typeface="Times New Roman" panose="02020603050405020304" pitchFamily="18" charset="0"/>
                </a:rPr>
                <a:t>2 </a:t>
              </a:r>
              <a:r>
                <a:rPr lang="en-US" altLang="zh-CN" sz="2000" dirty="0">
                  <a:latin typeface="Times New Roman" panose="02020603050405020304" pitchFamily="18" charset="0"/>
                  <a:ea typeface="+mn-ea"/>
                  <a:cs typeface="Times New Roman" panose="02020603050405020304" pitchFamily="18" charset="0"/>
                </a:rPr>
                <a:t>3p</a:t>
              </a:r>
              <a:r>
                <a:rPr lang="en-US" altLang="zh-CN" sz="2000" baseline="30000" dirty="0">
                  <a:latin typeface="Times New Roman" panose="02020603050405020304" pitchFamily="18" charset="0"/>
                  <a:ea typeface="+mn-ea"/>
                  <a:cs typeface="Times New Roman" panose="02020603050405020304" pitchFamily="18" charset="0"/>
                </a:rPr>
                <a:t>6</a:t>
              </a:r>
              <a:r>
                <a:rPr lang="en-US" altLang="zh-CN" sz="2000" baseline="30000" dirty="0">
                  <a:solidFill>
                    <a:srgbClr val="FFFF66"/>
                  </a:solidFill>
                  <a:latin typeface="Times New Roman" panose="02020603050405020304" pitchFamily="18" charset="0"/>
                  <a:ea typeface="+mn-ea"/>
                  <a:cs typeface="Times New Roman" panose="02020603050405020304" pitchFamily="18" charset="0"/>
                </a:rPr>
                <a:t> </a:t>
              </a:r>
              <a:r>
                <a:rPr lang="en-US" altLang="zh-CN" sz="2000" dirty="0">
                  <a:solidFill>
                    <a:srgbClr val="00FF99"/>
                  </a:solidFill>
                  <a:latin typeface="Times New Roman" panose="02020603050405020304" pitchFamily="18" charset="0"/>
                  <a:ea typeface="+mn-ea"/>
                  <a:cs typeface="Times New Roman" panose="02020603050405020304" pitchFamily="18" charset="0"/>
                </a:rPr>
                <a:t>4s</a:t>
              </a:r>
              <a:r>
                <a:rPr lang="en-US" altLang="zh-CN" sz="2000" baseline="30000" dirty="0">
                  <a:solidFill>
                    <a:srgbClr val="00FF99"/>
                  </a:solidFill>
                  <a:latin typeface="Times New Roman" panose="02020603050405020304" pitchFamily="18" charset="0"/>
                  <a:ea typeface="+mn-ea"/>
                  <a:cs typeface="Times New Roman" panose="02020603050405020304" pitchFamily="18" charset="0"/>
                </a:rPr>
                <a:t>2 </a:t>
              </a:r>
              <a:r>
                <a:rPr lang="en-US" altLang="zh-CN" sz="2000" dirty="0">
                  <a:solidFill>
                    <a:srgbClr val="FF66FF"/>
                  </a:solidFill>
                  <a:latin typeface="Times New Roman" panose="02020603050405020304" pitchFamily="18" charset="0"/>
                  <a:ea typeface="+mn-ea"/>
                  <a:cs typeface="Times New Roman" panose="02020603050405020304" pitchFamily="18" charset="0"/>
                </a:rPr>
                <a:t>3d</a:t>
              </a:r>
              <a:r>
                <a:rPr lang="en-US" altLang="zh-CN" sz="2000" baseline="30000" dirty="0">
                  <a:solidFill>
                    <a:srgbClr val="FF66FF"/>
                  </a:solidFill>
                  <a:latin typeface="Times New Roman" panose="02020603050405020304" pitchFamily="18" charset="0"/>
                  <a:ea typeface="+mn-ea"/>
                  <a:cs typeface="Times New Roman" panose="02020603050405020304" pitchFamily="18" charset="0"/>
                </a:rPr>
                <a:t>2</a:t>
              </a:r>
              <a:endParaRPr lang="en-US" altLang="zh-CN" sz="2000" dirty="0">
                <a:solidFill>
                  <a:srgbClr val="FFFF66"/>
                </a:solidFill>
                <a:latin typeface="Times New Roman" panose="02020603050405020304" pitchFamily="18" charset="0"/>
                <a:ea typeface="+mn-ea"/>
                <a:cs typeface="Times New Roman" panose="02020603050405020304" pitchFamily="18" charset="0"/>
              </a:endParaRPr>
            </a:p>
          </p:txBody>
        </p:sp>
        <p:sp>
          <p:nvSpPr>
            <p:cNvPr id="55" name="Line 50"/>
            <p:cNvSpPr>
              <a:spLocks noChangeShapeType="1"/>
            </p:cNvSpPr>
            <p:nvPr/>
          </p:nvSpPr>
          <p:spPr bwMode="auto">
            <a:xfrm>
              <a:off x="2669706" y="3261805"/>
              <a:ext cx="504635" cy="0"/>
            </a:xfrm>
            <a:prstGeom prst="line">
              <a:avLst/>
            </a:prstGeom>
            <a:noFill/>
            <a:ln w="38100">
              <a:solidFill>
                <a:schemeClr val="tx1"/>
              </a:solidFill>
              <a:miter lim="800000"/>
              <a:headEnd/>
              <a:tailEnd/>
            </a:ln>
          </p:spPr>
          <p:txBody>
            <a:bodyPr wrap="none"/>
            <a:lstStyle/>
            <a:p>
              <a:pPr>
                <a:defRPr/>
              </a:pPr>
              <a:endParaRPr lang="zh-CN" altLang="en-US" sz="2000">
                <a:latin typeface="Times New Roman" panose="02020603050405020304" pitchFamily="18" charset="0"/>
                <a:ea typeface="+mn-ea"/>
                <a:cs typeface="Times New Roman" panose="02020603050405020304" pitchFamily="18" charset="0"/>
              </a:endParaRPr>
            </a:p>
          </p:txBody>
        </p:sp>
        <p:sp>
          <p:nvSpPr>
            <p:cNvPr id="56" name="Line 51"/>
            <p:cNvSpPr>
              <a:spLocks noChangeShapeType="1"/>
            </p:cNvSpPr>
            <p:nvPr/>
          </p:nvSpPr>
          <p:spPr bwMode="auto">
            <a:xfrm>
              <a:off x="3390941" y="3261805"/>
              <a:ext cx="1223567" cy="0"/>
            </a:xfrm>
            <a:prstGeom prst="line">
              <a:avLst/>
            </a:prstGeom>
            <a:noFill/>
            <a:ln w="38100">
              <a:solidFill>
                <a:schemeClr val="tx1"/>
              </a:solidFill>
              <a:miter lim="800000"/>
              <a:headEnd/>
              <a:tailEnd/>
            </a:ln>
          </p:spPr>
          <p:txBody>
            <a:bodyPr wrap="none"/>
            <a:lstStyle/>
            <a:p>
              <a:pPr>
                <a:defRPr/>
              </a:pPr>
              <a:endParaRPr lang="zh-CN" altLang="en-US" sz="2000">
                <a:latin typeface="Times New Roman" panose="02020603050405020304" pitchFamily="18" charset="0"/>
                <a:ea typeface="+mn-ea"/>
                <a:cs typeface="Times New Roman" panose="02020603050405020304" pitchFamily="18" charset="0"/>
              </a:endParaRPr>
            </a:p>
          </p:txBody>
        </p:sp>
      </p:grpSp>
      <p:grpSp>
        <p:nvGrpSpPr>
          <p:cNvPr id="165897" name="组合 2"/>
          <p:cNvGrpSpPr>
            <a:grpSpLocks/>
          </p:cNvGrpSpPr>
          <p:nvPr/>
        </p:nvGrpSpPr>
        <p:grpSpPr bwMode="auto">
          <a:xfrm>
            <a:off x="2544763" y="3003550"/>
            <a:ext cx="3744912" cy="432296"/>
            <a:chOff x="2526834" y="4052951"/>
            <a:chExt cx="3743448" cy="432296"/>
          </a:xfrm>
        </p:grpSpPr>
        <p:sp>
          <p:nvSpPr>
            <p:cNvPr id="51" name="Text Box 46"/>
            <p:cNvSpPr txBox="1">
              <a:spLocks noChangeArrowheads="1"/>
            </p:cNvSpPr>
            <p:nvPr/>
          </p:nvSpPr>
          <p:spPr bwMode="auto">
            <a:xfrm>
              <a:off x="2526834" y="4052951"/>
              <a:ext cx="3743448" cy="400050"/>
            </a:xfrm>
            <a:prstGeom prst="rect">
              <a:avLst/>
            </a:prstGeom>
            <a:noFill/>
            <a:ln w="9525">
              <a:noFill/>
              <a:miter lim="800000"/>
              <a:headEnd/>
              <a:tailEnd/>
            </a:ln>
          </p:spPr>
          <p:txBody>
            <a:bodyPr>
              <a:spAutoFit/>
            </a:bodyPr>
            <a:lstStyle/>
            <a:p>
              <a:pPr>
                <a:spcBef>
                  <a:spcPct val="50000"/>
                </a:spcBef>
                <a:defRPr/>
              </a:pPr>
              <a:r>
                <a:rPr lang="en-US" altLang="zh-CN" sz="2000" dirty="0">
                  <a:latin typeface="Times New Roman" panose="02020603050405020304" pitchFamily="18" charset="0"/>
                  <a:ea typeface="+mn-ea"/>
                  <a:cs typeface="Times New Roman" panose="02020603050405020304" pitchFamily="18" charset="0"/>
                </a:rPr>
                <a:t>1s</a:t>
              </a:r>
              <a:r>
                <a:rPr lang="en-US" altLang="zh-CN" sz="2000" baseline="30000" dirty="0">
                  <a:latin typeface="Times New Roman" panose="02020603050405020304" pitchFamily="18" charset="0"/>
                  <a:ea typeface="+mn-ea"/>
                  <a:cs typeface="Times New Roman" panose="02020603050405020304" pitchFamily="18" charset="0"/>
                </a:rPr>
                <a:t>2</a:t>
              </a:r>
              <a:r>
                <a:rPr lang="en-US" altLang="zh-CN" sz="2000" dirty="0">
                  <a:latin typeface="Times New Roman" panose="02020603050405020304" pitchFamily="18" charset="0"/>
                  <a:ea typeface="+mn-ea"/>
                  <a:cs typeface="Times New Roman" panose="02020603050405020304" pitchFamily="18" charset="0"/>
                </a:rPr>
                <a:t>   2s</a:t>
              </a:r>
              <a:r>
                <a:rPr lang="en-US" altLang="zh-CN" sz="2000" baseline="30000" dirty="0">
                  <a:latin typeface="Times New Roman" panose="02020603050405020304" pitchFamily="18" charset="0"/>
                  <a:ea typeface="+mn-ea"/>
                  <a:cs typeface="Times New Roman" panose="02020603050405020304" pitchFamily="18" charset="0"/>
                </a:rPr>
                <a:t>2</a:t>
              </a:r>
              <a:r>
                <a:rPr lang="en-US" altLang="zh-CN" sz="2000" dirty="0">
                  <a:latin typeface="Times New Roman" panose="02020603050405020304" pitchFamily="18" charset="0"/>
                  <a:ea typeface="+mn-ea"/>
                  <a:cs typeface="Times New Roman" panose="02020603050405020304" pitchFamily="18" charset="0"/>
                </a:rPr>
                <a:t> 2p</a:t>
              </a:r>
              <a:r>
                <a:rPr lang="en-US" altLang="zh-CN" sz="2000" baseline="30000" dirty="0">
                  <a:latin typeface="Times New Roman" panose="02020603050405020304" pitchFamily="18" charset="0"/>
                  <a:ea typeface="+mn-ea"/>
                  <a:cs typeface="Times New Roman" panose="02020603050405020304" pitchFamily="18" charset="0"/>
                </a:rPr>
                <a:t>6</a:t>
              </a:r>
              <a:r>
                <a:rPr lang="en-US" altLang="zh-CN" sz="2000" dirty="0">
                  <a:latin typeface="Times New Roman" panose="02020603050405020304" pitchFamily="18" charset="0"/>
                  <a:ea typeface="+mn-ea"/>
                  <a:cs typeface="Times New Roman" panose="02020603050405020304" pitchFamily="18" charset="0"/>
                </a:rPr>
                <a:t>  3s</a:t>
              </a:r>
              <a:r>
                <a:rPr lang="en-US" altLang="zh-CN" sz="2000" baseline="30000" dirty="0">
                  <a:latin typeface="Times New Roman" panose="02020603050405020304" pitchFamily="18" charset="0"/>
                  <a:ea typeface="+mn-ea"/>
                  <a:cs typeface="Times New Roman" panose="02020603050405020304" pitchFamily="18" charset="0"/>
                </a:rPr>
                <a:t>2</a:t>
              </a:r>
              <a:r>
                <a:rPr lang="en-US" altLang="zh-CN" sz="2000" dirty="0">
                  <a:latin typeface="Times New Roman" panose="02020603050405020304" pitchFamily="18" charset="0"/>
                  <a:ea typeface="+mn-ea"/>
                  <a:cs typeface="Times New Roman" panose="02020603050405020304" pitchFamily="18" charset="0"/>
                </a:rPr>
                <a:t> 3p</a:t>
              </a:r>
              <a:r>
                <a:rPr lang="en-US" altLang="zh-CN" sz="2000" baseline="30000" dirty="0">
                  <a:latin typeface="Times New Roman" panose="02020603050405020304" pitchFamily="18" charset="0"/>
                  <a:ea typeface="+mn-ea"/>
                  <a:cs typeface="Times New Roman" panose="02020603050405020304" pitchFamily="18" charset="0"/>
                </a:rPr>
                <a:t>6</a:t>
              </a:r>
              <a:r>
                <a:rPr lang="en-US" altLang="zh-CN" sz="2000" dirty="0">
                  <a:solidFill>
                    <a:srgbClr val="FFFF66"/>
                  </a:solidFill>
                  <a:latin typeface="Times New Roman" panose="02020603050405020304" pitchFamily="18" charset="0"/>
                  <a:ea typeface="+mn-ea"/>
                  <a:cs typeface="Times New Roman" panose="02020603050405020304" pitchFamily="18" charset="0"/>
                </a:rPr>
                <a:t> </a:t>
              </a:r>
              <a:r>
                <a:rPr lang="en-US" altLang="zh-CN" sz="2000" dirty="0">
                  <a:solidFill>
                    <a:srgbClr val="FF66FF"/>
                  </a:solidFill>
                  <a:latin typeface="Times New Roman" panose="02020603050405020304" pitchFamily="18" charset="0"/>
                  <a:ea typeface="+mn-ea"/>
                  <a:cs typeface="Times New Roman" panose="02020603050405020304" pitchFamily="18" charset="0"/>
                </a:rPr>
                <a:t>3d</a:t>
              </a:r>
              <a:r>
                <a:rPr lang="en-US" altLang="zh-CN" sz="2000" baseline="30000" dirty="0">
                  <a:solidFill>
                    <a:srgbClr val="FF66FF"/>
                  </a:solidFill>
                  <a:latin typeface="Times New Roman" panose="02020603050405020304" pitchFamily="18" charset="0"/>
                  <a:ea typeface="+mn-ea"/>
                  <a:cs typeface="Times New Roman" panose="02020603050405020304" pitchFamily="18" charset="0"/>
                </a:rPr>
                <a:t>2</a:t>
              </a:r>
              <a:r>
                <a:rPr lang="en-US" altLang="zh-CN" sz="2000" dirty="0">
                  <a:solidFill>
                    <a:srgbClr val="00FF99"/>
                  </a:solidFill>
                  <a:latin typeface="Times New Roman" panose="02020603050405020304" pitchFamily="18" charset="0"/>
                  <a:ea typeface="+mn-ea"/>
                  <a:cs typeface="Times New Roman" panose="02020603050405020304" pitchFamily="18" charset="0"/>
                </a:rPr>
                <a:t>  4s</a:t>
              </a:r>
              <a:r>
                <a:rPr lang="en-US" altLang="zh-CN" sz="2000" baseline="30000" dirty="0">
                  <a:solidFill>
                    <a:srgbClr val="00FF99"/>
                  </a:solidFill>
                  <a:latin typeface="Times New Roman" panose="02020603050405020304" pitchFamily="18" charset="0"/>
                  <a:ea typeface="+mn-ea"/>
                  <a:cs typeface="Times New Roman" panose="02020603050405020304" pitchFamily="18" charset="0"/>
                </a:rPr>
                <a:t>2</a:t>
              </a:r>
            </a:p>
          </p:txBody>
        </p:sp>
        <p:sp>
          <p:nvSpPr>
            <p:cNvPr id="57" name="Line 52"/>
            <p:cNvSpPr>
              <a:spLocks noChangeShapeType="1"/>
            </p:cNvSpPr>
            <p:nvPr/>
          </p:nvSpPr>
          <p:spPr bwMode="auto">
            <a:xfrm>
              <a:off x="2598244" y="4485247"/>
              <a:ext cx="309133" cy="0"/>
            </a:xfrm>
            <a:prstGeom prst="line">
              <a:avLst/>
            </a:prstGeom>
            <a:noFill/>
            <a:ln w="38100">
              <a:solidFill>
                <a:schemeClr val="tx1"/>
              </a:solidFill>
              <a:miter lim="800000"/>
              <a:headEnd/>
              <a:tailEnd/>
            </a:ln>
          </p:spPr>
          <p:txBody>
            <a:bodyPr wrap="none"/>
            <a:lstStyle/>
            <a:p>
              <a:pPr>
                <a:defRPr/>
              </a:pPr>
              <a:endParaRPr lang="zh-CN" altLang="en-US" sz="2000">
                <a:latin typeface="Times New Roman" panose="02020603050405020304" pitchFamily="18" charset="0"/>
                <a:ea typeface="+mn-ea"/>
                <a:cs typeface="Times New Roman" panose="02020603050405020304" pitchFamily="18" charset="0"/>
              </a:endParaRPr>
            </a:p>
          </p:txBody>
        </p:sp>
        <p:sp>
          <p:nvSpPr>
            <p:cNvPr id="58" name="Line 53"/>
            <p:cNvSpPr>
              <a:spLocks noChangeShapeType="1"/>
            </p:cNvSpPr>
            <p:nvPr/>
          </p:nvSpPr>
          <p:spPr bwMode="auto">
            <a:xfrm>
              <a:off x="3099409" y="4485247"/>
              <a:ext cx="734071" cy="0"/>
            </a:xfrm>
            <a:prstGeom prst="line">
              <a:avLst/>
            </a:prstGeom>
            <a:noFill/>
            <a:ln w="38100">
              <a:solidFill>
                <a:schemeClr val="tx1"/>
              </a:solidFill>
              <a:miter lim="800000"/>
              <a:headEnd/>
              <a:tailEnd/>
            </a:ln>
          </p:spPr>
          <p:txBody>
            <a:bodyPr wrap="none"/>
            <a:lstStyle/>
            <a:p>
              <a:pPr>
                <a:defRPr/>
              </a:pPr>
              <a:endParaRPr lang="zh-CN" altLang="en-US" sz="2000">
                <a:latin typeface="Times New Roman" panose="02020603050405020304" pitchFamily="18" charset="0"/>
                <a:ea typeface="+mn-ea"/>
                <a:cs typeface="Times New Roman" panose="02020603050405020304" pitchFamily="18" charset="0"/>
              </a:endParaRPr>
            </a:p>
          </p:txBody>
        </p:sp>
      </p:grpSp>
      <p:grpSp>
        <p:nvGrpSpPr>
          <p:cNvPr id="2" name="组合 1"/>
          <p:cNvGrpSpPr>
            <a:grpSpLocks/>
          </p:cNvGrpSpPr>
          <p:nvPr/>
        </p:nvGrpSpPr>
        <p:grpSpPr bwMode="auto">
          <a:xfrm>
            <a:off x="1185863" y="4156075"/>
            <a:ext cx="7708900" cy="304800"/>
            <a:chOff x="1185863" y="4195763"/>
            <a:chExt cx="7708900" cy="304416"/>
          </a:xfrm>
        </p:grpSpPr>
        <p:sp>
          <p:nvSpPr>
            <p:cNvPr id="165900" name="Rectangle 5"/>
            <p:cNvSpPr>
              <a:spLocks noChangeArrowheads="1"/>
            </p:cNvSpPr>
            <p:nvPr/>
          </p:nvSpPr>
          <p:spPr bwMode="auto">
            <a:xfrm>
              <a:off x="1185863" y="4195763"/>
              <a:ext cx="370620" cy="304416"/>
            </a:xfrm>
            <a:prstGeom prst="rect">
              <a:avLst/>
            </a:prstGeom>
            <a:solidFill>
              <a:srgbClr val="33CCFF"/>
            </a:solidFill>
            <a:ln w="9525">
              <a:solidFill>
                <a:schemeClr val="tx1"/>
              </a:solidFill>
              <a:miter lim="800000"/>
              <a:headEnd/>
              <a:tailEnd/>
            </a:ln>
          </p:spPr>
          <p:txBody>
            <a:bodyPr wrap="none" anchor="ctr"/>
            <a:lstStyle/>
            <a:p>
              <a:endParaRPr lang="zh-CN" altLang="en-US">
                <a:latin typeface="Times New Roman" panose="02020603050405020304" pitchFamily="18" charset="0"/>
                <a:cs typeface="Times New Roman" panose="02020603050405020304" pitchFamily="18" charset="0"/>
              </a:endParaRPr>
            </a:p>
          </p:txBody>
        </p:sp>
        <p:sp>
          <p:nvSpPr>
            <p:cNvPr id="165901" name="Rectangle 6"/>
            <p:cNvSpPr>
              <a:spLocks noChangeArrowheads="1"/>
            </p:cNvSpPr>
            <p:nvPr/>
          </p:nvSpPr>
          <p:spPr bwMode="auto">
            <a:xfrm>
              <a:off x="1927103" y="4195763"/>
              <a:ext cx="370620" cy="304416"/>
            </a:xfrm>
            <a:prstGeom prst="rect">
              <a:avLst/>
            </a:prstGeom>
            <a:solidFill>
              <a:srgbClr val="33CCFF"/>
            </a:solidFill>
            <a:ln w="9525">
              <a:solidFill>
                <a:schemeClr val="tx1"/>
              </a:solidFill>
              <a:miter lim="800000"/>
              <a:headEnd/>
              <a:tailEnd/>
            </a:ln>
          </p:spPr>
          <p:txBody>
            <a:bodyPr wrap="none" anchor="ctr"/>
            <a:lstStyle/>
            <a:p>
              <a:endParaRPr lang="zh-CN" altLang="en-US">
                <a:latin typeface="Times New Roman" panose="02020603050405020304" pitchFamily="18" charset="0"/>
                <a:cs typeface="Times New Roman" panose="02020603050405020304" pitchFamily="18" charset="0"/>
              </a:endParaRPr>
            </a:p>
          </p:txBody>
        </p:sp>
        <p:sp>
          <p:nvSpPr>
            <p:cNvPr id="165902" name="Rectangle 7"/>
            <p:cNvSpPr>
              <a:spLocks noChangeArrowheads="1"/>
            </p:cNvSpPr>
            <p:nvPr/>
          </p:nvSpPr>
          <p:spPr bwMode="auto">
            <a:xfrm>
              <a:off x="2668344" y="4195763"/>
              <a:ext cx="370620" cy="304416"/>
            </a:xfrm>
            <a:prstGeom prst="rect">
              <a:avLst/>
            </a:prstGeom>
            <a:solidFill>
              <a:srgbClr val="33CCFF"/>
            </a:solidFill>
            <a:ln w="9525">
              <a:solidFill>
                <a:schemeClr val="tx1"/>
              </a:solidFill>
              <a:miter lim="800000"/>
              <a:headEnd/>
              <a:tailEnd/>
            </a:ln>
          </p:spPr>
          <p:txBody>
            <a:bodyPr wrap="none" anchor="ctr"/>
            <a:lstStyle/>
            <a:p>
              <a:endParaRPr lang="zh-CN" altLang="en-US">
                <a:latin typeface="Times New Roman" panose="02020603050405020304" pitchFamily="18" charset="0"/>
                <a:cs typeface="Times New Roman" panose="02020603050405020304" pitchFamily="18" charset="0"/>
              </a:endParaRPr>
            </a:p>
          </p:txBody>
        </p:sp>
        <p:sp>
          <p:nvSpPr>
            <p:cNvPr id="165903" name="Rectangle 8"/>
            <p:cNvSpPr>
              <a:spLocks noChangeArrowheads="1"/>
            </p:cNvSpPr>
            <p:nvPr/>
          </p:nvSpPr>
          <p:spPr bwMode="auto">
            <a:xfrm>
              <a:off x="3409584" y="4195763"/>
              <a:ext cx="370620" cy="304416"/>
            </a:xfrm>
            <a:prstGeom prst="rect">
              <a:avLst/>
            </a:prstGeom>
            <a:solidFill>
              <a:srgbClr val="33CCFF"/>
            </a:solidFill>
            <a:ln w="9525">
              <a:solidFill>
                <a:schemeClr val="tx1"/>
              </a:solidFill>
              <a:miter lim="800000"/>
              <a:headEnd/>
              <a:tailEnd/>
            </a:ln>
          </p:spPr>
          <p:txBody>
            <a:bodyPr wrap="none" anchor="ctr"/>
            <a:lstStyle/>
            <a:p>
              <a:endParaRPr lang="zh-CN" altLang="en-US">
                <a:latin typeface="Times New Roman" panose="02020603050405020304" pitchFamily="18" charset="0"/>
                <a:cs typeface="Times New Roman" panose="02020603050405020304" pitchFamily="18" charset="0"/>
              </a:endParaRPr>
            </a:p>
          </p:txBody>
        </p:sp>
        <p:sp>
          <p:nvSpPr>
            <p:cNvPr id="165904" name="Rectangle 9"/>
            <p:cNvSpPr>
              <a:spLocks noChangeArrowheads="1"/>
            </p:cNvSpPr>
            <p:nvPr/>
          </p:nvSpPr>
          <p:spPr bwMode="auto">
            <a:xfrm>
              <a:off x="3038964" y="4195763"/>
              <a:ext cx="370620" cy="304416"/>
            </a:xfrm>
            <a:prstGeom prst="rect">
              <a:avLst/>
            </a:prstGeom>
            <a:solidFill>
              <a:srgbClr val="33CCFF"/>
            </a:solidFill>
            <a:ln w="9525">
              <a:solidFill>
                <a:schemeClr val="tx1"/>
              </a:solidFill>
              <a:miter lim="800000"/>
              <a:headEnd/>
              <a:tailEnd/>
            </a:ln>
          </p:spPr>
          <p:txBody>
            <a:bodyPr wrap="none" anchor="ctr"/>
            <a:lstStyle/>
            <a:p>
              <a:endParaRPr lang="zh-CN" altLang="en-US">
                <a:latin typeface="Times New Roman" panose="02020603050405020304" pitchFamily="18" charset="0"/>
                <a:cs typeface="Times New Roman" panose="02020603050405020304" pitchFamily="18" charset="0"/>
              </a:endParaRPr>
            </a:p>
          </p:txBody>
        </p:sp>
        <p:sp>
          <p:nvSpPr>
            <p:cNvPr id="165905" name="Rectangle 10"/>
            <p:cNvSpPr>
              <a:spLocks noChangeArrowheads="1"/>
            </p:cNvSpPr>
            <p:nvPr/>
          </p:nvSpPr>
          <p:spPr bwMode="auto">
            <a:xfrm>
              <a:off x="6596918" y="4195763"/>
              <a:ext cx="370620" cy="304416"/>
            </a:xfrm>
            <a:prstGeom prst="rect">
              <a:avLst/>
            </a:prstGeom>
            <a:solidFill>
              <a:srgbClr val="33CCFF"/>
            </a:solidFill>
            <a:ln w="9525">
              <a:solidFill>
                <a:schemeClr val="tx1"/>
              </a:solidFill>
              <a:miter lim="800000"/>
              <a:headEnd/>
              <a:tailEnd/>
            </a:ln>
          </p:spPr>
          <p:txBody>
            <a:bodyPr wrap="none" anchor="ctr"/>
            <a:lstStyle/>
            <a:p>
              <a:endParaRPr lang="zh-CN" altLang="en-US">
                <a:latin typeface="Times New Roman" panose="02020603050405020304" pitchFamily="18" charset="0"/>
                <a:cs typeface="Times New Roman" panose="02020603050405020304" pitchFamily="18" charset="0"/>
              </a:endParaRPr>
            </a:p>
          </p:txBody>
        </p:sp>
        <p:sp>
          <p:nvSpPr>
            <p:cNvPr id="165906" name="Rectangle 11"/>
            <p:cNvSpPr>
              <a:spLocks noChangeArrowheads="1"/>
            </p:cNvSpPr>
            <p:nvPr/>
          </p:nvSpPr>
          <p:spPr bwMode="auto">
            <a:xfrm>
              <a:off x="6226298" y="4195763"/>
              <a:ext cx="370620" cy="304416"/>
            </a:xfrm>
            <a:prstGeom prst="rect">
              <a:avLst/>
            </a:prstGeom>
            <a:solidFill>
              <a:srgbClr val="33CCFF"/>
            </a:solidFill>
            <a:ln w="9525">
              <a:solidFill>
                <a:schemeClr val="tx1"/>
              </a:solidFill>
              <a:miter lim="800000"/>
              <a:headEnd/>
              <a:tailEnd/>
            </a:ln>
          </p:spPr>
          <p:txBody>
            <a:bodyPr wrap="none" anchor="ctr"/>
            <a:lstStyle/>
            <a:p>
              <a:endParaRPr lang="zh-CN" altLang="en-US">
                <a:latin typeface="Times New Roman" panose="02020603050405020304" pitchFamily="18" charset="0"/>
                <a:cs typeface="Times New Roman" panose="02020603050405020304" pitchFamily="18" charset="0"/>
              </a:endParaRPr>
            </a:p>
          </p:txBody>
        </p:sp>
        <p:sp>
          <p:nvSpPr>
            <p:cNvPr id="165907" name="Rectangle 12"/>
            <p:cNvSpPr>
              <a:spLocks noChangeArrowheads="1"/>
            </p:cNvSpPr>
            <p:nvPr/>
          </p:nvSpPr>
          <p:spPr bwMode="auto">
            <a:xfrm>
              <a:off x="5410933" y="4195763"/>
              <a:ext cx="370620" cy="304416"/>
            </a:xfrm>
            <a:prstGeom prst="rect">
              <a:avLst/>
            </a:prstGeom>
            <a:solidFill>
              <a:srgbClr val="33CCFF"/>
            </a:solidFill>
            <a:ln w="9525">
              <a:solidFill>
                <a:schemeClr val="tx1"/>
              </a:solidFill>
              <a:miter lim="800000"/>
              <a:headEnd/>
              <a:tailEnd/>
            </a:ln>
          </p:spPr>
          <p:txBody>
            <a:bodyPr wrap="none" anchor="ctr"/>
            <a:lstStyle/>
            <a:p>
              <a:endParaRPr lang="zh-CN" altLang="en-US">
                <a:latin typeface="Times New Roman" panose="02020603050405020304" pitchFamily="18" charset="0"/>
                <a:cs typeface="Times New Roman" panose="02020603050405020304" pitchFamily="18" charset="0"/>
              </a:endParaRPr>
            </a:p>
          </p:txBody>
        </p:sp>
        <p:sp>
          <p:nvSpPr>
            <p:cNvPr id="165908" name="Rectangle 13"/>
            <p:cNvSpPr>
              <a:spLocks noChangeArrowheads="1"/>
            </p:cNvSpPr>
            <p:nvPr/>
          </p:nvSpPr>
          <p:spPr bwMode="auto">
            <a:xfrm>
              <a:off x="5040313" y="4195763"/>
              <a:ext cx="370620" cy="304416"/>
            </a:xfrm>
            <a:prstGeom prst="rect">
              <a:avLst/>
            </a:prstGeom>
            <a:solidFill>
              <a:srgbClr val="33CCFF"/>
            </a:solidFill>
            <a:ln w="9525">
              <a:solidFill>
                <a:schemeClr val="tx1"/>
              </a:solidFill>
              <a:miter lim="800000"/>
              <a:headEnd/>
              <a:tailEnd/>
            </a:ln>
          </p:spPr>
          <p:txBody>
            <a:bodyPr wrap="none" anchor="ctr"/>
            <a:lstStyle/>
            <a:p>
              <a:endParaRPr lang="zh-CN" altLang="en-US">
                <a:latin typeface="Times New Roman" panose="02020603050405020304" pitchFamily="18" charset="0"/>
                <a:cs typeface="Times New Roman" panose="02020603050405020304" pitchFamily="18" charset="0"/>
              </a:endParaRPr>
            </a:p>
          </p:txBody>
        </p:sp>
        <p:sp>
          <p:nvSpPr>
            <p:cNvPr id="165909" name="Rectangle 14"/>
            <p:cNvSpPr>
              <a:spLocks noChangeArrowheads="1"/>
            </p:cNvSpPr>
            <p:nvPr/>
          </p:nvSpPr>
          <p:spPr bwMode="auto">
            <a:xfrm>
              <a:off x="4224949" y="4195763"/>
              <a:ext cx="370620" cy="304416"/>
            </a:xfrm>
            <a:prstGeom prst="rect">
              <a:avLst/>
            </a:prstGeom>
            <a:solidFill>
              <a:srgbClr val="33CCFF"/>
            </a:solidFill>
            <a:ln w="9525">
              <a:solidFill>
                <a:schemeClr val="tx1"/>
              </a:solidFill>
              <a:miter lim="800000"/>
              <a:headEnd/>
              <a:tailEnd/>
            </a:ln>
          </p:spPr>
          <p:txBody>
            <a:bodyPr wrap="none" anchor="ctr"/>
            <a:lstStyle/>
            <a:p>
              <a:endParaRPr lang="zh-CN" altLang="en-US">
                <a:latin typeface="Times New Roman" panose="02020603050405020304" pitchFamily="18" charset="0"/>
                <a:cs typeface="Times New Roman" panose="02020603050405020304" pitchFamily="18" charset="0"/>
              </a:endParaRPr>
            </a:p>
          </p:txBody>
        </p:sp>
        <p:sp>
          <p:nvSpPr>
            <p:cNvPr id="165910" name="Rectangle 15"/>
            <p:cNvSpPr>
              <a:spLocks noChangeArrowheads="1"/>
            </p:cNvSpPr>
            <p:nvPr/>
          </p:nvSpPr>
          <p:spPr bwMode="auto">
            <a:xfrm>
              <a:off x="8524143" y="4195763"/>
              <a:ext cx="370620" cy="304416"/>
            </a:xfrm>
            <a:prstGeom prst="rect">
              <a:avLst/>
            </a:prstGeom>
            <a:solidFill>
              <a:srgbClr val="33CCFF"/>
            </a:solidFill>
            <a:ln w="9525">
              <a:solidFill>
                <a:schemeClr val="tx1"/>
              </a:solidFill>
              <a:miter lim="800000"/>
              <a:headEnd/>
              <a:tailEnd/>
            </a:ln>
          </p:spPr>
          <p:txBody>
            <a:bodyPr wrap="none" anchor="ctr"/>
            <a:lstStyle/>
            <a:p>
              <a:endParaRPr lang="zh-CN" altLang="en-US">
                <a:latin typeface="Times New Roman" panose="02020603050405020304" pitchFamily="18" charset="0"/>
                <a:cs typeface="Times New Roman" panose="02020603050405020304" pitchFamily="18" charset="0"/>
              </a:endParaRPr>
            </a:p>
          </p:txBody>
        </p:sp>
        <p:sp>
          <p:nvSpPr>
            <p:cNvPr id="165911" name="Rectangle 16"/>
            <p:cNvSpPr>
              <a:spLocks noChangeArrowheads="1"/>
            </p:cNvSpPr>
            <p:nvPr/>
          </p:nvSpPr>
          <p:spPr bwMode="auto">
            <a:xfrm>
              <a:off x="7708778" y="4195763"/>
              <a:ext cx="370620" cy="304416"/>
            </a:xfrm>
            <a:prstGeom prst="rect">
              <a:avLst/>
            </a:prstGeom>
            <a:solidFill>
              <a:srgbClr val="33CCFF"/>
            </a:solidFill>
            <a:ln w="9525">
              <a:solidFill>
                <a:schemeClr val="tx1"/>
              </a:solidFill>
              <a:miter lim="800000"/>
              <a:headEnd/>
              <a:tailEnd/>
            </a:ln>
          </p:spPr>
          <p:txBody>
            <a:bodyPr wrap="none" anchor="ctr"/>
            <a:lstStyle/>
            <a:p>
              <a:endParaRPr lang="zh-CN" altLang="en-US">
                <a:latin typeface="Times New Roman" panose="02020603050405020304" pitchFamily="18" charset="0"/>
                <a:cs typeface="Times New Roman" panose="02020603050405020304" pitchFamily="18" charset="0"/>
              </a:endParaRPr>
            </a:p>
          </p:txBody>
        </p:sp>
        <p:sp>
          <p:nvSpPr>
            <p:cNvPr id="165912" name="Rectangle 17"/>
            <p:cNvSpPr>
              <a:spLocks noChangeArrowheads="1"/>
            </p:cNvSpPr>
            <p:nvPr/>
          </p:nvSpPr>
          <p:spPr bwMode="auto">
            <a:xfrm>
              <a:off x="7338158" y="4195763"/>
              <a:ext cx="370620" cy="304416"/>
            </a:xfrm>
            <a:prstGeom prst="rect">
              <a:avLst/>
            </a:prstGeom>
            <a:solidFill>
              <a:srgbClr val="33CCFF"/>
            </a:solidFill>
            <a:ln w="9525">
              <a:solidFill>
                <a:schemeClr val="tx1"/>
              </a:solidFill>
              <a:miter lim="800000"/>
              <a:headEnd/>
              <a:tailEnd/>
            </a:ln>
          </p:spPr>
          <p:txBody>
            <a:bodyPr wrap="none" anchor="ctr"/>
            <a:lstStyle/>
            <a:p>
              <a:endParaRPr lang="zh-CN" altLang="en-US">
                <a:latin typeface="Times New Roman" panose="02020603050405020304" pitchFamily="18" charset="0"/>
                <a:cs typeface="Times New Roman" panose="02020603050405020304" pitchFamily="18" charset="0"/>
              </a:endParaRPr>
            </a:p>
          </p:txBody>
        </p:sp>
        <p:sp>
          <p:nvSpPr>
            <p:cNvPr id="165913" name="Rectangle 18"/>
            <p:cNvSpPr>
              <a:spLocks noChangeArrowheads="1"/>
            </p:cNvSpPr>
            <p:nvPr/>
          </p:nvSpPr>
          <p:spPr bwMode="auto">
            <a:xfrm>
              <a:off x="6967538" y="4195763"/>
              <a:ext cx="370620" cy="304416"/>
            </a:xfrm>
            <a:prstGeom prst="rect">
              <a:avLst/>
            </a:prstGeom>
            <a:solidFill>
              <a:srgbClr val="33CCFF"/>
            </a:solidFill>
            <a:ln w="9525">
              <a:solidFill>
                <a:schemeClr val="tx1"/>
              </a:solidFill>
              <a:miter lim="800000"/>
              <a:headEnd/>
              <a:tailEnd/>
            </a:ln>
          </p:spPr>
          <p:txBody>
            <a:bodyPr wrap="none" anchor="ctr"/>
            <a:lstStyle/>
            <a:p>
              <a:endParaRPr lang="zh-CN" altLang="en-US">
                <a:latin typeface="Times New Roman" panose="02020603050405020304" pitchFamily="18" charset="0"/>
                <a:cs typeface="Times New Roman" panose="02020603050405020304" pitchFamily="18" charset="0"/>
              </a:endParaRPr>
            </a:p>
          </p:txBody>
        </p:sp>
        <p:sp>
          <p:nvSpPr>
            <p:cNvPr id="165914" name="Line 19"/>
            <p:cNvSpPr>
              <a:spLocks noChangeShapeType="1"/>
            </p:cNvSpPr>
            <p:nvPr/>
          </p:nvSpPr>
          <p:spPr bwMode="auto">
            <a:xfrm>
              <a:off x="1408235" y="4195763"/>
              <a:ext cx="0" cy="304416"/>
            </a:xfrm>
            <a:prstGeom prst="line">
              <a:avLst/>
            </a:prstGeom>
            <a:noFill/>
            <a:ln w="9525">
              <a:solidFill>
                <a:schemeClr val="tx1"/>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5915" name="Line 20"/>
            <p:cNvSpPr>
              <a:spLocks noChangeShapeType="1"/>
            </p:cNvSpPr>
            <p:nvPr/>
          </p:nvSpPr>
          <p:spPr bwMode="auto">
            <a:xfrm>
              <a:off x="5188561" y="4195763"/>
              <a:ext cx="0" cy="30441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5916" name="Line 21"/>
            <p:cNvSpPr>
              <a:spLocks noChangeShapeType="1"/>
            </p:cNvSpPr>
            <p:nvPr/>
          </p:nvSpPr>
          <p:spPr bwMode="auto">
            <a:xfrm>
              <a:off x="4373197" y="4195763"/>
              <a:ext cx="0" cy="30441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5917" name="Line 22"/>
            <p:cNvSpPr>
              <a:spLocks noChangeShapeType="1"/>
            </p:cNvSpPr>
            <p:nvPr/>
          </p:nvSpPr>
          <p:spPr bwMode="auto">
            <a:xfrm>
              <a:off x="3557832" y="4195763"/>
              <a:ext cx="0" cy="30441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5918" name="Line 23"/>
            <p:cNvSpPr>
              <a:spLocks noChangeShapeType="1"/>
            </p:cNvSpPr>
            <p:nvPr/>
          </p:nvSpPr>
          <p:spPr bwMode="auto">
            <a:xfrm>
              <a:off x="3187212" y="4195763"/>
              <a:ext cx="0" cy="30441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5919" name="Line 24"/>
            <p:cNvSpPr>
              <a:spLocks noChangeShapeType="1"/>
            </p:cNvSpPr>
            <p:nvPr/>
          </p:nvSpPr>
          <p:spPr bwMode="auto">
            <a:xfrm>
              <a:off x="2816592" y="4195763"/>
              <a:ext cx="0" cy="30441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5920" name="Line 25"/>
            <p:cNvSpPr>
              <a:spLocks noChangeShapeType="1"/>
            </p:cNvSpPr>
            <p:nvPr/>
          </p:nvSpPr>
          <p:spPr bwMode="auto">
            <a:xfrm>
              <a:off x="2075351" y="4195763"/>
              <a:ext cx="0" cy="30441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5921" name="Line 26"/>
            <p:cNvSpPr>
              <a:spLocks noChangeShapeType="1"/>
            </p:cNvSpPr>
            <p:nvPr/>
          </p:nvSpPr>
          <p:spPr bwMode="auto">
            <a:xfrm>
              <a:off x="5855677" y="4195763"/>
              <a:ext cx="0" cy="30441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5922" name="Line 27"/>
            <p:cNvSpPr>
              <a:spLocks noChangeShapeType="1"/>
            </p:cNvSpPr>
            <p:nvPr/>
          </p:nvSpPr>
          <p:spPr bwMode="auto">
            <a:xfrm>
              <a:off x="8672391" y="4195763"/>
              <a:ext cx="0" cy="30441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5923" name="Line 28"/>
            <p:cNvSpPr>
              <a:spLocks noChangeShapeType="1"/>
            </p:cNvSpPr>
            <p:nvPr/>
          </p:nvSpPr>
          <p:spPr bwMode="auto">
            <a:xfrm>
              <a:off x="6745166" y="4195763"/>
              <a:ext cx="0" cy="304416"/>
            </a:xfrm>
            <a:prstGeom prst="line">
              <a:avLst/>
            </a:prstGeom>
            <a:noFill/>
            <a:ln w="9525">
              <a:solidFill>
                <a:schemeClr val="tx1"/>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5924" name="Line 29"/>
            <p:cNvSpPr>
              <a:spLocks noChangeShapeType="1"/>
            </p:cNvSpPr>
            <p:nvPr/>
          </p:nvSpPr>
          <p:spPr bwMode="auto">
            <a:xfrm>
              <a:off x="6374546" y="4195763"/>
              <a:ext cx="0" cy="304416"/>
            </a:xfrm>
            <a:prstGeom prst="line">
              <a:avLst/>
            </a:prstGeom>
            <a:noFill/>
            <a:ln w="9525">
              <a:solidFill>
                <a:schemeClr val="tx1"/>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5925" name="Line 30"/>
            <p:cNvSpPr>
              <a:spLocks noChangeShapeType="1"/>
            </p:cNvSpPr>
            <p:nvPr/>
          </p:nvSpPr>
          <p:spPr bwMode="auto">
            <a:xfrm>
              <a:off x="5559181" y="4195763"/>
              <a:ext cx="0" cy="30441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5926" name="Line 31"/>
            <p:cNvSpPr>
              <a:spLocks noChangeShapeType="1"/>
            </p:cNvSpPr>
            <p:nvPr/>
          </p:nvSpPr>
          <p:spPr bwMode="auto">
            <a:xfrm>
              <a:off x="3261336" y="4195763"/>
              <a:ext cx="0" cy="304416"/>
            </a:xfrm>
            <a:prstGeom prst="line">
              <a:avLst/>
            </a:prstGeom>
            <a:noFill/>
            <a:ln w="9525">
              <a:solidFill>
                <a:schemeClr val="tx1"/>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5927" name="Line 32"/>
            <p:cNvSpPr>
              <a:spLocks noChangeShapeType="1"/>
            </p:cNvSpPr>
            <p:nvPr/>
          </p:nvSpPr>
          <p:spPr bwMode="auto">
            <a:xfrm>
              <a:off x="5633305" y="4195763"/>
              <a:ext cx="0" cy="304416"/>
            </a:xfrm>
            <a:prstGeom prst="line">
              <a:avLst/>
            </a:prstGeom>
            <a:noFill/>
            <a:ln w="9525">
              <a:solidFill>
                <a:schemeClr val="tx1"/>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5928" name="Line 33"/>
            <p:cNvSpPr>
              <a:spLocks noChangeShapeType="1"/>
            </p:cNvSpPr>
            <p:nvPr/>
          </p:nvSpPr>
          <p:spPr bwMode="auto">
            <a:xfrm>
              <a:off x="5262685" y="4195763"/>
              <a:ext cx="0" cy="304416"/>
            </a:xfrm>
            <a:prstGeom prst="line">
              <a:avLst/>
            </a:prstGeom>
            <a:noFill/>
            <a:ln w="9525">
              <a:solidFill>
                <a:schemeClr val="tx1"/>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5929" name="Line 34"/>
            <p:cNvSpPr>
              <a:spLocks noChangeShapeType="1"/>
            </p:cNvSpPr>
            <p:nvPr/>
          </p:nvSpPr>
          <p:spPr bwMode="auto">
            <a:xfrm>
              <a:off x="4447321" y="4195763"/>
              <a:ext cx="0" cy="304416"/>
            </a:xfrm>
            <a:prstGeom prst="line">
              <a:avLst/>
            </a:prstGeom>
            <a:noFill/>
            <a:ln w="9525">
              <a:solidFill>
                <a:schemeClr val="tx1"/>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5930" name="Line 35"/>
            <p:cNvSpPr>
              <a:spLocks noChangeShapeType="1"/>
            </p:cNvSpPr>
            <p:nvPr/>
          </p:nvSpPr>
          <p:spPr bwMode="auto">
            <a:xfrm>
              <a:off x="3631956" y="4195763"/>
              <a:ext cx="0" cy="304416"/>
            </a:xfrm>
            <a:prstGeom prst="line">
              <a:avLst/>
            </a:prstGeom>
            <a:noFill/>
            <a:ln w="9525">
              <a:solidFill>
                <a:schemeClr val="tx1"/>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5931" name="Line 36"/>
            <p:cNvSpPr>
              <a:spLocks noChangeShapeType="1"/>
            </p:cNvSpPr>
            <p:nvPr/>
          </p:nvSpPr>
          <p:spPr bwMode="auto">
            <a:xfrm>
              <a:off x="2890716" y="4195763"/>
              <a:ext cx="0" cy="304416"/>
            </a:xfrm>
            <a:prstGeom prst="line">
              <a:avLst/>
            </a:prstGeom>
            <a:noFill/>
            <a:ln w="9525">
              <a:solidFill>
                <a:schemeClr val="tx1"/>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5932" name="Line 37"/>
            <p:cNvSpPr>
              <a:spLocks noChangeShapeType="1"/>
            </p:cNvSpPr>
            <p:nvPr/>
          </p:nvSpPr>
          <p:spPr bwMode="auto">
            <a:xfrm>
              <a:off x="2149476" y="4195763"/>
              <a:ext cx="0" cy="304416"/>
            </a:xfrm>
            <a:prstGeom prst="line">
              <a:avLst/>
            </a:prstGeom>
            <a:noFill/>
            <a:ln w="9525">
              <a:solidFill>
                <a:schemeClr val="tx1"/>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5933" name="Line 38"/>
            <p:cNvSpPr>
              <a:spLocks noChangeShapeType="1"/>
            </p:cNvSpPr>
            <p:nvPr/>
          </p:nvSpPr>
          <p:spPr bwMode="auto">
            <a:xfrm>
              <a:off x="5929801" y="4195763"/>
              <a:ext cx="0" cy="304416"/>
            </a:xfrm>
            <a:prstGeom prst="line">
              <a:avLst/>
            </a:prstGeom>
            <a:noFill/>
            <a:ln w="9525">
              <a:solidFill>
                <a:schemeClr val="tx1"/>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5934" name="Line 39"/>
            <p:cNvSpPr>
              <a:spLocks noChangeShapeType="1"/>
            </p:cNvSpPr>
            <p:nvPr/>
          </p:nvSpPr>
          <p:spPr bwMode="auto">
            <a:xfrm>
              <a:off x="8746515" y="4195763"/>
              <a:ext cx="0" cy="304416"/>
            </a:xfrm>
            <a:prstGeom prst="line">
              <a:avLst/>
            </a:prstGeom>
            <a:noFill/>
            <a:ln w="9525">
              <a:solidFill>
                <a:schemeClr val="tx1"/>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5935" name="Rectangle 40"/>
            <p:cNvSpPr>
              <a:spLocks noChangeArrowheads="1"/>
            </p:cNvSpPr>
            <p:nvPr/>
          </p:nvSpPr>
          <p:spPr bwMode="auto">
            <a:xfrm>
              <a:off x="5781553" y="4195763"/>
              <a:ext cx="370620" cy="304416"/>
            </a:xfrm>
            <a:prstGeom prst="rect">
              <a:avLst/>
            </a:prstGeom>
            <a:solidFill>
              <a:srgbClr val="33CCFF"/>
            </a:solidFill>
            <a:ln w="9525">
              <a:solidFill>
                <a:schemeClr val="tx1"/>
              </a:solidFill>
              <a:miter lim="800000"/>
              <a:headEnd/>
              <a:tailEnd/>
            </a:ln>
          </p:spPr>
          <p:txBody>
            <a:bodyPr wrap="none" anchor="ctr"/>
            <a:lstStyle/>
            <a:p>
              <a:endParaRPr lang="zh-CN" altLang="en-US">
                <a:latin typeface="Times New Roman" panose="02020603050405020304" pitchFamily="18" charset="0"/>
                <a:cs typeface="Times New Roman" panose="02020603050405020304" pitchFamily="18" charset="0"/>
              </a:endParaRPr>
            </a:p>
          </p:txBody>
        </p:sp>
        <p:sp>
          <p:nvSpPr>
            <p:cNvPr id="165936" name="Line 41"/>
            <p:cNvSpPr>
              <a:spLocks noChangeShapeType="1"/>
            </p:cNvSpPr>
            <p:nvPr/>
          </p:nvSpPr>
          <p:spPr bwMode="auto">
            <a:xfrm>
              <a:off x="1334111" y="4195763"/>
              <a:ext cx="0" cy="30441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5937" name="Line 42"/>
            <p:cNvSpPr>
              <a:spLocks noChangeShapeType="1"/>
            </p:cNvSpPr>
            <p:nvPr/>
          </p:nvSpPr>
          <p:spPr bwMode="auto">
            <a:xfrm>
              <a:off x="5938838" y="4195763"/>
              <a:ext cx="0" cy="304416"/>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3" name="Line 43"/>
            <p:cNvSpPr>
              <a:spLocks noChangeShapeType="1"/>
            </p:cNvSpPr>
            <p:nvPr/>
          </p:nvSpPr>
          <p:spPr bwMode="auto">
            <a:xfrm flipV="1">
              <a:off x="6015038" y="4195763"/>
              <a:ext cx="0" cy="304416"/>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pSp>
      <p:sp>
        <p:nvSpPr>
          <p:cNvPr id="165938" name="Text Box 44"/>
          <p:cNvSpPr txBox="1">
            <a:spLocks noChangeArrowheads="1"/>
          </p:cNvSpPr>
          <p:nvPr/>
        </p:nvSpPr>
        <p:spPr bwMode="auto">
          <a:xfrm>
            <a:off x="1114425" y="4516438"/>
            <a:ext cx="806608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50000"/>
              </a:spcBef>
            </a:pPr>
            <a:r>
              <a:rPr lang="en-US" altLang="zh-CN">
                <a:latin typeface="Times New Roman" panose="02020603050405020304" pitchFamily="18" charset="0"/>
                <a:cs typeface="Times New Roman" panose="02020603050405020304" pitchFamily="18" charset="0"/>
              </a:rPr>
              <a:t>  1s          2s                2p                 3s                 3p                       3d                       4s</a:t>
            </a:r>
          </a:p>
        </p:txBody>
      </p:sp>
      <p:sp>
        <p:nvSpPr>
          <p:cNvPr id="59" name="Text Box 55"/>
          <p:cNvSpPr txBox="1">
            <a:spLocks noChangeArrowheads="1"/>
          </p:cNvSpPr>
          <p:nvPr/>
        </p:nvSpPr>
        <p:spPr bwMode="auto">
          <a:xfrm>
            <a:off x="407988" y="231775"/>
            <a:ext cx="5545137" cy="446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9" tIns="45709" rIns="91419" bIns="45709">
            <a:spAutoFit/>
          </a:bodyPr>
          <a:lstStyle>
            <a:lvl1pPr>
              <a:defRPr b="1">
                <a:solidFill>
                  <a:schemeClr val="tx1"/>
                </a:solidFill>
                <a:latin typeface="Arial" panose="020B0604020202020204" pitchFamily="34" charset="0"/>
                <a:ea typeface="华文细黑" panose="02010600040101010101" pitchFamily="2" charset="-122"/>
              </a:defRPr>
            </a:lvl1pPr>
            <a:lvl2pPr marL="742950" indent="-285750">
              <a:defRPr b="1">
                <a:solidFill>
                  <a:schemeClr val="tx1"/>
                </a:solidFill>
                <a:latin typeface="Arial" panose="020B0604020202020204" pitchFamily="34" charset="0"/>
                <a:ea typeface="华文细黑" panose="02010600040101010101" pitchFamily="2" charset="-122"/>
              </a:defRPr>
            </a:lvl2pPr>
            <a:lvl3pPr marL="1143000" indent="-228600">
              <a:defRPr b="1">
                <a:solidFill>
                  <a:schemeClr val="tx1"/>
                </a:solidFill>
                <a:latin typeface="Arial" panose="020B0604020202020204" pitchFamily="34" charset="0"/>
                <a:ea typeface="华文细黑" panose="02010600040101010101" pitchFamily="2" charset="-122"/>
              </a:defRPr>
            </a:lvl3pPr>
            <a:lvl4pPr marL="1600200" indent="-228600">
              <a:defRPr b="1">
                <a:solidFill>
                  <a:schemeClr val="tx1"/>
                </a:solidFill>
                <a:latin typeface="Arial" panose="020B0604020202020204" pitchFamily="34" charset="0"/>
                <a:ea typeface="华文细黑" panose="02010600040101010101" pitchFamily="2" charset="-122"/>
              </a:defRPr>
            </a:lvl4pPr>
            <a:lvl5pPr marL="2057400" indent="-228600">
              <a:defRPr b="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9pPr>
          </a:lstStyle>
          <a:p>
            <a:pPr eaLnBrk="1" hangingPunct="1">
              <a:defRPr/>
            </a:pPr>
            <a:r>
              <a:rPr lang="en-US" altLang="zh-CN" sz="2300" dirty="0">
                <a:latin typeface="+mn-ea"/>
                <a:cs typeface="Times New Roman" panose="02020603050405020304" pitchFamily="18" charset="0"/>
              </a:rPr>
              <a:t>1.3.3</a:t>
            </a:r>
            <a:r>
              <a:rPr lang="en-US" altLang="zh-CN" sz="2300" dirty="0">
                <a:latin typeface="Times New Roman" panose="02020603050405020304" pitchFamily="18" charset="0"/>
                <a:ea typeface="+mn-ea"/>
                <a:cs typeface="Times New Roman" panose="02020603050405020304" pitchFamily="18" charset="0"/>
              </a:rPr>
              <a:t> </a:t>
            </a:r>
            <a:r>
              <a:rPr lang="zh-CN" altLang="en-US" sz="2300" dirty="0">
                <a:latin typeface="Times New Roman" panose="02020603050405020304" pitchFamily="18" charset="0"/>
                <a:ea typeface="+mn-ea"/>
                <a:cs typeface="Times New Roman" panose="02020603050405020304" pitchFamily="18" charset="0"/>
              </a:rPr>
              <a:t>原子核外电子的排布与周期性</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54">
                                            <p:txEl>
                                              <p:pRg st="0" end="0"/>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65896"/>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2"/>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165897"/>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0"/>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2"/>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659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P spid="52" grpId="0"/>
      <p:bldP spid="53" grpId="0"/>
      <p:bldP spid="165938" grpId="0"/>
    </p:bldLst>
  </p:timing>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文本框 10"/>
          <p:cNvSpPr txBox="1"/>
          <p:nvPr/>
        </p:nvSpPr>
        <p:spPr>
          <a:xfrm>
            <a:off x="1042988" y="833438"/>
            <a:ext cx="5089525" cy="461962"/>
          </a:xfrm>
          <a:prstGeom prst="rect">
            <a:avLst/>
          </a:prstGeom>
          <a:noFill/>
        </p:spPr>
        <p:txBody>
          <a:bodyPr>
            <a:spAutoFit/>
          </a:bodyPr>
          <a:lstStyle/>
          <a:p>
            <a:pPr marL="342900" indent="-342900">
              <a:buClr>
                <a:schemeClr val="tx1"/>
              </a:buClr>
              <a:buFont typeface="Wingdings" panose="05000000000000000000" pitchFamily="2" charset="2"/>
              <a:buChar char="n"/>
              <a:defRPr/>
            </a:pPr>
            <a:r>
              <a:rPr lang="zh-CN" altLang="en-US" sz="2400" dirty="0">
                <a:solidFill>
                  <a:srgbClr val="FF0000"/>
                </a:solidFill>
                <a:latin typeface="+mn-ea"/>
                <a:ea typeface="+mn-ea"/>
              </a:rPr>
              <a:t>核外电子排布的规则</a:t>
            </a:r>
          </a:p>
        </p:txBody>
      </p:sp>
      <p:sp>
        <p:nvSpPr>
          <p:cNvPr id="59" name="Rectangle 2"/>
          <p:cNvSpPr txBox="1">
            <a:spLocks noChangeArrowheads="1"/>
          </p:cNvSpPr>
          <p:nvPr/>
        </p:nvSpPr>
        <p:spPr>
          <a:xfrm>
            <a:off x="755650" y="1350963"/>
            <a:ext cx="8353425" cy="3452812"/>
          </a:xfrm>
          <a:prstGeom prst="rect">
            <a:avLst/>
          </a:prstGeom>
        </p:spPr>
        <p:txBody>
          <a:bodyPr/>
          <a:lstStyle>
            <a:lvl1pPr marL="166688" indent="-166688" algn="l" rtl="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sz="1900" b="1">
                <a:solidFill>
                  <a:schemeClr val="tx1"/>
                </a:solidFill>
                <a:latin typeface="+mn-lt"/>
                <a:ea typeface="+mn-ea"/>
                <a:cs typeface="+mn-cs"/>
              </a:defRPr>
            </a:lvl1pPr>
            <a:lvl2pPr marL="500063" indent="-166688" algn="l" rtl="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a:solidFill>
                  <a:schemeClr val="tx1"/>
                </a:solidFill>
                <a:latin typeface="+mn-lt"/>
                <a:ea typeface="+mn-ea"/>
                <a:cs typeface="+mn-cs"/>
              </a:defRPr>
            </a:lvl2pPr>
            <a:lvl3pPr marL="828675" indent="-160338" algn="l" rtl="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sz="1400">
                <a:solidFill>
                  <a:schemeClr val="tx1"/>
                </a:solidFill>
                <a:latin typeface="+mn-lt"/>
                <a:ea typeface="+mn-ea"/>
                <a:cs typeface="+mn-cs"/>
              </a:defRPr>
            </a:lvl3pPr>
            <a:lvl4pPr marL="1163638" indent="-166688" algn="l" rtl="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sz="1300">
                <a:solidFill>
                  <a:schemeClr val="tx1"/>
                </a:solidFill>
                <a:latin typeface="+mn-lt"/>
                <a:ea typeface="+mn-ea"/>
                <a:cs typeface="+mn-cs"/>
              </a:defRPr>
            </a:lvl4pPr>
            <a:lvl5pPr marL="1500188" indent="-169863" algn="l" rtl="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sz="1100">
                <a:solidFill>
                  <a:schemeClr val="tx1"/>
                </a:solidFill>
                <a:latin typeface="+mn-lt"/>
                <a:ea typeface="+mn-ea"/>
                <a:cs typeface="+mn-cs"/>
              </a:defRPr>
            </a:lvl5pPr>
            <a:lvl6pPr marL="1925853" indent="-170794" algn="l" rtl="0" fontAlgn="ctr">
              <a:lnSpc>
                <a:spcPct val="120000"/>
              </a:lnSpc>
              <a:spcBef>
                <a:spcPct val="20000"/>
              </a:spcBef>
              <a:spcAft>
                <a:spcPct val="0"/>
              </a:spcAft>
              <a:buClr>
                <a:schemeClr val="accent1"/>
              </a:buClr>
              <a:buSzPct val="60000"/>
              <a:buFont typeface="Wingdings" pitchFamily="2" charset="2"/>
              <a:buChar char="l"/>
              <a:defRPr sz="1100">
                <a:solidFill>
                  <a:schemeClr val="tx1"/>
                </a:solidFill>
                <a:latin typeface="+mn-lt"/>
                <a:ea typeface="+mn-ea"/>
                <a:cs typeface="+mn-cs"/>
              </a:defRPr>
            </a:lvl6pPr>
            <a:lvl7pPr marL="2349895" indent="-170794" algn="l" rtl="0" fontAlgn="ctr">
              <a:lnSpc>
                <a:spcPct val="120000"/>
              </a:lnSpc>
              <a:spcBef>
                <a:spcPct val="20000"/>
              </a:spcBef>
              <a:spcAft>
                <a:spcPct val="0"/>
              </a:spcAft>
              <a:buClr>
                <a:schemeClr val="accent1"/>
              </a:buClr>
              <a:buSzPct val="60000"/>
              <a:buFont typeface="Wingdings" pitchFamily="2" charset="2"/>
              <a:buChar char="l"/>
              <a:defRPr sz="1100">
                <a:solidFill>
                  <a:schemeClr val="tx1"/>
                </a:solidFill>
                <a:latin typeface="+mn-lt"/>
                <a:ea typeface="+mn-ea"/>
                <a:cs typeface="+mn-cs"/>
              </a:defRPr>
            </a:lvl7pPr>
            <a:lvl8pPr marL="2773937" indent="-170794" algn="l" rtl="0" fontAlgn="ctr">
              <a:lnSpc>
                <a:spcPct val="120000"/>
              </a:lnSpc>
              <a:spcBef>
                <a:spcPct val="20000"/>
              </a:spcBef>
              <a:spcAft>
                <a:spcPct val="0"/>
              </a:spcAft>
              <a:buClr>
                <a:schemeClr val="accent1"/>
              </a:buClr>
              <a:buSzPct val="60000"/>
              <a:buFont typeface="Wingdings" pitchFamily="2" charset="2"/>
              <a:buChar char="l"/>
              <a:defRPr sz="1100">
                <a:solidFill>
                  <a:schemeClr val="tx1"/>
                </a:solidFill>
                <a:latin typeface="+mn-lt"/>
                <a:ea typeface="+mn-ea"/>
                <a:cs typeface="+mn-cs"/>
              </a:defRPr>
            </a:lvl8pPr>
            <a:lvl9pPr marL="3197976" indent="-170794" algn="l" rtl="0" fontAlgn="ctr">
              <a:lnSpc>
                <a:spcPct val="120000"/>
              </a:lnSpc>
              <a:spcBef>
                <a:spcPct val="20000"/>
              </a:spcBef>
              <a:spcAft>
                <a:spcPct val="0"/>
              </a:spcAft>
              <a:buClr>
                <a:schemeClr val="accent1"/>
              </a:buClr>
              <a:buSzPct val="60000"/>
              <a:buFont typeface="Wingdings" pitchFamily="2" charset="2"/>
              <a:buChar char="l"/>
              <a:defRPr sz="1100">
                <a:solidFill>
                  <a:schemeClr val="tx1"/>
                </a:solidFill>
                <a:latin typeface="+mn-lt"/>
                <a:ea typeface="+mn-ea"/>
                <a:cs typeface="+mn-cs"/>
              </a:defRPr>
            </a:lvl9pPr>
          </a:lstStyle>
          <a:p>
            <a:pPr indent="0" algn="just">
              <a:buFont typeface="Wingdings" panose="05000000000000000000" pitchFamily="2" charset="2"/>
              <a:buNone/>
              <a:defRPr/>
            </a:pPr>
            <a:r>
              <a:rPr lang="zh-CN" altLang="en-US" sz="2000" kern="0" dirty="0">
                <a:solidFill>
                  <a:srgbClr val="0000CC"/>
                </a:solidFill>
                <a:latin typeface="+mn-ea"/>
              </a:rPr>
              <a:t>      电子处于全充满或半充满时，是比较稳定的，因此，在不违背最低能量原理时，电子将尽可能选择下面两种排布：</a:t>
            </a:r>
          </a:p>
          <a:p>
            <a:pPr algn="just">
              <a:buFont typeface="Wingdings" panose="05000000000000000000" pitchFamily="2" charset="2"/>
              <a:buNone/>
              <a:defRPr/>
            </a:pPr>
            <a:r>
              <a:rPr lang="zh-CN" altLang="en-US" sz="2000" kern="0" dirty="0">
                <a:solidFill>
                  <a:srgbClr val="0000CC"/>
                </a:solidFill>
                <a:latin typeface="Times New Roman" panose="02020603050405020304" pitchFamily="18" charset="0"/>
                <a:cs typeface="Times New Roman" panose="02020603050405020304" pitchFamily="18" charset="0"/>
              </a:rPr>
              <a:t>        全充满    </a:t>
            </a:r>
            <a:r>
              <a:rPr lang="en-US" altLang="zh-CN" sz="2000" kern="0" dirty="0">
                <a:solidFill>
                  <a:srgbClr val="0000CC"/>
                </a:solidFill>
                <a:latin typeface="Times New Roman" panose="02020603050405020304" pitchFamily="18" charset="0"/>
                <a:cs typeface="Times New Roman" panose="02020603050405020304" pitchFamily="18" charset="0"/>
              </a:rPr>
              <a:t>p</a:t>
            </a:r>
            <a:r>
              <a:rPr lang="en-US" altLang="zh-CN" sz="2000" kern="0" baseline="30000" dirty="0">
                <a:solidFill>
                  <a:srgbClr val="0000CC"/>
                </a:solidFill>
                <a:latin typeface="Times New Roman" panose="02020603050405020304" pitchFamily="18" charset="0"/>
                <a:cs typeface="Times New Roman" panose="02020603050405020304" pitchFamily="18" charset="0"/>
              </a:rPr>
              <a:t>6</a:t>
            </a:r>
            <a:r>
              <a:rPr lang="zh-CN" altLang="en-US" sz="2000" kern="0" dirty="0">
                <a:solidFill>
                  <a:srgbClr val="0000CC"/>
                </a:solidFill>
                <a:latin typeface="Times New Roman" panose="02020603050405020304" pitchFamily="18" charset="0"/>
                <a:cs typeface="Times New Roman" panose="02020603050405020304" pitchFamily="18" charset="0"/>
              </a:rPr>
              <a:t>或</a:t>
            </a:r>
            <a:r>
              <a:rPr lang="en-US" altLang="zh-CN" sz="2000" kern="0" dirty="0">
                <a:solidFill>
                  <a:srgbClr val="0000CC"/>
                </a:solidFill>
                <a:latin typeface="Times New Roman" panose="02020603050405020304" pitchFamily="18" charset="0"/>
                <a:cs typeface="Times New Roman" panose="02020603050405020304" pitchFamily="18" charset="0"/>
              </a:rPr>
              <a:t>d</a:t>
            </a:r>
            <a:r>
              <a:rPr lang="en-US" altLang="zh-CN" sz="2000" kern="0" baseline="30000" dirty="0">
                <a:solidFill>
                  <a:srgbClr val="0000CC"/>
                </a:solidFill>
                <a:latin typeface="Times New Roman" panose="02020603050405020304" pitchFamily="18" charset="0"/>
                <a:cs typeface="Times New Roman" panose="02020603050405020304" pitchFamily="18" charset="0"/>
              </a:rPr>
              <a:t>10</a:t>
            </a:r>
            <a:r>
              <a:rPr lang="zh-CN" altLang="en-US" sz="2000" kern="0" dirty="0">
                <a:solidFill>
                  <a:srgbClr val="0000CC"/>
                </a:solidFill>
                <a:latin typeface="Times New Roman" panose="02020603050405020304" pitchFamily="18" charset="0"/>
                <a:cs typeface="Times New Roman" panose="02020603050405020304" pitchFamily="18" charset="0"/>
              </a:rPr>
              <a:t>，</a:t>
            </a:r>
            <a:r>
              <a:rPr lang="en-US" altLang="zh-CN" sz="2000" kern="0" dirty="0">
                <a:solidFill>
                  <a:srgbClr val="0000CC"/>
                </a:solidFill>
                <a:latin typeface="Times New Roman" panose="02020603050405020304" pitchFamily="18" charset="0"/>
                <a:cs typeface="Times New Roman" panose="02020603050405020304" pitchFamily="18" charset="0"/>
              </a:rPr>
              <a:t>f </a:t>
            </a:r>
            <a:r>
              <a:rPr lang="en-US" altLang="zh-CN" sz="2000" kern="0" baseline="30000" dirty="0">
                <a:solidFill>
                  <a:srgbClr val="0000CC"/>
                </a:solidFill>
                <a:latin typeface="Times New Roman" panose="02020603050405020304" pitchFamily="18" charset="0"/>
                <a:cs typeface="Times New Roman" panose="02020603050405020304" pitchFamily="18" charset="0"/>
              </a:rPr>
              <a:t>14</a:t>
            </a:r>
            <a:endParaRPr lang="en-US" altLang="zh-CN" sz="2000" kern="0" dirty="0">
              <a:solidFill>
                <a:srgbClr val="0000CC"/>
              </a:solidFill>
              <a:latin typeface="Times New Roman" panose="02020603050405020304" pitchFamily="18" charset="0"/>
              <a:cs typeface="Times New Roman" panose="02020603050405020304" pitchFamily="18" charset="0"/>
            </a:endParaRPr>
          </a:p>
          <a:p>
            <a:pPr algn="just">
              <a:buFont typeface="Wingdings" panose="05000000000000000000" pitchFamily="2" charset="2"/>
              <a:buNone/>
              <a:defRPr/>
            </a:pPr>
            <a:r>
              <a:rPr lang="en-US" altLang="zh-CN" sz="2000" kern="0" dirty="0">
                <a:solidFill>
                  <a:srgbClr val="0000CC"/>
                </a:solidFill>
                <a:latin typeface="Times New Roman" panose="02020603050405020304" pitchFamily="18" charset="0"/>
                <a:cs typeface="Times New Roman" panose="02020603050405020304" pitchFamily="18" charset="0"/>
              </a:rPr>
              <a:t>        </a:t>
            </a:r>
            <a:r>
              <a:rPr lang="zh-CN" altLang="en-US" sz="2000" kern="0" dirty="0">
                <a:solidFill>
                  <a:srgbClr val="0000CC"/>
                </a:solidFill>
                <a:latin typeface="Times New Roman" panose="02020603050405020304" pitchFamily="18" charset="0"/>
                <a:cs typeface="Times New Roman" panose="02020603050405020304" pitchFamily="18" charset="0"/>
              </a:rPr>
              <a:t>半充满    </a:t>
            </a:r>
            <a:r>
              <a:rPr lang="en-US" altLang="zh-CN" sz="2000" kern="0" dirty="0">
                <a:solidFill>
                  <a:srgbClr val="0000CC"/>
                </a:solidFill>
                <a:latin typeface="Times New Roman" panose="02020603050405020304" pitchFamily="18" charset="0"/>
                <a:cs typeface="Times New Roman" panose="02020603050405020304" pitchFamily="18" charset="0"/>
              </a:rPr>
              <a:t>p</a:t>
            </a:r>
            <a:r>
              <a:rPr lang="en-US" altLang="zh-CN" sz="2000" kern="0" baseline="30000" dirty="0">
                <a:solidFill>
                  <a:srgbClr val="0000CC"/>
                </a:solidFill>
                <a:latin typeface="Times New Roman" panose="02020603050405020304" pitchFamily="18" charset="0"/>
                <a:cs typeface="Times New Roman" panose="02020603050405020304" pitchFamily="18" charset="0"/>
              </a:rPr>
              <a:t>3</a:t>
            </a:r>
            <a:r>
              <a:rPr lang="zh-CN" altLang="en-US" sz="2000" kern="0" dirty="0">
                <a:solidFill>
                  <a:srgbClr val="0000CC"/>
                </a:solidFill>
                <a:latin typeface="Times New Roman" panose="02020603050405020304" pitchFamily="18" charset="0"/>
                <a:cs typeface="Times New Roman" panose="02020603050405020304" pitchFamily="18" charset="0"/>
              </a:rPr>
              <a:t>或</a:t>
            </a:r>
            <a:r>
              <a:rPr lang="en-US" altLang="zh-CN" sz="2000" kern="0" dirty="0">
                <a:solidFill>
                  <a:srgbClr val="0000CC"/>
                </a:solidFill>
                <a:latin typeface="Times New Roman" panose="02020603050405020304" pitchFamily="18" charset="0"/>
                <a:cs typeface="Times New Roman" panose="02020603050405020304" pitchFamily="18" charset="0"/>
              </a:rPr>
              <a:t>d</a:t>
            </a:r>
            <a:r>
              <a:rPr lang="en-US" altLang="zh-CN" sz="2000" kern="0" baseline="30000" dirty="0">
                <a:solidFill>
                  <a:srgbClr val="0000CC"/>
                </a:solidFill>
                <a:latin typeface="Times New Roman" panose="02020603050405020304" pitchFamily="18" charset="0"/>
                <a:cs typeface="Times New Roman" panose="02020603050405020304" pitchFamily="18" charset="0"/>
              </a:rPr>
              <a:t>5</a:t>
            </a:r>
            <a:r>
              <a:rPr lang="zh-CN" altLang="en-US" sz="2000" kern="0" dirty="0">
                <a:solidFill>
                  <a:srgbClr val="0000CC"/>
                </a:solidFill>
                <a:latin typeface="Times New Roman" panose="02020603050405020304" pitchFamily="18" charset="0"/>
                <a:cs typeface="Times New Roman" panose="02020603050405020304" pitchFamily="18" charset="0"/>
              </a:rPr>
              <a:t>，</a:t>
            </a:r>
            <a:r>
              <a:rPr lang="en-US" altLang="zh-CN" sz="2000" kern="0" dirty="0">
                <a:solidFill>
                  <a:srgbClr val="0000CC"/>
                </a:solidFill>
                <a:latin typeface="Times New Roman" panose="02020603050405020304" pitchFamily="18" charset="0"/>
                <a:cs typeface="Times New Roman" panose="02020603050405020304" pitchFamily="18" charset="0"/>
              </a:rPr>
              <a:t>f </a:t>
            </a:r>
            <a:r>
              <a:rPr lang="en-US" altLang="zh-CN" sz="2000" kern="0" baseline="30000" dirty="0">
                <a:solidFill>
                  <a:srgbClr val="0000CC"/>
                </a:solidFill>
                <a:latin typeface="Times New Roman" panose="02020603050405020304" pitchFamily="18" charset="0"/>
                <a:cs typeface="Times New Roman" panose="02020603050405020304" pitchFamily="18" charset="0"/>
              </a:rPr>
              <a:t>7</a:t>
            </a:r>
          </a:p>
          <a:p>
            <a:pPr algn="just">
              <a:buFont typeface="Wingdings" panose="05000000000000000000" pitchFamily="2" charset="2"/>
              <a:buNone/>
              <a:defRPr/>
            </a:pPr>
            <a:r>
              <a:rPr lang="en-US" altLang="zh-CN" sz="2000" kern="0" dirty="0">
                <a:solidFill>
                  <a:srgbClr val="0000CC"/>
                </a:solidFill>
                <a:latin typeface="Times New Roman" panose="02020603050405020304" pitchFamily="18" charset="0"/>
                <a:cs typeface="Times New Roman" panose="02020603050405020304" pitchFamily="18" charset="0"/>
              </a:rPr>
              <a:t>        </a:t>
            </a:r>
            <a:r>
              <a:rPr lang="zh-CN" altLang="en-US" sz="2000" kern="0" dirty="0">
                <a:solidFill>
                  <a:srgbClr val="0000CC"/>
                </a:solidFill>
                <a:latin typeface="Times New Roman" panose="02020603050405020304" pitchFamily="18" charset="0"/>
                <a:cs typeface="Times New Roman" panose="02020603050405020304" pitchFamily="18" charset="0"/>
              </a:rPr>
              <a:t>如：铬 </a:t>
            </a:r>
            <a:r>
              <a:rPr lang="en-US" altLang="zh-CN" sz="2000" kern="0" dirty="0">
                <a:solidFill>
                  <a:srgbClr val="0000CC"/>
                </a:solidFill>
                <a:latin typeface="Times New Roman" panose="02020603050405020304" pitchFamily="18" charset="0"/>
                <a:cs typeface="Times New Roman" panose="02020603050405020304" pitchFamily="18" charset="0"/>
              </a:rPr>
              <a:t>(Cr)</a:t>
            </a:r>
            <a:r>
              <a:rPr lang="zh-CN" altLang="en-US" sz="2000" kern="0" dirty="0">
                <a:solidFill>
                  <a:srgbClr val="0000CC"/>
                </a:solidFill>
                <a:latin typeface="Times New Roman" panose="02020603050405020304" pitchFamily="18" charset="0"/>
                <a:cs typeface="Times New Roman" panose="02020603050405020304" pitchFamily="18" charset="0"/>
              </a:rPr>
              <a:t> </a:t>
            </a:r>
            <a:r>
              <a:rPr lang="en-US" altLang="zh-CN" sz="2000" kern="0" dirty="0">
                <a:solidFill>
                  <a:srgbClr val="0000CC"/>
                </a:solidFill>
                <a:latin typeface="Times New Roman" panose="02020603050405020304" pitchFamily="18" charset="0"/>
                <a:cs typeface="Times New Roman" panose="02020603050405020304" pitchFamily="18" charset="0"/>
              </a:rPr>
              <a:t>[</a:t>
            </a:r>
            <a:r>
              <a:rPr lang="en-US" altLang="zh-CN" sz="2000" kern="0" dirty="0" err="1">
                <a:solidFill>
                  <a:srgbClr val="0000CC"/>
                </a:solidFill>
                <a:latin typeface="Times New Roman" panose="02020603050405020304" pitchFamily="18" charset="0"/>
                <a:cs typeface="Times New Roman" panose="02020603050405020304" pitchFamily="18" charset="0"/>
              </a:rPr>
              <a:t>Ar</a:t>
            </a:r>
            <a:r>
              <a:rPr lang="en-US" altLang="zh-CN" sz="2000" kern="0" dirty="0">
                <a:solidFill>
                  <a:srgbClr val="0000CC"/>
                </a:solidFill>
                <a:latin typeface="Times New Roman" panose="02020603050405020304" pitchFamily="18" charset="0"/>
                <a:cs typeface="Times New Roman" panose="02020603050405020304" pitchFamily="18" charset="0"/>
              </a:rPr>
              <a:t>]3</a:t>
            </a:r>
            <a:r>
              <a:rPr lang="en-US" altLang="zh-CN" sz="2000" i="1" kern="0" dirty="0">
                <a:solidFill>
                  <a:srgbClr val="0000CC"/>
                </a:solidFill>
                <a:latin typeface="Times New Roman" panose="02020603050405020304" pitchFamily="18" charset="0"/>
                <a:cs typeface="Times New Roman" panose="02020603050405020304" pitchFamily="18" charset="0"/>
              </a:rPr>
              <a:t>d </a:t>
            </a:r>
            <a:r>
              <a:rPr lang="en-US" altLang="zh-CN" sz="2000" kern="0" baseline="30000" dirty="0">
                <a:solidFill>
                  <a:srgbClr val="0000CC"/>
                </a:solidFill>
                <a:latin typeface="Times New Roman" panose="02020603050405020304" pitchFamily="18" charset="0"/>
                <a:cs typeface="Times New Roman" panose="02020603050405020304" pitchFamily="18" charset="0"/>
              </a:rPr>
              <a:t>5</a:t>
            </a:r>
            <a:r>
              <a:rPr lang="en-US" altLang="zh-CN" sz="2000" kern="0" dirty="0">
                <a:solidFill>
                  <a:srgbClr val="0000CC"/>
                </a:solidFill>
                <a:latin typeface="Times New Roman" panose="02020603050405020304" pitchFamily="18" charset="0"/>
                <a:cs typeface="Times New Roman" panose="02020603050405020304" pitchFamily="18" charset="0"/>
              </a:rPr>
              <a:t>4</a:t>
            </a:r>
            <a:r>
              <a:rPr lang="en-US" altLang="zh-CN" sz="2000" i="1" kern="0" dirty="0">
                <a:solidFill>
                  <a:srgbClr val="0000CC"/>
                </a:solidFill>
                <a:latin typeface="Times New Roman" panose="02020603050405020304" pitchFamily="18" charset="0"/>
                <a:cs typeface="Times New Roman" panose="02020603050405020304" pitchFamily="18" charset="0"/>
              </a:rPr>
              <a:t>s</a:t>
            </a:r>
            <a:r>
              <a:rPr lang="en-US" altLang="zh-CN" sz="2000" kern="0" baseline="30000" dirty="0">
                <a:solidFill>
                  <a:srgbClr val="0000CC"/>
                </a:solidFill>
                <a:latin typeface="Times New Roman" panose="02020603050405020304" pitchFamily="18" charset="0"/>
                <a:cs typeface="Times New Roman" panose="02020603050405020304" pitchFamily="18" charset="0"/>
              </a:rPr>
              <a:t>1  </a:t>
            </a:r>
          </a:p>
          <a:p>
            <a:pPr algn="just">
              <a:buFont typeface="Wingdings" panose="05000000000000000000" pitchFamily="2" charset="2"/>
              <a:buNone/>
              <a:defRPr/>
            </a:pPr>
            <a:r>
              <a:rPr lang="en-US" altLang="zh-CN" sz="2000" kern="0" dirty="0">
                <a:solidFill>
                  <a:srgbClr val="0000CC"/>
                </a:solidFill>
                <a:latin typeface="Times New Roman" panose="02020603050405020304" pitchFamily="18" charset="0"/>
                <a:cs typeface="Times New Roman" panose="02020603050405020304" pitchFamily="18" charset="0"/>
              </a:rPr>
              <a:t>                </a:t>
            </a:r>
            <a:r>
              <a:rPr lang="zh-CN" altLang="en-US" sz="2000" kern="0" dirty="0">
                <a:solidFill>
                  <a:srgbClr val="0000CC"/>
                </a:solidFill>
                <a:latin typeface="Times New Roman" panose="02020603050405020304" pitchFamily="18" charset="0"/>
                <a:cs typeface="Times New Roman" panose="02020603050405020304" pitchFamily="18" charset="0"/>
              </a:rPr>
              <a:t>而不是  </a:t>
            </a:r>
            <a:r>
              <a:rPr lang="en-US" altLang="zh-CN" sz="2000" kern="0" dirty="0">
                <a:solidFill>
                  <a:srgbClr val="FF0000"/>
                </a:solidFill>
                <a:latin typeface="Times New Roman" panose="02020603050405020304" pitchFamily="18" charset="0"/>
                <a:cs typeface="Times New Roman" panose="02020603050405020304" pitchFamily="18" charset="0"/>
              </a:rPr>
              <a:t>[</a:t>
            </a:r>
            <a:r>
              <a:rPr lang="en-US" altLang="zh-CN" sz="2000" kern="0" dirty="0" err="1">
                <a:solidFill>
                  <a:srgbClr val="FF0000"/>
                </a:solidFill>
                <a:latin typeface="Times New Roman" panose="02020603050405020304" pitchFamily="18" charset="0"/>
                <a:cs typeface="Times New Roman" panose="02020603050405020304" pitchFamily="18" charset="0"/>
              </a:rPr>
              <a:t>Ar</a:t>
            </a:r>
            <a:r>
              <a:rPr lang="en-US" altLang="zh-CN" sz="2000" kern="0" dirty="0">
                <a:solidFill>
                  <a:srgbClr val="FF0000"/>
                </a:solidFill>
                <a:latin typeface="Times New Roman" panose="02020603050405020304" pitchFamily="18" charset="0"/>
                <a:cs typeface="Times New Roman" panose="02020603050405020304" pitchFamily="18" charset="0"/>
              </a:rPr>
              <a:t>]3</a:t>
            </a:r>
            <a:r>
              <a:rPr lang="en-US" altLang="zh-CN" sz="2000" i="1" kern="0" dirty="0">
                <a:solidFill>
                  <a:srgbClr val="FF0000"/>
                </a:solidFill>
                <a:latin typeface="Times New Roman" panose="02020603050405020304" pitchFamily="18" charset="0"/>
                <a:cs typeface="Times New Roman" panose="02020603050405020304" pitchFamily="18" charset="0"/>
              </a:rPr>
              <a:t>d </a:t>
            </a:r>
            <a:r>
              <a:rPr lang="en-US" altLang="zh-CN" sz="2000" kern="0" baseline="30000" dirty="0">
                <a:solidFill>
                  <a:srgbClr val="FF0000"/>
                </a:solidFill>
                <a:latin typeface="Times New Roman" panose="02020603050405020304" pitchFamily="18" charset="0"/>
                <a:cs typeface="Times New Roman" panose="02020603050405020304" pitchFamily="18" charset="0"/>
              </a:rPr>
              <a:t>4</a:t>
            </a:r>
            <a:r>
              <a:rPr lang="en-US" altLang="zh-CN" sz="2000" kern="0" dirty="0">
                <a:solidFill>
                  <a:srgbClr val="FF0000"/>
                </a:solidFill>
                <a:latin typeface="Times New Roman" panose="02020603050405020304" pitchFamily="18" charset="0"/>
                <a:cs typeface="Times New Roman" panose="02020603050405020304" pitchFamily="18" charset="0"/>
              </a:rPr>
              <a:t>4</a:t>
            </a:r>
            <a:r>
              <a:rPr lang="en-US" altLang="zh-CN" sz="2000" i="1" kern="0" dirty="0">
                <a:solidFill>
                  <a:srgbClr val="FF0000"/>
                </a:solidFill>
                <a:latin typeface="Times New Roman" panose="02020603050405020304" pitchFamily="18" charset="0"/>
                <a:cs typeface="Times New Roman" panose="02020603050405020304" pitchFamily="18" charset="0"/>
              </a:rPr>
              <a:t>s</a:t>
            </a:r>
            <a:r>
              <a:rPr lang="en-US" altLang="zh-CN" sz="2000" i="1" kern="0" baseline="30000" dirty="0">
                <a:solidFill>
                  <a:srgbClr val="FF0000"/>
                </a:solidFill>
                <a:latin typeface="Times New Roman" panose="02020603050405020304" pitchFamily="18" charset="0"/>
                <a:cs typeface="Times New Roman" panose="02020603050405020304" pitchFamily="18" charset="0"/>
              </a:rPr>
              <a:t>2</a:t>
            </a:r>
            <a:r>
              <a:rPr lang="en-US" altLang="zh-CN" sz="2000" kern="0" dirty="0">
                <a:solidFill>
                  <a:srgbClr val="FF0000"/>
                </a:solidFill>
                <a:latin typeface="Times New Roman" panose="02020603050405020304" pitchFamily="18" charset="0"/>
                <a:cs typeface="Times New Roman" panose="02020603050405020304" pitchFamily="18" charset="0"/>
              </a:rPr>
              <a:t> </a:t>
            </a:r>
          </a:p>
          <a:p>
            <a:pPr algn="just">
              <a:buFont typeface="Wingdings" panose="05000000000000000000" pitchFamily="2" charset="2"/>
              <a:buNone/>
              <a:defRPr/>
            </a:pPr>
            <a:r>
              <a:rPr lang="en-US" altLang="zh-CN" sz="2000" kern="0" dirty="0">
                <a:solidFill>
                  <a:srgbClr val="0000CC"/>
                </a:solidFill>
                <a:latin typeface="Times New Roman" panose="02020603050405020304" pitchFamily="18" charset="0"/>
                <a:cs typeface="Times New Roman" panose="02020603050405020304" pitchFamily="18" charset="0"/>
              </a:rPr>
              <a:t>                </a:t>
            </a:r>
            <a:r>
              <a:rPr lang="zh-CN" altLang="en-US" sz="2000" kern="0" dirty="0">
                <a:solidFill>
                  <a:srgbClr val="0000CC"/>
                </a:solidFill>
                <a:latin typeface="Times New Roman" panose="02020603050405020304" pitchFamily="18" charset="0"/>
                <a:cs typeface="Times New Roman" panose="02020603050405020304" pitchFamily="18" charset="0"/>
              </a:rPr>
              <a:t>铜</a:t>
            </a:r>
            <a:r>
              <a:rPr lang="en-US" altLang="zh-CN" sz="2000" kern="0" dirty="0">
                <a:solidFill>
                  <a:srgbClr val="0000CC"/>
                </a:solidFill>
                <a:latin typeface="Times New Roman" panose="02020603050405020304" pitchFamily="18" charset="0"/>
                <a:cs typeface="Times New Roman" panose="02020603050405020304" pitchFamily="18" charset="0"/>
              </a:rPr>
              <a:t>(Cu)  3</a:t>
            </a:r>
            <a:r>
              <a:rPr lang="en-US" altLang="zh-CN" sz="2000" i="1" kern="0" dirty="0">
                <a:solidFill>
                  <a:srgbClr val="0000CC"/>
                </a:solidFill>
                <a:latin typeface="Times New Roman" panose="02020603050405020304" pitchFamily="18" charset="0"/>
                <a:cs typeface="Times New Roman" panose="02020603050405020304" pitchFamily="18" charset="0"/>
              </a:rPr>
              <a:t>d </a:t>
            </a:r>
            <a:r>
              <a:rPr lang="en-US" altLang="zh-CN" sz="2000" kern="0" baseline="30000" dirty="0">
                <a:solidFill>
                  <a:srgbClr val="0000CC"/>
                </a:solidFill>
                <a:latin typeface="Times New Roman" panose="02020603050405020304" pitchFamily="18" charset="0"/>
                <a:cs typeface="Times New Roman" panose="02020603050405020304" pitchFamily="18" charset="0"/>
              </a:rPr>
              <a:t>10</a:t>
            </a:r>
            <a:r>
              <a:rPr lang="en-US" altLang="zh-CN" sz="2000" kern="0" dirty="0">
                <a:solidFill>
                  <a:srgbClr val="0000CC"/>
                </a:solidFill>
                <a:latin typeface="Times New Roman" panose="02020603050405020304" pitchFamily="18" charset="0"/>
                <a:cs typeface="Times New Roman" panose="02020603050405020304" pitchFamily="18" charset="0"/>
              </a:rPr>
              <a:t>4</a:t>
            </a:r>
            <a:r>
              <a:rPr lang="en-US" altLang="zh-CN" sz="2000" i="1" kern="0" dirty="0">
                <a:solidFill>
                  <a:srgbClr val="0000CC"/>
                </a:solidFill>
                <a:latin typeface="Times New Roman" panose="02020603050405020304" pitchFamily="18" charset="0"/>
                <a:cs typeface="Times New Roman" panose="02020603050405020304" pitchFamily="18" charset="0"/>
              </a:rPr>
              <a:t>s</a:t>
            </a:r>
            <a:r>
              <a:rPr lang="en-US" altLang="zh-CN" sz="2000" kern="0" baseline="30000" dirty="0">
                <a:solidFill>
                  <a:srgbClr val="0000CC"/>
                </a:solidFill>
                <a:latin typeface="Times New Roman" panose="02020603050405020304" pitchFamily="18" charset="0"/>
                <a:cs typeface="Times New Roman" panose="02020603050405020304" pitchFamily="18" charset="0"/>
              </a:rPr>
              <a:t>1</a:t>
            </a:r>
          </a:p>
          <a:p>
            <a:pPr algn="just">
              <a:buFont typeface="Wingdings" panose="05000000000000000000" pitchFamily="2" charset="2"/>
              <a:buNone/>
              <a:defRPr/>
            </a:pPr>
            <a:r>
              <a:rPr lang="en-US" altLang="zh-CN" sz="2000" kern="0" dirty="0">
                <a:solidFill>
                  <a:srgbClr val="0000CC"/>
                </a:solidFill>
                <a:latin typeface="Times New Roman" panose="02020603050405020304" pitchFamily="18" charset="0"/>
                <a:cs typeface="Times New Roman" panose="02020603050405020304" pitchFamily="18" charset="0"/>
              </a:rPr>
              <a:t>                </a:t>
            </a:r>
            <a:r>
              <a:rPr lang="zh-CN" altLang="en-US" sz="2000" kern="0" dirty="0">
                <a:solidFill>
                  <a:srgbClr val="0000CC"/>
                </a:solidFill>
                <a:latin typeface="Times New Roman" panose="02020603050405020304" pitchFamily="18" charset="0"/>
                <a:cs typeface="Times New Roman" panose="02020603050405020304" pitchFamily="18" charset="0"/>
              </a:rPr>
              <a:t>而不是  </a:t>
            </a:r>
            <a:r>
              <a:rPr lang="en-US" altLang="zh-CN" sz="2000" kern="0" dirty="0">
                <a:solidFill>
                  <a:srgbClr val="FF0000"/>
                </a:solidFill>
                <a:latin typeface="Times New Roman" panose="02020603050405020304" pitchFamily="18" charset="0"/>
                <a:cs typeface="Times New Roman" panose="02020603050405020304" pitchFamily="18" charset="0"/>
              </a:rPr>
              <a:t>[</a:t>
            </a:r>
            <a:r>
              <a:rPr lang="en-US" altLang="zh-CN" sz="2000" kern="0" dirty="0" err="1">
                <a:solidFill>
                  <a:srgbClr val="FF0000"/>
                </a:solidFill>
                <a:latin typeface="Times New Roman" panose="02020603050405020304" pitchFamily="18" charset="0"/>
                <a:cs typeface="Times New Roman" panose="02020603050405020304" pitchFamily="18" charset="0"/>
              </a:rPr>
              <a:t>Ar</a:t>
            </a:r>
            <a:r>
              <a:rPr lang="en-US" altLang="zh-CN" sz="2000" kern="0" dirty="0">
                <a:solidFill>
                  <a:srgbClr val="FF0000"/>
                </a:solidFill>
                <a:latin typeface="Times New Roman" panose="02020603050405020304" pitchFamily="18" charset="0"/>
                <a:cs typeface="Times New Roman" panose="02020603050405020304" pitchFamily="18" charset="0"/>
              </a:rPr>
              <a:t>]3</a:t>
            </a:r>
            <a:r>
              <a:rPr lang="en-US" altLang="zh-CN" sz="2000" i="1" kern="0" dirty="0">
                <a:solidFill>
                  <a:srgbClr val="FF0000"/>
                </a:solidFill>
                <a:latin typeface="Times New Roman" panose="02020603050405020304" pitchFamily="18" charset="0"/>
                <a:cs typeface="Times New Roman" panose="02020603050405020304" pitchFamily="18" charset="0"/>
              </a:rPr>
              <a:t>d </a:t>
            </a:r>
            <a:r>
              <a:rPr lang="en-US" altLang="zh-CN" sz="2000" kern="0" baseline="30000" dirty="0">
                <a:solidFill>
                  <a:srgbClr val="FF0000"/>
                </a:solidFill>
                <a:latin typeface="Times New Roman" panose="02020603050405020304" pitchFamily="18" charset="0"/>
                <a:cs typeface="Times New Roman" panose="02020603050405020304" pitchFamily="18" charset="0"/>
              </a:rPr>
              <a:t>9</a:t>
            </a:r>
            <a:r>
              <a:rPr lang="en-US" altLang="zh-CN" sz="2000" kern="0" dirty="0">
                <a:solidFill>
                  <a:srgbClr val="FF0000"/>
                </a:solidFill>
                <a:latin typeface="Times New Roman" panose="02020603050405020304" pitchFamily="18" charset="0"/>
                <a:cs typeface="Times New Roman" panose="02020603050405020304" pitchFamily="18" charset="0"/>
              </a:rPr>
              <a:t>4</a:t>
            </a:r>
            <a:r>
              <a:rPr lang="en-US" altLang="zh-CN" sz="2000" i="1" kern="0" dirty="0">
                <a:solidFill>
                  <a:srgbClr val="FF0000"/>
                </a:solidFill>
                <a:latin typeface="Times New Roman" panose="02020603050405020304" pitchFamily="18" charset="0"/>
                <a:cs typeface="Times New Roman" panose="02020603050405020304" pitchFamily="18" charset="0"/>
              </a:rPr>
              <a:t>s</a:t>
            </a:r>
            <a:r>
              <a:rPr lang="en-US" altLang="zh-CN" sz="2000" kern="0" dirty="0">
                <a:solidFill>
                  <a:srgbClr val="FF0000"/>
                </a:solidFill>
                <a:latin typeface="Times New Roman" panose="02020603050405020304" pitchFamily="18" charset="0"/>
                <a:cs typeface="Times New Roman" panose="02020603050405020304" pitchFamily="18" charset="0"/>
              </a:rPr>
              <a:t> </a:t>
            </a:r>
            <a:r>
              <a:rPr lang="en-US" altLang="zh-CN" sz="2000" kern="0" baseline="30000" dirty="0">
                <a:solidFill>
                  <a:srgbClr val="FF0000"/>
                </a:solidFill>
                <a:latin typeface="Times New Roman" panose="02020603050405020304" pitchFamily="18" charset="0"/>
                <a:cs typeface="Times New Roman" panose="02020603050405020304" pitchFamily="18" charset="0"/>
              </a:rPr>
              <a:t>2</a:t>
            </a:r>
            <a:r>
              <a:rPr lang="en-US" altLang="zh-CN" sz="2000" kern="0" dirty="0">
                <a:solidFill>
                  <a:srgbClr val="FF0000"/>
                </a:solidFill>
                <a:latin typeface="Times New Roman" panose="02020603050405020304" pitchFamily="18" charset="0"/>
                <a:cs typeface="Times New Roman" panose="02020603050405020304" pitchFamily="18" charset="0"/>
              </a:rPr>
              <a:t> </a:t>
            </a:r>
          </a:p>
        </p:txBody>
      </p:sp>
      <p:sp>
        <p:nvSpPr>
          <p:cNvPr id="5" name="Text Box 55"/>
          <p:cNvSpPr txBox="1">
            <a:spLocks noChangeArrowheads="1"/>
          </p:cNvSpPr>
          <p:nvPr/>
        </p:nvSpPr>
        <p:spPr bwMode="auto">
          <a:xfrm>
            <a:off x="407988" y="231775"/>
            <a:ext cx="5545137" cy="446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9" tIns="45709" rIns="91419" bIns="45709">
            <a:spAutoFit/>
          </a:bodyPr>
          <a:lstStyle>
            <a:lvl1pPr>
              <a:defRPr b="1">
                <a:solidFill>
                  <a:schemeClr val="tx1"/>
                </a:solidFill>
                <a:latin typeface="Arial" panose="020B0604020202020204" pitchFamily="34" charset="0"/>
                <a:ea typeface="华文细黑" panose="02010600040101010101" pitchFamily="2" charset="-122"/>
              </a:defRPr>
            </a:lvl1pPr>
            <a:lvl2pPr marL="742950" indent="-285750">
              <a:defRPr b="1">
                <a:solidFill>
                  <a:schemeClr val="tx1"/>
                </a:solidFill>
                <a:latin typeface="Arial" panose="020B0604020202020204" pitchFamily="34" charset="0"/>
                <a:ea typeface="华文细黑" panose="02010600040101010101" pitchFamily="2" charset="-122"/>
              </a:defRPr>
            </a:lvl2pPr>
            <a:lvl3pPr marL="1143000" indent="-228600">
              <a:defRPr b="1">
                <a:solidFill>
                  <a:schemeClr val="tx1"/>
                </a:solidFill>
                <a:latin typeface="Arial" panose="020B0604020202020204" pitchFamily="34" charset="0"/>
                <a:ea typeface="华文细黑" panose="02010600040101010101" pitchFamily="2" charset="-122"/>
              </a:defRPr>
            </a:lvl3pPr>
            <a:lvl4pPr marL="1600200" indent="-228600">
              <a:defRPr b="1">
                <a:solidFill>
                  <a:schemeClr val="tx1"/>
                </a:solidFill>
                <a:latin typeface="Arial" panose="020B0604020202020204" pitchFamily="34" charset="0"/>
                <a:ea typeface="华文细黑" panose="02010600040101010101" pitchFamily="2" charset="-122"/>
              </a:defRPr>
            </a:lvl4pPr>
            <a:lvl5pPr marL="2057400" indent="-228600">
              <a:defRPr b="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9pPr>
          </a:lstStyle>
          <a:p>
            <a:pPr eaLnBrk="1" hangingPunct="1">
              <a:defRPr/>
            </a:pPr>
            <a:r>
              <a:rPr lang="en-US" altLang="zh-CN" sz="2300" dirty="0">
                <a:latin typeface="+mn-ea"/>
                <a:cs typeface="Times New Roman" panose="02020603050405020304" pitchFamily="18" charset="0"/>
              </a:rPr>
              <a:t>1.3.3</a:t>
            </a:r>
            <a:r>
              <a:rPr lang="en-US" altLang="zh-CN" sz="2300" dirty="0">
                <a:latin typeface="Times New Roman" panose="02020603050405020304" pitchFamily="18" charset="0"/>
                <a:ea typeface="+mn-ea"/>
                <a:cs typeface="Times New Roman" panose="02020603050405020304" pitchFamily="18" charset="0"/>
              </a:rPr>
              <a:t> </a:t>
            </a:r>
            <a:r>
              <a:rPr lang="zh-CN" altLang="en-US" sz="2300" dirty="0">
                <a:latin typeface="Times New Roman" panose="02020603050405020304" pitchFamily="18" charset="0"/>
                <a:ea typeface="+mn-ea"/>
                <a:cs typeface="Times New Roman" panose="02020603050405020304" pitchFamily="18" charset="0"/>
              </a:rPr>
              <a:t>原子核外电子的排布与周期性</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9">
                                            <p:txEl>
                                              <p:pRg st="0" end="0"/>
                                            </p:txEl>
                                          </p:spTgt>
                                        </p:tgtEl>
                                        <p:attrNameLst>
                                          <p:attrName>style.visibility</p:attrName>
                                        </p:attrNameLst>
                                      </p:cBhvr>
                                      <p:to>
                                        <p:strVal val="visible"/>
                                      </p:to>
                                    </p:set>
                                    <p:animEffect transition="in" filter="dissolve">
                                      <p:cBhvr>
                                        <p:cTn id="7" dur="500"/>
                                        <p:tgtEl>
                                          <p:spTgt spid="59">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9">
                                            <p:txEl>
                                              <p:pRg st="1" end="1"/>
                                            </p:txEl>
                                          </p:spTgt>
                                        </p:tgtEl>
                                        <p:attrNameLst>
                                          <p:attrName>style.visibility</p:attrName>
                                        </p:attrNameLst>
                                      </p:cBhvr>
                                      <p:to>
                                        <p:strVal val="visible"/>
                                      </p:to>
                                    </p:set>
                                    <p:animEffect transition="in" filter="dissolve">
                                      <p:cBhvr>
                                        <p:cTn id="12" dur="500"/>
                                        <p:tgtEl>
                                          <p:spTgt spid="59">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59">
                                            <p:txEl>
                                              <p:pRg st="2" end="2"/>
                                            </p:txEl>
                                          </p:spTgt>
                                        </p:tgtEl>
                                        <p:attrNameLst>
                                          <p:attrName>style.visibility</p:attrName>
                                        </p:attrNameLst>
                                      </p:cBhvr>
                                      <p:to>
                                        <p:strVal val="visible"/>
                                      </p:to>
                                    </p:set>
                                    <p:animEffect transition="in" filter="dissolve">
                                      <p:cBhvr>
                                        <p:cTn id="17" dur="500"/>
                                        <p:tgtEl>
                                          <p:spTgt spid="59">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59">
                                            <p:txEl>
                                              <p:pRg st="3" end="3"/>
                                            </p:txEl>
                                          </p:spTgt>
                                        </p:tgtEl>
                                        <p:attrNameLst>
                                          <p:attrName>style.visibility</p:attrName>
                                        </p:attrNameLst>
                                      </p:cBhvr>
                                      <p:to>
                                        <p:strVal val="visible"/>
                                      </p:to>
                                    </p:set>
                                    <p:animEffect transition="in" filter="dissolve">
                                      <p:cBhvr>
                                        <p:cTn id="22" dur="500"/>
                                        <p:tgtEl>
                                          <p:spTgt spid="59">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59">
                                            <p:txEl>
                                              <p:pRg st="4" end="4"/>
                                            </p:txEl>
                                          </p:spTgt>
                                        </p:tgtEl>
                                        <p:attrNameLst>
                                          <p:attrName>style.visibility</p:attrName>
                                        </p:attrNameLst>
                                      </p:cBhvr>
                                      <p:to>
                                        <p:strVal val="visible"/>
                                      </p:to>
                                    </p:set>
                                    <p:animEffect transition="in" filter="dissolve">
                                      <p:cBhvr>
                                        <p:cTn id="27" dur="500"/>
                                        <p:tgtEl>
                                          <p:spTgt spid="59">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59">
                                            <p:txEl>
                                              <p:pRg st="5" end="5"/>
                                            </p:txEl>
                                          </p:spTgt>
                                        </p:tgtEl>
                                        <p:attrNameLst>
                                          <p:attrName>style.visibility</p:attrName>
                                        </p:attrNameLst>
                                      </p:cBhvr>
                                      <p:to>
                                        <p:strVal val="visible"/>
                                      </p:to>
                                    </p:set>
                                    <p:animEffect transition="in" filter="dissolve">
                                      <p:cBhvr>
                                        <p:cTn id="32" dur="500"/>
                                        <p:tgtEl>
                                          <p:spTgt spid="59">
                                            <p:txEl>
                                              <p:pRg st="5" end="5"/>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59">
                                            <p:txEl>
                                              <p:pRg st="6" end="6"/>
                                            </p:txEl>
                                          </p:spTgt>
                                        </p:tgtEl>
                                        <p:attrNameLst>
                                          <p:attrName>style.visibility</p:attrName>
                                        </p:attrNameLst>
                                      </p:cBhvr>
                                      <p:to>
                                        <p:strVal val="visible"/>
                                      </p:to>
                                    </p:set>
                                    <p:animEffect transition="in" filter="dissolve">
                                      <p:cBhvr>
                                        <p:cTn id="37" dur="500"/>
                                        <p:tgtEl>
                                          <p:spTgt spid="59">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build="p"/>
    </p:bldLst>
  </p:timing>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2" descr="a24"/>
          <p:cNvPicPr>
            <a:picLocks noChangeAspect="1" noChangeArrowheads="1"/>
          </p:cNvPicPr>
          <p:nvPr/>
        </p:nvPicPr>
        <p:blipFill>
          <a:blip r:embed="rId3">
            <a:extLst>
              <a:ext uri="{28A0092B-C50C-407E-A947-70E740481C1C}">
                <a14:useLocalDpi xmlns:a14="http://schemas.microsoft.com/office/drawing/2010/main" val="0"/>
              </a:ext>
            </a:extLst>
          </a:blip>
          <a:srcRect l="5276" t="4289" r="987" b="3491"/>
          <a:stretch>
            <a:fillRect/>
          </a:stretch>
        </p:blipFill>
        <p:spPr bwMode="auto">
          <a:xfrm>
            <a:off x="1692275" y="2500313"/>
            <a:ext cx="5988050" cy="2592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 Box 55"/>
          <p:cNvSpPr txBox="1">
            <a:spLocks noChangeArrowheads="1"/>
          </p:cNvSpPr>
          <p:nvPr/>
        </p:nvSpPr>
        <p:spPr bwMode="auto">
          <a:xfrm>
            <a:off x="407988" y="231775"/>
            <a:ext cx="5545137" cy="446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9" tIns="45709" rIns="91419" bIns="45709">
            <a:spAutoFit/>
          </a:bodyPr>
          <a:lstStyle>
            <a:lvl1pPr>
              <a:defRPr b="1">
                <a:solidFill>
                  <a:schemeClr val="tx1"/>
                </a:solidFill>
                <a:latin typeface="Arial" panose="020B0604020202020204" pitchFamily="34" charset="0"/>
                <a:ea typeface="华文细黑" panose="02010600040101010101" pitchFamily="2" charset="-122"/>
              </a:defRPr>
            </a:lvl1pPr>
            <a:lvl2pPr marL="742950" indent="-285750">
              <a:defRPr b="1">
                <a:solidFill>
                  <a:schemeClr val="tx1"/>
                </a:solidFill>
                <a:latin typeface="Arial" panose="020B0604020202020204" pitchFamily="34" charset="0"/>
                <a:ea typeface="华文细黑" panose="02010600040101010101" pitchFamily="2" charset="-122"/>
              </a:defRPr>
            </a:lvl2pPr>
            <a:lvl3pPr marL="1143000" indent="-228600">
              <a:defRPr b="1">
                <a:solidFill>
                  <a:schemeClr val="tx1"/>
                </a:solidFill>
                <a:latin typeface="Arial" panose="020B0604020202020204" pitchFamily="34" charset="0"/>
                <a:ea typeface="华文细黑" panose="02010600040101010101" pitchFamily="2" charset="-122"/>
              </a:defRPr>
            </a:lvl3pPr>
            <a:lvl4pPr marL="1600200" indent="-228600">
              <a:defRPr b="1">
                <a:solidFill>
                  <a:schemeClr val="tx1"/>
                </a:solidFill>
                <a:latin typeface="Arial" panose="020B0604020202020204" pitchFamily="34" charset="0"/>
                <a:ea typeface="华文细黑" panose="02010600040101010101" pitchFamily="2" charset="-122"/>
              </a:defRPr>
            </a:lvl4pPr>
            <a:lvl5pPr marL="2057400" indent="-228600">
              <a:defRPr b="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9pPr>
          </a:lstStyle>
          <a:p>
            <a:pPr eaLnBrk="1" hangingPunct="1">
              <a:defRPr/>
            </a:pPr>
            <a:r>
              <a:rPr lang="en-US" altLang="zh-CN" sz="2300" dirty="0">
                <a:latin typeface="+mn-ea"/>
                <a:cs typeface="Times New Roman" panose="02020603050405020304" pitchFamily="18" charset="0"/>
              </a:rPr>
              <a:t>1.3.3</a:t>
            </a:r>
            <a:r>
              <a:rPr lang="en-US" altLang="zh-CN" sz="2300" dirty="0">
                <a:latin typeface="Times New Roman" panose="02020603050405020304" pitchFamily="18" charset="0"/>
                <a:ea typeface="+mn-ea"/>
                <a:cs typeface="Times New Roman" panose="02020603050405020304" pitchFamily="18" charset="0"/>
              </a:rPr>
              <a:t> </a:t>
            </a:r>
            <a:r>
              <a:rPr lang="zh-CN" altLang="en-US" sz="2300" dirty="0">
                <a:latin typeface="Times New Roman" panose="02020603050405020304" pitchFamily="18" charset="0"/>
                <a:ea typeface="+mn-ea"/>
                <a:cs typeface="Times New Roman" panose="02020603050405020304" pitchFamily="18" charset="0"/>
              </a:rPr>
              <a:t>原子核外电子的排布与周期性</a:t>
            </a:r>
          </a:p>
        </p:txBody>
      </p:sp>
      <p:sp>
        <p:nvSpPr>
          <p:cNvPr id="11" name="文本框 10"/>
          <p:cNvSpPr txBox="1"/>
          <p:nvPr/>
        </p:nvSpPr>
        <p:spPr>
          <a:xfrm>
            <a:off x="922635" y="842963"/>
            <a:ext cx="5089525" cy="461962"/>
          </a:xfrm>
          <a:prstGeom prst="rect">
            <a:avLst/>
          </a:prstGeom>
          <a:noFill/>
        </p:spPr>
        <p:txBody>
          <a:bodyPr>
            <a:spAutoFit/>
          </a:bodyPr>
          <a:lstStyle/>
          <a:p>
            <a:pPr marL="342900" indent="-342900">
              <a:buClr>
                <a:schemeClr val="tx1"/>
              </a:buClr>
              <a:buFont typeface="Wingdings" panose="05000000000000000000" pitchFamily="2" charset="2"/>
              <a:buChar char="n"/>
              <a:defRPr/>
            </a:pPr>
            <a:r>
              <a:rPr lang="zh-CN" altLang="en-US" sz="2400" dirty="0">
                <a:solidFill>
                  <a:srgbClr val="FF0000"/>
                </a:solidFill>
                <a:latin typeface="+mn-ea"/>
                <a:ea typeface="+mn-ea"/>
              </a:rPr>
              <a:t>原子结构的周期性</a:t>
            </a:r>
          </a:p>
        </p:txBody>
      </p:sp>
      <p:sp>
        <p:nvSpPr>
          <p:cNvPr id="5" name="Rectangle 4"/>
          <p:cNvSpPr txBox="1">
            <a:spLocks noChangeArrowheads="1"/>
          </p:cNvSpPr>
          <p:nvPr/>
        </p:nvSpPr>
        <p:spPr>
          <a:xfrm>
            <a:off x="539750" y="1276350"/>
            <a:ext cx="7993063" cy="1371600"/>
          </a:xfrm>
          <a:prstGeom prst="rect">
            <a:avLst/>
          </a:prstGeom>
        </p:spPr>
        <p:txBody>
          <a:bodyPr/>
          <a:lstStyle>
            <a:lvl1pPr marL="166688" indent="-166688" algn="l" rtl="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sz="1900" b="1">
                <a:solidFill>
                  <a:schemeClr val="tx1"/>
                </a:solidFill>
                <a:latin typeface="+mn-lt"/>
                <a:ea typeface="+mn-ea"/>
                <a:cs typeface="+mn-cs"/>
              </a:defRPr>
            </a:lvl1pPr>
            <a:lvl2pPr marL="500063" indent="-166688" algn="l" rtl="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a:solidFill>
                  <a:schemeClr val="tx1"/>
                </a:solidFill>
                <a:latin typeface="+mn-lt"/>
                <a:ea typeface="+mn-ea"/>
                <a:cs typeface="+mn-cs"/>
              </a:defRPr>
            </a:lvl2pPr>
            <a:lvl3pPr marL="828675" indent="-160338" algn="l" rtl="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sz="1400">
                <a:solidFill>
                  <a:schemeClr val="tx1"/>
                </a:solidFill>
                <a:latin typeface="+mn-lt"/>
                <a:ea typeface="+mn-ea"/>
                <a:cs typeface="+mn-cs"/>
              </a:defRPr>
            </a:lvl3pPr>
            <a:lvl4pPr marL="1163638" indent="-166688" algn="l" rtl="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sz="1300">
                <a:solidFill>
                  <a:schemeClr val="tx1"/>
                </a:solidFill>
                <a:latin typeface="+mn-lt"/>
                <a:ea typeface="+mn-ea"/>
                <a:cs typeface="+mn-cs"/>
              </a:defRPr>
            </a:lvl4pPr>
            <a:lvl5pPr marL="1500188" indent="-169863" algn="l" rtl="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sz="1100">
                <a:solidFill>
                  <a:schemeClr val="tx1"/>
                </a:solidFill>
                <a:latin typeface="+mn-lt"/>
                <a:ea typeface="+mn-ea"/>
                <a:cs typeface="+mn-cs"/>
              </a:defRPr>
            </a:lvl5pPr>
            <a:lvl6pPr marL="1925853" indent="-170794" algn="l" rtl="0" fontAlgn="ctr">
              <a:lnSpc>
                <a:spcPct val="120000"/>
              </a:lnSpc>
              <a:spcBef>
                <a:spcPct val="20000"/>
              </a:spcBef>
              <a:spcAft>
                <a:spcPct val="0"/>
              </a:spcAft>
              <a:buClr>
                <a:schemeClr val="accent1"/>
              </a:buClr>
              <a:buSzPct val="60000"/>
              <a:buFont typeface="Wingdings" pitchFamily="2" charset="2"/>
              <a:buChar char="l"/>
              <a:defRPr sz="1100">
                <a:solidFill>
                  <a:schemeClr val="tx1"/>
                </a:solidFill>
                <a:latin typeface="+mn-lt"/>
                <a:ea typeface="+mn-ea"/>
                <a:cs typeface="+mn-cs"/>
              </a:defRPr>
            </a:lvl6pPr>
            <a:lvl7pPr marL="2349895" indent="-170794" algn="l" rtl="0" fontAlgn="ctr">
              <a:lnSpc>
                <a:spcPct val="120000"/>
              </a:lnSpc>
              <a:spcBef>
                <a:spcPct val="20000"/>
              </a:spcBef>
              <a:spcAft>
                <a:spcPct val="0"/>
              </a:spcAft>
              <a:buClr>
                <a:schemeClr val="accent1"/>
              </a:buClr>
              <a:buSzPct val="60000"/>
              <a:buFont typeface="Wingdings" pitchFamily="2" charset="2"/>
              <a:buChar char="l"/>
              <a:defRPr sz="1100">
                <a:solidFill>
                  <a:schemeClr val="tx1"/>
                </a:solidFill>
                <a:latin typeface="+mn-lt"/>
                <a:ea typeface="+mn-ea"/>
                <a:cs typeface="+mn-cs"/>
              </a:defRPr>
            </a:lvl7pPr>
            <a:lvl8pPr marL="2773937" indent="-170794" algn="l" rtl="0" fontAlgn="ctr">
              <a:lnSpc>
                <a:spcPct val="120000"/>
              </a:lnSpc>
              <a:spcBef>
                <a:spcPct val="20000"/>
              </a:spcBef>
              <a:spcAft>
                <a:spcPct val="0"/>
              </a:spcAft>
              <a:buClr>
                <a:schemeClr val="accent1"/>
              </a:buClr>
              <a:buSzPct val="60000"/>
              <a:buFont typeface="Wingdings" pitchFamily="2" charset="2"/>
              <a:buChar char="l"/>
              <a:defRPr sz="1100">
                <a:solidFill>
                  <a:schemeClr val="tx1"/>
                </a:solidFill>
                <a:latin typeface="+mn-lt"/>
                <a:ea typeface="+mn-ea"/>
                <a:cs typeface="+mn-cs"/>
              </a:defRPr>
            </a:lvl8pPr>
            <a:lvl9pPr marL="3197976" indent="-170794" algn="l" rtl="0" fontAlgn="ctr">
              <a:lnSpc>
                <a:spcPct val="120000"/>
              </a:lnSpc>
              <a:spcBef>
                <a:spcPct val="20000"/>
              </a:spcBef>
              <a:spcAft>
                <a:spcPct val="0"/>
              </a:spcAft>
              <a:buClr>
                <a:schemeClr val="accent1"/>
              </a:buClr>
              <a:buSzPct val="60000"/>
              <a:buFont typeface="Wingdings" pitchFamily="2" charset="2"/>
              <a:buChar char="l"/>
              <a:defRPr sz="1100">
                <a:solidFill>
                  <a:schemeClr val="tx1"/>
                </a:solidFill>
                <a:latin typeface="+mn-lt"/>
                <a:ea typeface="+mn-ea"/>
                <a:cs typeface="+mn-cs"/>
              </a:defRPr>
            </a:lvl9pPr>
          </a:lstStyle>
          <a:p>
            <a:pPr algn="just">
              <a:buFont typeface="Wingdings" panose="05000000000000000000" pitchFamily="2" charset="2"/>
              <a:buNone/>
              <a:defRPr/>
            </a:pPr>
            <a:r>
              <a:rPr lang="zh-CN" altLang="en-US" sz="2400" kern="0" dirty="0">
                <a:solidFill>
                  <a:srgbClr val="0000CC"/>
                </a:solidFill>
                <a:ea typeface="黑体" pitchFamily="2" charset="-122"/>
              </a:rPr>
              <a:t>         </a:t>
            </a:r>
            <a:r>
              <a:rPr lang="zh-CN" altLang="en-US" sz="2000" kern="0" dirty="0">
                <a:solidFill>
                  <a:srgbClr val="0000CC"/>
                </a:solidFill>
                <a:latin typeface="Times New Roman" panose="02020603050405020304" pitchFamily="18" charset="0"/>
                <a:cs typeface="Times New Roman" panose="02020603050405020304" pitchFamily="18" charset="0"/>
              </a:rPr>
              <a:t>元素的性质，取决于原子的电子数目和分布。按电子数目递增的顺序及元素性质变化规律将元素排列成为一个表，叫</a:t>
            </a:r>
            <a:r>
              <a:rPr lang="zh-CN" altLang="en-US" sz="2000" kern="0" dirty="0">
                <a:solidFill>
                  <a:srgbClr val="FF0000"/>
                </a:solidFill>
                <a:latin typeface="Times New Roman" panose="02020603050405020304" pitchFamily="18" charset="0"/>
                <a:cs typeface="Times New Roman" panose="02020603050405020304" pitchFamily="18" charset="0"/>
              </a:rPr>
              <a:t>元素周期表</a:t>
            </a:r>
            <a:r>
              <a:rPr lang="zh-CN" altLang="en-US" sz="2000" kern="0" dirty="0">
                <a:solidFill>
                  <a:srgbClr val="0000CC"/>
                </a:solidFill>
                <a:latin typeface="Times New Roman" panose="02020603050405020304" pitchFamily="18" charset="0"/>
                <a:cs typeface="Times New Roman" panose="02020603050405020304" pitchFamily="18" charset="0"/>
              </a:rPr>
              <a:t>。（</a:t>
            </a:r>
            <a:r>
              <a:rPr lang="en-US" altLang="zh-CN" sz="2000" kern="0" dirty="0">
                <a:solidFill>
                  <a:srgbClr val="0000CC"/>
                </a:solidFill>
                <a:latin typeface="Times New Roman" panose="02020603050405020304" pitchFamily="18" charset="0"/>
                <a:cs typeface="Times New Roman" panose="02020603050405020304" pitchFamily="18" charset="0"/>
              </a:rPr>
              <a:t>1871</a:t>
            </a:r>
            <a:r>
              <a:rPr lang="zh-CN" altLang="en-US" sz="2000" kern="0" dirty="0">
                <a:solidFill>
                  <a:srgbClr val="0000CC"/>
                </a:solidFill>
                <a:latin typeface="Times New Roman" panose="02020603050405020304" pitchFamily="18" charset="0"/>
                <a:cs typeface="Times New Roman" panose="02020603050405020304" pitchFamily="18" charset="0"/>
              </a:rPr>
              <a:t>年门捷列夫，</a:t>
            </a:r>
            <a:r>
              <a:rPr lang="en-US" altLang="zh-CN" sz="2000" kern="0" dirty="0">
                <a:solidFill>
                  <a:srgbClr val="0000CC"/>
                </a:solidFill>
                <a:latin typeface="Times New Roman" panose="02020603050405020304" pitchFamily="18" charset="0"/>
                <a:cs typeface="Times New Roman" panose="02020603050405020304" pitchFamily="18" charset="0"/>
              </a:rPr>
              <a:t>63</a:t>
            </a:r>
            <a:r>
              <a:rPr lang="zh-CN" altLang="en-US" sz="2000" kern="0" dirty="0">
                <a:solidFill>
                  <a:srgbClr val="0000CC"/>
                </a:solidFill>
                <a:latin typeface="Times New Roman" panose="02020603050405020304" pitchFamily="18" charset="0"/>
                <a:cs typeface="Times New Roman" panose="02020603050405020304" pitchFamily="18" charset="0"/>
              </a:rPr>
              <a:t>种）</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dissolve">
                                      <p:cBhvr>
                                        <p:cTn id="7" dur="500"/>
                                        <p:tgtEl>
                                          <p:spTgt spid="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dissolv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72035" name="组合 29"/>
          <p:cNvGrpSpPr>
            <a:grpSpLocks/>
          </p:cNvGrpSpPr>
          <p:nvPr/>
        </p:nvGrpSpPr>
        <p:grpSpPr bwMode="auto">
          <a:xfrm>
            <a:off x="1349375" y="1203325"/>
            <a:ext cx="7038975" cy="1136650"/>
            <a:chOff x="881663" y="1294748"/>
            <a:chExt cx="7321376" cy="1136670"/>
          </a:xfrm>
        </p:grpSpPr>
        <p:sp>
          <p:nvSpPr>
            <p:cNvPr id="7" name="Text Box 2"/>
            <p:cNvSpPr txBox="1">
              <a:spLocks noChangeArrowheads="1"/>
            </p:cNvSpPr>
            <p:nvPr/>
          </p:nvSpPr>
          <p:spPr bwMode="auto">
            <a:xfrm>
              <a:off x="881663" y="1294748"/>
              <a:ext cx="1439838" cy="430221"/>
            </a:xfrm>
            <a:prstGeom prst="rect">
              <a:avLst/>
            </a:prstGeom>
            <a:noFill/>
            <a:ln w="9525">
              <a:noFill/>
              <a:miter lim="800000"/>
              <a:headEnd/>
              <a:tailEnd/>
            </a:ln>
            <a:effectLst/>
          </p:spPr>
          <p:txBody>
            <a:bodyPr>
              <a:spAutoFit/>
            </a:bodyPr>
            <a:lstStyle/>
            <a:p>
              <a:pPr>
                <a:spcBef>
                  <a:spcPct val="50000"/>
                </a:spcBef>
                <a:defRPr/>
              </a:pPr>
              <a:r>
                <a:rPr lang="zh-CN" altLang="en-US" sz="2000" dirty="0">
                  <a:solidFill>
                    <a:srgbClr val="0000CC"/>
                  </a:solidFill>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周期</a:t>
              </a:r>
            </a:p>
          </p:txBody>
        </p:sp>
        <p:sp>
          <p:nvSpPr>
            <p:cNvPr id="8" name="Text Box 3"/>
            <p:cNvSpPr txBox="1">
              <a:spLocks noChangeArrowheads="1"/>
            </p:cNvSpPr>
            <p:nvPr/>
          </p:nvSpPr>
          <p:spPr bwMode="auto">
            <a:xfrm>
              <a:off x="1692398" y="1309036"/>
              <a:ext cx="2087104" cy="400057"/>
            </a:xfrm>
            <a:prstGeom prst="rect">
              <a:avLst/>
            </a:prstGeom>
            <a:noFill/>
            <a:ln w="9525">
              <a:noFill/>
              <a:miter lim="800000"/>
              <a:headEnd/>
              <a:tailEnd/>
            </a:ln>
            <a:effectLst/>
          </p:spPr>
          <p:txBody>
            <a:bodyPr>
              <a:spAutoFit/>
            </a:bodyPr>
            <a:lstStyle/>
            <a:p>
              <a:pPr>
                <a:defRPr/>
              </a:pPr>
              <a:r>
                <a:rPr lang="zh-CN" altLang="en-US" sz="20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等于能级组数。</a:t>
              </a:r>
            </a:p>
          </p:txBody>
        </p:sp>
        <p:sp>
          <p:nvSpPr>
            <p:cNvPr id="9" name="Text Box 4"/>
            <p:cNvSpPr txBox="1">
              <a:spLocks noChangeArrowheads="1"/>
            </p:cNvSpPr>
            <p:nvPr/>
          </p:nvSpPr>
          <p:spPr bwMode="auto">
            <a:xfrm>
              <a:off x="1692398" y="1723381"/>
              <a:ext cx="6510641" cy="708037"/>
            </a:xfrm>
            <a:prstGeom prst="rect">
              <a:avLst/>
            </a:prstGeom>
            <a:noFill/>
            <a:ln w="9525">
              <a:noFill/>
              <a:miter lim="800000"/>
              <a:headEnd/>
              <a:tailEnd/>
            </a:ln>
            <a:effectLst/>
          </p:spPr>
          <p:txBody>
            <a:bodyPr>
              <a:spAutoFit/>
            </a:bodyPr>
            <a:lstStyle/>
            <a:p>
              <a:pPr>
                <a:spcBef>
                  <a:spcPct val="50000"/>
                </a:spcBef>
                <a:defRPr/>
              </a:pPr>
              <a:r>
                <a:rPr lang="zh-CN" altLang="en-US" sz="20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每一周期的元素数目等于相应能级中轨道所容纳电子的最 大数，即</a:t>
              </a:r>
              <a:r>
                <a:rPr lang="en-US" altLang="zh-CN" sz="20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2n</a:t>
              </a:r>
              <a:r>
                <a:rPr lang="en-US" altLang="zh-CN" sz="2000" baseline="300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2</a:t>
              </a:r>
              <a:r>
                <a:rPr lang="zh-CN" altLang="en-US" sz="20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a:t>
              </a:r>
            </a:p>
          </p:txBody>
        </p:sp>
      </p:grpSp>
      <p:grpSp>
        <p:nvGrpSpPr>
          <p:cNvPr id="172036" name="组合 28"/>
          <p:cNvGrpSpPr>
            <a:grpSpLocks/>
          </p:cNvGrpSpPr>
          <p:nvPr/>
        </p:nvGrpSpPr>
        <p:grpSpPr bwMode="auto">
          <a:xfrm>
            <a:off x="1366838" y="2427288"/>
            <a:ext cx="5976937" cy="831850"/>
            <a:chOff x="900088" y="2532028"/>
            <a:chExt cx="5976367" cy="832068"/>
          </a:xfrm>
        </p:grpSpPr>
        <p:sp>
          <p:nvSpPr>
            <p:cNvPr id="10" name="Text Box 5"/>
            <p:cNvSpPr txBox="1">
              <a:spLocks noChangeArrowheads="1"/>
            </p:cNvSpPr>
            <p:nvPr/>
          </p:nvSpPr>
          <p:spPr bwMode="auto">
            <a:xfrm>
              <a:off x="900088" y="2546319"/>
              <a:ext cx="863518" cy="400155"/>
            </a:xfrm>
            <a:prstGeom prst="rect">
              <a:avLst/>
            </a:prstGeom>
            <a:noFill/>
            <a:ln w="9525">
              <a:noFill/>
              <a:miter lim="800000"/>
              <a:headEnd/>
              <a:tailEnd/>
            </a:ln>
            <a:effectLst/>
          </p:spPr>
          <p:txBody>
            <a:bodyPr>
              <a:spAutoFit/>
            </a:bodyPr>
            <a:lstStyle/>
            <a:p>
              <a:pPr>
                <a:spcBef>
                  <a:spcPct val="50000"/>
                </a:spcBef>
                <a:defRPr/>
              </a:pPr>
              <a:r>
                <a:rPr lang="zh-CN" altLang="en-US" sz="2000" dirty="0">
                  <a:solidFill>
                    <a:srgbClr val="0000CC"/>
                  </a:solidFill>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族</a:t>
              </a:r>
            </a:p>
          </p:txBody>
        </p:sp>
        <p:sp>
          <p:nvSpPr>
            <p:cNvPr id="12" name="Text Box 6"/>
            <p:cNvSpPr txBox="1">
              <a:spLocks noChangeArrowheads="1"/>
            </p:cNvSpPr>
            <p:nvPr/>
          </p:nvSpPr>
          <p:spPr bwMode="auto">
            <a:xfrm>
              <a:off x="1692174" y="2532028"/>
              <a:ext cx="4627122" cy="400155"/>
            </a:xfrm>
            <a:prstGeom prst="rect">
              <a:avLst/>
            </a:prstGeom>
            <a:noFill/>
            <a:ln w="9525">
              <a:noFill/>
              <a:miter lim="800000"/>
              <a:headEnd/>
              <a:tailEnd/>
            </a:ln>
            <a:effectLst/>
          </p:spPr>
          <p:txBody>
            <a:bodyPr>
              <a:spAutoFit/>
            </a:bodyPr>
            <a:lstStyle/>
            <a:p>
              <a:pPr>
                <a:spcBef>
                  <a:spcPct val="50000"/>
                </a:spcBef>
                <a:defRPr/>
              </a:pPr>
              <a:r>
                <a:rPr lang="zh-CN" altLang="en-US" sz="20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将元素按其外围电子构型对原子分类。</a:t>
              </a:r>
            </a:p>
          </p:txBody>
        </p:sp>
        <p:sp>
          <p:nvSpPr>
            <p:cNvPr id="13" name="Text Box 7"/>
            <p:cNvSpPr txBox="1">
              <a:spLocks noChangeArrowheads="1"/>
            </p:cNvSpPr>
            <p:nvPr/>
          </p:nvSpPr>
          <p:spPr bwMode="auto">
            <a:xfrm>
              <a:off x="1692174" y="2963941"/>
              <a:ext cx="5184281" cy="400155"/>
            </a:xfrm>
            <a:prstGeom prst="rect">
              <a:avLst/>
            </a:prstGeom>
            <a:noFill/>
            <a:ln w="9525">
              <a:noFill/>
              <a:miter lim="800000"/>
              <a:headEnd/>
              <a:tailEnd/>
            </a:ln>
            <a:effectLst/>
          </p:spPr>
          <p:txBody>
            <a:bodyPr>
              <a:spAutoFit/>
            </a:bodyPr>
            <a:lstStyle/>
            <a:p>
              <a:pPr>
                <a:defRPr/>
              </a:pPr>
              <a:r>
                <a:rPr lang="zh-CN" altLang="en-US" sz="20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同族元素的原子，其最外层电子构型相同。</a:t>
              </a:r>
            </a:p>
          </p:txBody>
        </p:sp>
      </p:grpSp>
      <p:grpSp>
        <p:nvGrpSpPr>
          <p:cNvPr id="172037" name="组合 27"/>
          <p:cNvGrpSpPr>
            <a:grpSpLocks/>
          </p:cNvGrpSpPr>
          <p:nvPr/>
        </p:nvGrpSpPr>
        <p:grpSpPr bwMode="auto">
          <a:xfrm>
            <a:off x="1366838" y="3363913"/>
            <a:ext cx="5886450" cy="474662"/>
            <a:chOff x="899483" y="3406229"/>
            <a:chExt cx="5886092" cy="474360"/>
          </a:xfrm>
        </p:grpSpPr>
        <p:sp>
          <p:nvSpPr>
            <p:cNvPr id="14" name="Text Box 8"/>
            <p:cNvSpPr txBox="1">
              <a:spLocks noChangeArrowheads="1"/>
            </p:cNvSpPr>
            <p:nvPr/>
          </p:nvSpPr>
          <p:spPr bwMode="auto">
            <a:xfrm>
              <a:off x="899483" y="3480794"/>
              <a:ext cx="720681" cy="399795"/>
            </a:xfrm>
            <a:prstGeom prst="rect">
              <a:avLst/>
            </a:prstGeom>
            <a:noFill/>
            <a:ln w="9525">
              <a:noFill/>
              <a:miter lim="800000"/>
              <a:headEnd/>
              <a:tailEnd/>
            </a:ln>
            <a:effectLst/>
          </p:spPr>
          <p:txBody>
            <a:bodyPr>
              <a:spAutoFit/>
            </a:bodyPr>
            <a:lstStyle/>
            <a:p>
              <a:pPr>
                <a:spcBef>
                  <a:spcPct val="50000"/>
                </a:spcBef>
                <a:defRPr/>
              </a:pPr>
              <a:r>
                <a:rPr lang="zh-CN" altLang="en-US" sz="2000" dirty="0">
                  <a:solidFill>
                    <a:srgbClr val="0000CC"/>
                  </a:solidFill>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区</a:t>
              </a:r>
            </a:p>
          </p:txBody>
        </p:sp>
        <p:sp>
          <p:nvSpPr>
            <p:cNvPr id="15" name="Text Box 9"/>
            <p:cNvSpPr txBox="1">
              <a:spLocks noChangeArrowheads="1"/>
            </p:cNvSpPr>
            <p:nvPr/>
          </p:nvSpPr>
          <p:spPr bwMode="auto">
            <a:xfrm>
              <a:off x="1691597" y="3406229"/>
              <a:ext cx="5093978" cy="461668"/>
            </a:xfrm>
            <a:prstGeom prst="rect">
              <a:avLst/>
            </a:prstGeom>
            <a:noFill/>
            <a:ln w="9525">
              <a:noFill/>
              <a:miter lim="800000"/>
              <a:headEnd/>
              <a:tailEnd/>
            </a:ln>
            <a:effectLst/>
          </p:spPr>
          <p:txBody>
            <a:bodyPr>
              <a:spAutoFit/>
            </a:bodyPr>
            <a:lstStyle/>
            <a:p>
              <a:pPr algn="just">
                <a:lnSpc>
                  <a:spcPct val="120000"/>
                </a:lnSpc>
                <a:spcBef>
                  <a:spcPct val="20000"/>
                </a:spcBef>
                <a:buClr>
                  <a:schemeClr val="hlink"/>
                </a:buClr>
                <a:buSzPct val="60000"/>
                <a:buFont typeface="Wingdings" pitchFamily="2" charset="2"/>
                <a:buNone/>
                <a:defRPr/>
              </a:pPr>
              <a:r>
                <a:rPr lang="zh-CN" altLang="en-US" sz="2000" dirty="0">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按原子中最后一个电子填充的轨道划分为：</a:t>
              </a:r>
              <a:endParaRPr lang="zh-CN" altLang="en-US" sz="2000" dirty="0">
                <a:latin typeface="Times New Roman" panose="02020603050405020304" pitchFamily="18" charset="0"/>
                <a:ea typeface="+mn-ea"/>
                <a:cs typeface="Times New Roman" panose="02020603050405020304" pitchFamily="18" charset="0"/>
              </a:endParaRPr>
            </a:p>
          </p:txBody>
        </p:sp>
      </p:grpSp>
      <p:grpSp>
        <p:nvGrpSpPr>
          <p:cNvPr id="172038" name="组合 30"/>
          <p:cNvGrpSpPr>
            <a:grpSpLocks/>
          </p:cNvGrpSpPr>
          <p:nvPr/>
        </p:nvGrpSpPr>
        <p:grpSpPr bwMode="auto">
          <a:xfrm>
            <a:off x="1381125" y="3930650"/>
            <a:ext cx="6361113" cy="1160463"/>
            <a:chOff x="881663" y="5026425"/>
            <a:chExt cx="6360689" cy="1160302"/>
          </a:xfrm>
        </p:grpSpPr>
        <p:sp>
          <p:nvSpPr>
            <p:cNvPr id="16" name="Text Box 10"/>
            <p:cNvSpPr txBox="1">
              <a:spLocks noChangeArrowheads="1"/>
            </p:cNvSpPr>
            <p:nvPr/>
          </p:nvSpPr>
          <p:spPr bwMode="auto">
            <a:xfrm>
              <a:off x="881663" y="5026425"/>
              <a:ext cx="1007996" cy="399994"/>
            </a:xfrm>
            <a:prstGeom prst="rect">
              <a:avLst/>
            </a:prstGeom>
            <a:noFill/>
            <a:ln w="9525">
              <a:noFill/>
              <a:miter lim="800000"/>
              <a:headEnd/>
              <a:tailEnd/>
            </a:ln>
          </p:spPr>
          <p:txBody>
            <a:bodyPr>
              <a:spAutoFit/>
            </a:bodyPr>
            <a:lstStyle/>
            <a:p>
              <a:pPr>
                <a:spcBef>
                  <a:spcPct val="50000"/>
                </a:spcBef>
                <a:defRPr/>
              </a:pPr>
              <a:r>
                <a:rPr lang="en-US" altLang="zh-CN" sz="2000" dirty="0">
                  <a:latin typeface="Times New Roman" panose="02020603050405020304" pitchFamily="18" charset="0"/>
                  <a:ea typeface="+mn-ea"/>
                  <a:cs typeface="Times New Roman" panose="02020603050405020304" pitchFamily="18" charset="0"/>
                </a:rPr>
                <a:t>s </a:t>
              </a:r>
              <a:r>
                <a:rPr lang="zh-CN" altLang="en-US" sz="2000" dirty="0">
                  <a:latin typeface="Times New Roman" panose="02020603050405020304" pitchFamily="18" charset="0"/>
                  <a:ea typeface="+mn-ea"/>
                  <a:cs typeface="Times New Roman" panose="02020603050405020304" pitchFamily="18" charset="0"/>
                </a:rPr>
                <a:t>区</a:t>
              </a:r>
            </a:p>
          </p:txBody>
        </p:sp>
        <p:sp>
          <p:nvSpPr>
            <p:cNvPr id="17" name="Text Box 11"/>
            <p:cNvSpPr txBox="1">
              <a:spLocks noChangeArrowheads="1"/>
            </p:cNvSpPr>
            <p:nvPr/>
          </p:nvSpPr>
          <p:spPr bwMode="auto">
            <a:xfrm>
              <a:off x="888013" y="5458165"/>
              <a:ext cx="1007996" cy="399994"/>
            </a:xfrm>
            <a:prstGeom prst="rect">
              <a:avLst/>
            </a:prstGeom>
            <a:noFill/>
            <a:ln w="9525">
              <a:noFill/>
              <a:miter lim="800000"/>
              <a:headEnd/>
              <a:tailEnd/>
            </a:ln>
          </p:spPr>
          <p:txBody>
            <a:bodyPr>
              <a:spAutoFit/>
            </a:bodyPr>
            <a:lstStyle/>
            <a:p>
              <a:pPr>
                <a:spcBef>
                  <a:spcPct val="50000"/>
                </a:spcBef>
                <a:defRPr/>
              </a:pPr>
              <a:r>
                <a:rPr lang="en-US" altLang="zh-CN" sz="2000" dirty="0">
                  <a:latin typeface="Times New Roman" panose="02020603050405020304" pitchFamily="18" charset="0"/>
                  <a:ea typeface="+mn-ea"/>
                  <a:cs typeface="Times New Roman" panose="02020603050405020304" pitchFamily="18" charset="0"/>
                </a:rPr>
                <a:t>p </a:t>
              </a:r>
              <a:r>
                <a:rPr lang="zh-CN" altLang="en-US" sz="2000" dirty="0">
                  <a:latin typeface="Times New Roman" panose="02020603050405020304" pitchFamily="18" charset="0"/>
                  <a:ea typeface="+mn-ea"/>
                  <a:cs typeface="Times New Roman" panose="02020603050405020304" pitchFamily="18" charset="0"/>
                </a:rPr>
                <a:t>区</a:t>
              </a:r>
            </a:p>
          </p:txBody>
        </p:sp>
        <p:sp>
          <p:nvSpPr>
            <p:cNvPr id="18" name="Text Box 12"/>
            <p:cNvSpPr txBox="1">
              <a:spLocks noChangeArrowheads="1"/>
            </p:cNvSpPr>
            <p:nvPr/>
          </p:nvSpPr>
          <p:spPr bwMode="auto">
            <a:xfrm>
              <a:off x="3042107" y="5026425"/>
              <a:ext cx="1007995" cy="399994"/>
            </a:xfrm>
            <a:prstGeom prst="rect">
              <a:avLst/>
            </a:prstGeom>
            <a:noFill/>
            <a:ln w="9525">
              <a:noFill/>
              <a:miter lim="800000"/>
              <a:headEnd/>
              <a:tailEnd/>
            </a:ln>
          </p:spPr>
          <p:txBody>
            <a:bodyPr>
              <a:spAutoFit/>
            </a:bodyPr>
            <a:lstStyle/>
            <a:p>
              <a:pPr>
                <a:spcBef>
                  <a:spcPct val="50000"/>
                </a:spcBef>
                <a:defRPr/>
              </a:pPr>
              <a:r>
                <a:rPr lang="en-US" altLang="zh-CN" sz="2000" dirty="0">
                  <a:latin typeface="Times New Roman" panose="02020603050405020304" pitchFamily="18" charset="0"/>
                  <a:ea typeface="+mn-ea"/>
                  <a:cs typeface="Times New Roman" panose="02020603050405020304" pitchFamily="18" charset="0"/>
                </a:rPr>
                <a:t>d  </a:t>
              </a:r>
              <a:r>
                <a:rPr lang="zh-CN" altLang="en-US" sz="2000" dirty="0">
                  <a:latin typeface="Times New Roman" panose="02020603050405020304" pitchFamily="18" charset="0"/>
                  <a:ea typeface="+mn-ea"/>
                  <a:cs typeface="Times New Roman" panose="02020603050405020304" pitchFamily="18" charset="0"/>
                </a:rPr>
                <a:t>区</a:t>
              </a:r>
            </a:p>
          </p:txBody>
        </p:sp>
        <p:sp>
          <p:nvSpPr>
            <p:cNvPr id="19" name="Text Box 13"/>
            <p:cNvSpPr txBox="1">
              <a:spLocks noChangeArrowheads="1"/>
            </p:cNvSpPr>
            <p:nvPr/>
          </p:nvSpPr>
          <p:spPr bwMode="auto">
            <a:xfrm>
              <a:off x="3042107" y="5386738"/>
              <a:ext cx="1368334" cy="399994"/>
            </a:xfrm>
            <a:prstGeom prst="rect">
              <a:avLst/>
            </a:prstGeom>
            <a:noFill/>
            <a:ln w="9525">
              <a:noFill/>
              <a:miter lim="800000"/>
              <a:headEnd/>
              <a:tailEnd/>
            </a:ln>
          </p:spPr>
          <p:txBody>
            <a:bodyPr>
              <a:spAutoFit/>
            </a:bodyPr>
            <a:lstStyle/>
            <a:p>
              <a:pPr>
                <a:spcBef>
                  <a:spcPct val="50000"/>
                </a:spcBef>
                <a:defRPr/>
              </a:pPr>
              <a:r>
                <a:rPr lang="en-US" altLang="zh-CN" sz="2000" dirty="0">
                  <a:latin typeface="Times New Roman" panose="02020603050405020304" pitchFamily="18" charset="0"/>
                  <a:ea typeface="+mn-ea"/>
                  <a:cs typeface="Times New Roman" panose="02020603050405020304" pitchFamily="18" charset="0"/>
                </a:rPr>
                <a:t>ds </a:t>
              </a:r>
              <a:r>
                <a:rPr lang="zh-CN" altLang="en-US" sz="2000" dirty="0">
                  <a:latin typeface="Times New Roman" panose="02020603050405020304" pitchFamily="18" charset="0"/>
                  <a:ea typeface="+mn-ea"/>
                  <a:cs typeface="Times New Roman" panose="02020603050405020304" pitchFamily="18" charset="0"/>
                </a:rPr>
                <a:t>区</a:t>
              </a:r>
            </a:p>
          </p:txBody>
        </p:sp>
        <p:sp>
          <p:nvSpPr>
            <p:cNvPr id="20" name="Text Box 14"/>
            <p:cNvSpPr txBox="1">
              <a:spLocks noChangeArrowheads="1"/>
            </p:cNvSpPr>
            <p:nvPr/>
          </p:nvSpPr>
          <p:spPr bwMode="auto">
            <a:xfrm>
              <a:off x="3064281" y="5786733"/>
              <a:ext cx="1007995" cy="399994"/>
            </a:xfrm>
            <a:prstGeom prst="rect">
              <a:avLst/>
            </a:prstGeom>
            <a:noFill/>
            <a:ln w="9525">
              <a:noFill/>
              <a:miter lim="800000"/>
              <a:headEnd/>
              <a:tailEnd/>
            </a:ln>
          </p:spPr>
          <p:txBody>
            <a:bodyPr>
              <a:spAutoFit/>
            </a:bodyPr>
            <a:lstStyle/>
            <a:p>
              <a:pPr>
                <a:spcBef>
                  <a:spcPct val="50000"/>
                </a:spcBef>
                <a:defRPr/>
              </a:pPr>
              <a:r>
                <a:rPr lang="en-US" altLang="zh-CN" sz="2000" dirty="0">
                  <a:latin typeface="Times New Roman" panose="02020603050405020304" pitchFamily="18" charset="0"/>
                  <a:ea typeface="+mn-ea"/>
                  <a:cs typeface="Times New Roman" panose="02020603050405020304" pitchFamily="18" charset="0"/>
                </a:rPr>
                <a:t>f  </a:t>
              </a:r>
              <a:r>
                <a:rPr lang="zh-CN" altLang="en-US" sz="2000" dirty="0">
                  <a:latin typeface="Times New Roman" panose="02020603050405020304" pitchFamily="18" charset="0"/>
                  <a:ea typeface="+mn-ea"/>
                  <a:cs typeface="Times New Roman" panose="02020603050405020304" pitchFamily="18" charset="0"/>
                </a:rPr>
                <a:t>区</a:t>
              </a:r>
            </a:p>
          </p:txBody>
        </p:sp>
        <p:sp>
          <p:nvSpPr>
            <p:cNvPr id="21" name="Text Box 15"/>
            <p:cNvSpPr txBox="1">
              <a:spLocks noChangeArrowheads="1"/>
            </p:cNvSpPr>
            <p:nvPr/>
          </p:nvSpPr>
          <p:spPr bwMode="auto">
            <a:xfrm>
              <a:off x="1699172" y="5242295"/>
              <a:ext cx="1244517" cy="399994"/>
            </a:xfrm>
            <a:prstGeom prst="rect">
              <a:avLst/>
            </a:prstGeom>
            <a:noFill/>
            <a:ln w="9525">
              <a:noFill/>
              <a:miter lim="800000"/>
              <a:headEnd/>
              <a:tailEnd/>
            </a:ln>
          </p:spPr>
          <p:txBody>
            <a:bodyPr>
              <a:spAutoFit/>
            </a:bodyPr>
            <a:lstStyle/>
            <a:p>
              <a:pPr>
                <a:spcBef>
                  <a:spcPct val="50000"/>
                </a:spcBef>
                <a:defRPr/>
              </a:pPr>
              <a:r>
                <a:rPr lang="zh-CN" altLang="en-US" sz="2000" dirty="0">
                  <a:latin typeface="Times New Roman" panose="02020603050405020304" pitchFamily="18" charset="0"/>
                  <a:ea typeface="+mn-ea"/>
                  <a:cs typeface="Times New Roman" panose="02020603050405020304" pitchFamily="18" charset="0"/>
                </a:rPr>
                <a:t>主族元素</a:t>
              </a:r>
            </a:p>
          </p:txBody>
        </p:sp>
        <p:sp>
          <p:nvSpPr>
            <p:cNvPr id="22" name="Text Box 16"/>
            <p:cNvSpPr txBox="1">
              <a:spLocks noChangeArrowheads="1"/>
            </p:cNvSpPr>
            <p:nvPr/>
          </p:nvSpPr>
          <p:spPr bwMode="auto">
            <a:xfrm>
              <a:off x="4121535" y="5196264"/>
              <a:ext cx="1871537" cy="399994"/>
            </a:xfrm>
            <a:prstGeom prst="rect">
              <a:avLst/>
            </a:prstGeom>
            <a:noFill/>
            <a:ln w="9525">
              <a:noFill/>
              <a:miter lim="800000"/>
              <a:headEnd/>
              <a:tailEnd/>
            </a:ln>
          </p:spPr>
          <p:txBody>
            <a:bodyPr>
              <a:spAutoFit/>
            </a:bodyPr>
            <a:lstStyle/>
            <a:p>
              <a:pPr>
                <a:spcBef>
                  <a:spcPct val="50000"/>
                </a:spcBef>
                <a:defRPr/>
              </a:pPr>
              <a:r>
                <a:rPr lang="zh-CN" altLang="en-US" sz="2000" dirty="0">
                  <a:latin typeface="Times New Roman" panose="02020603050405020304" pitchFamily="18" charset="0"/>
                  <a:ea typeface="+mn-ea"/>
                  <a:cs typeface="Times New Roman" panose="02020603050405020304" pitchFamily="18" charset="0"/>
                </a:rPr>
                <a:t>过渡元素</a:t>
              </a:r>
            </a:p>
          </p:txBody>
        </p:sp>
        <p:sp>
          <p:nvSpPr>
            <p:cNvPr id="23" name="Text Box 17"/>
            <p:cNvSpPr txBox="1">
              <a:spLocks noChangeArrowheads="1"/>
            </p:cNvSpPr>
            <p:nvPr/>
          </p:nvSpPr>
          <p:spPr bwMode="auto">
            <a:xfrm>
              <a:off x="4050102" y="5724828"/>
              <a:ext cx="2087424" cy="399994"/>
            </a:xfrm>
            <a:prstGeom prst="rect">
              <a:avLst/>
            </a:prstGeom>
            <a:noFill/>
            <a:ln w="9525">
              <a:noFill/>
              <a:miter lim="800000"/>
              <a:headEnd/>
              <a:tailEnd/>
            </a:ln>
          </p:spPr>
          <p:txBody>
            <a:bodyPr>
              <a:spAutoFit/>
            </a:bodyPr>
            <a:lstStyle/>
            <a:p>
              <a:pPr>
                <a:spcBef>
                  <a:spcPct val="50000"/>
                </a:spcBef>
                <a:defRPr/>
              </a:pPr>
              <a:r>
                <a:rPr lang="zh-CN" altLang="en-US" sz="2000" dirty="0">
                  <a:latin typeface="Times New Roman" panose="02020603050405020304" pitchFamily="18" charset="0"/>
                  <a:ea typeface="+mn-ea"/>
                  <a:cs typeface="Times New Roman" panose="02020603050405020304" pitchFamily="18" charset="0"/>
                </a:rPr>
                <a:t> 内过渡元素</a:t>
              </a:r>
            </a:p>
          </p:txBody>
        </p:sp>
        <p:sp>
          <p:nvSpPr>
            <p:cNvPr id="24" name="AutoShape 18"/>
            <p:cNvSpPr>
              <a:spLocks/>
            </p:cNvSpPr>
            <p:nvPr/>
          </p:nvSpPr>
          <p:spPr bwMode="auto">
            <a:xfrm>
              <a:off x="1484873" y="5118487"/>
              <a:ext cx="142865" cy="649198"/>
            </a:xfrm>
            <a:prstGeom prst="rightBrace">
              <a:avLst>
                <a:gd name="adj1" fmla="val 74817"/>
                <a:gd name="adj2" fmla="val 50000"/>
              </a:avLst>
            </a:prstGeom>
            <a:ln>
              <a:headEnd/>
              <a:tailEnd/>
            </a:ln>
          </p:spPr>
          <p:style>
            <a:lnRef idx="3">
              <a:schemeClr val="accent2"/>
            </a:lnRef>
            <a:fillRef idx="0">
              <a:schemeClr val="accent2"/>
            </a:fillRef>
            <a:effectRef idx="2">
              <a:schemeClr val="accent2"/>
            </a:effectRef>
            <a:fontRef idx="minor">
              <a:schemeClr val="tx1"/>
            </a:fontRef>
          </p:style>
          <p:txBody>
            <a:bodyPr wrap="none" anchor="ctr"/>
            <a:lstStyle/>
            <a:p>
              <a:pPr>
                <a:defRPr/>
              </a:pPr>
              <a:endParaRPr lang="zh-CN" altLang="en-US" sz="2000">
                <a:latin typeface="Times New Roman" panose="02020603050405020304" pitchFamily="18" charset="0"/>
                <a:cs typeface="Times New Roman" panose="02020603050405020304" pitchFamily="18" charset="0"/>
              </a:endParaRPr>
            </a:p>
          </p:txBody>
        </p:sp>
        <p:sp>
          <p:nvSpPr>
            <p:cNvPr id="25" name="AutoShape 19"/>
            <p:cNvSpPr>
              <a:spLocks/>
            </p:cNvSpPr>
            <p:nvPr/>
          </p:nvSpPr>
          <p:spPr bwMode="auto">
            <a:xfrm>
              <a:off x="3796119" y="5172455"/>
              <a:ext cx="133341" cy="507930"/>
            </a:xfrm>
            <a:prstGeom prst="rightBrace">
              <a:avLst>
                <a:gd name="adj1" fmla="val 53938"/>
                <a:gd name="adj2" fmla="val 50000"/>
              </a:avLst>
            </a:prstGeom>
            <a:ln>
              <a:headEnd/>
              <a:tailEnd/>
            </a:ln>
          </p:spPr>
          <p:style>
            <a:lnRef idx="3">
              <a:schemeClr val="accent2"/>
            </a:lnRef>
            <a:fillRef idx="0">
              <a:schemeClr val="accent2"/>
            </a:fillRef>
            <a:effectRef idx="2">
              <a:schemeClr val="accent2"/>
            </a:effectRef>
            <a:fontRef idx="minor">
              <a:schemeClr val="tx1"/>
            </a:fontRef>
          </p:style>
          <p:txBody>
            <a:bodyPr wrap="none" anchor="ctr"/>
            <a:lstStyle/>
            <a:p>
              <a:pPr>
                <a:defRPr/>
              </a:pPr>
              <a:endParaRPr lang="zh-CN" altLang="en-US" sz="2000">
                <a:latin typeface="Times New Roman" panose="02020603050405020304" pitchFamily="18" charset="0"/>
                <a:cs typeface="Times New Roman" panose="02020603050405020304" pitchFamily="18" charset="0"/>
              </a:endParaRPr>
            </a:p>
          </p:txBody>
        </p:sp>
        <p:sp>
          <p:nvSpPr>
            <p:cNvPr id="26" name="AutoShape 20"/>
            <p:cNvSpPr>
              <a:spLocks/>
            </p:cNvSpPr>
            <p:nvPr/>
          </p:nvSpPr>
          <p:spPr bwMode="auto">
            <a:xfrm>
              <a:off x="5658133" y="5242295"/>
              <a:ext cx="168264" cy="785704"/>
            </a:xfrm>
            <a:prstGeom prst="rightBrace">
              <a:avLst>
                <a:gd name="adj1" fmla="val 74817"/>
                <a:gd name="adj2" fmla="val 50000"/>
              </a:avLst>
            </a:prstGeom>
            <a:ln>
              <a:headEnd/>
              <a:tailEnd/>
            </a:ln>
          </p:spPr>
          <p:style>
            <a:lnRef idx="3">
              <a:schemeClr val="accent2"/>
            </a:lnRef>
            <a:fillRef idx="0">
              <a:schemeClr val="accent2"/>
            </a:fillRef>
            <a:effectRef idx="2">
              <a:schemeClr val="accent2"/>
            </a:effectRef>
            <a:fontRef idx="minor">
              <a:schemeClr val="tx1"/>
            </a:fontRef>
          </p:style>
          <p:txBody>
            <a:bodyPr wrap="none" anchor="ctr"/>
            <a:lstStyle/>
            <a:p>
              <a:pPr>
                <a:defRPr/>
              </a:pPr>
              <a:endParaRPr lang="zh-CN" altLang="en-US" sz="2000">
                <a:latin typeface="Times New Roman" panose="02020603050405020304" pitchFamily="18" charset="0"/>
                <a:cs typeface="Times New Roman" panose="02020603050405020304" pitchFamily="18" charset="0"/>
              </a:endParaRPr>
            </a:p>
          </p:txBody>
        </p:sp>
        <p:sp>
          <p:nvSpPr>
            <p:cNvPr id="27" name="Text Box 21"/>
            <p:cNvSpPr txBox="1">
              <a:spLocks noChangeArrowheads="1"/>
            </p:cNvSpPr>
            <p:nvPr/>
          </p:nvSpPr>
          <p:spPr bwMode="auto">
            <a:xfrm>
              <a:off x="6018471" y="5359754"/>
              <a:ext cx="1223881" cy="399994"/>
            </a:xfrm>
            <a:prstGeom prst="rect">
              <a:avLst/>
            </a:prstGeom>
            <a:noFill/>
            <a:ln w="9525">
              <a:noFill/>
              <a:miter lim="800000"/>
              <a:headEnd/>
              <a:tailEnd/>
            </a:ln>
          </p:spPr>
          <p:txBody>
            <a:bodyPr>
              <a:spAutoFit/>
            </a:bodyPr>
            <a:lstStyle/>
            <a:p>
              <a:pPr>
                <a:spcBef>
                  <a:spcPct val="50000"/>
                </a:spcBef>
                <a:defRPr/>
              </a:pPr>
              <a:r>
                <a:rPr lang="zh-CN" altLang="en-US" sz="2000" dirty="0">
                  <a:latin typeface="Times New Roman" panose="02020603050405020304" pitchFamily="18" charset="0"/>
                  <a:ea typeface="+mn-ea"/>
                  <a:cs typeface="Times New Roman" panose="02020603050405020304" pitchFamily="18" charset="0"/>
                </a:rPr>
                <a:t>副族元素</a:t>
              </a:r>
            </a:p>
          </p:txBody>
        </p:sp>
      </p:grpSp>
      <p:sp>
        <p:nvSpPr>
          <p:cNvPr id="28" name="Text Box 55"/>
          <p:cNvSpPr txBox="1">
            <a:spLocks noChangeArrowheads="1"/>
          </p:cNvSpPr>
          <p:nvPr/>
        </p:nvSpPr>
        <p:spPr bwMode="auto">
          <a:xfrm>
            <a:off x="407988" y="231775"/>
            <a:ext cx="5545137" cy="446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9" tIns="45709" rIns="91419" bIns="45709">
            <a:spAutoFit/>
          </a:bodyPr>
          <a:lstStyle>
            <a:lvl1pPr>
              <a:defRPr b="1">
                <a:solidFill>
                  <a:schemeClr val="tx1"/>
                </a:solidFill>
                <a:latin typeface="Arial" panose="020B0604020202020204" pitchFamily="34" charset="0"/>
                <a:ea typeface="华文细黑" panose="02010600040101010101" pitchFamily="2" charset="-122"/>
              </a:defRPr>
            </a:lvl1pPr>
            <a:lvl2pPr marL="742950" indent="-285750">
              <a:defRPr b="1">
                <a:solidFill>
                  <a:schemeClr val="tx1"/>
                </a:solidFill>
                <a:latin typeface="Arial" panose="020B0604020202020204" pitchFamily="34" charset="0"/>
                <a:ea typeface="华文细黑" panose="02010600040101010101" pitchFamily="2" charset="-122"/>
              </a:defRPr>
            </a:lvl2pPr>
            <a:lvl3pPr marL="1143000" indent="-228600">
              <a:defRPr b="1">
                <a:solidFill>
                  <a:schemeClr val="tx1"/>
                </a:solidFill>
                <a:latin typeface="Arial" panose="020B0604020202020204" pitchFamily="34" charset="0"/>
                <a:ea typeface="华文细黑" panose="02010600040101010101" pitchFamily="2" charset="-122"/>
              </a:defRPr>
            </a:lvl3pPr>
            <a:lvl4pPr marL="1600200" indent="-228600">
              <a:defRPr b="1">
                <a:solidFill>
                  <a:schemeClr val="tx1"/>
                </a:solidFill>
                <a:latin typeface="Arial" panose="020B0604020202020204" pitchFamily="34" charset="0"/>
                <a:ea typeface="华文细黑" panose="02010600040101010101" pitchFamily="2" charset="-122"/>
              </a:defRPr>
            </a:lvl4pPr>
            <a:lvl5pPr marL="2057400" indent="-228600">
              <a:defRPr b="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9pPr>
          </a:lstStyle>
          <a:p>
            <a:pPr eaLnBrk="1" hangingPunct="1">
              <a:defRPr/>
            </a:pPr>
            <a:r>
              <a:rPr lang="en-US" altLang="zh-CN" sz="2300" dirty="0">
                <a:latin typeface="+mn-ea"/>
                <a:cs typeface="Times New Roman" panose="02020603050405020304" pitchFamily="18" charset="0"/>
              </a:rPr>
              <a:t>1.3.3</a:t>
            </a:r>
            <a:r>
              <a:rPr lang="en-US" altLang="zh-CN" sz="2300" dirty="0">
                <a:latin typeface="Times New Roman" panose="02020603050405020304" pitchFamily="18" charset="0"/>
                <a:ea typeface="+mn-ea"/>
                <a:cs typeface="Times New Roman" panose="02020603050405020304" pitchFamily="18" charset="0"/>
              </a:rPr>
              <a:t> </a:t>
            </a:r>
            <a:r>
              <a:rPr lang="zh-CN" altLang="en-US" sz="2300" dirty="0">
                <a:latin typeface="Times New Roman" panose="02020603050405020304" pitchFamily="18" charset="0"/>
                <a:ea typeface="+mn-ea"/>
                <a:cs typeface="Times New Roman" panose="02020603050405020304" pitchFamily="18" charset="0"/>
              </a:rPr>
              <a:t>原子核外电子的排布与周期性</a:t>
            </a:r>
          </a:p>
        </p:txBody>
      </p:sp>
      <p:sp>
        <p:nvSpPr>
          <p:cNvPr id="29" name="文本框 28"/>
          <p:cNvSpPr txBox="1"/>
          <p:nvPr/>
        </p:nvSpPr>
        <p:spPr>
          <a:xfrm>
            <a:off x="922635" y="771550"/>
            <a:ext cx="5089525" cy="461962"/>
          </a:xfrm>
          <a:prstGeom prst="rect">
            <a:avLst/>
          </a:prstGeom>
          <a:noFill/>
        </p:spPr>
        <p:txBody>
          <a:bodyPr>
            <a:spAutoFit/>
          </a:bodyPr>
          <a:lstStyle/>
          <a:p>
            <a:pPr marL="342900" indent="-342900">
              <a:buClr>
                <a:schemeClr val="tx1"/>
              </a:buClr>
              <a:buFont typeface="Wingdings" panose="05000000000000000000" pitchFamily="2" charset="2"/>
              <a:buChar char="n"/>
              <a:defRPr/>
            </a:pPr>
            <a:r>
              <a:rPr lang="zh-CN" altLang="en-US" sz="2400" dirty="0">
                <a:solidFill>
                  <a:srgbClr val="FF0000"/>
                </a:solidFill>
                <a:latin typeface="+mn-ea"/>
                <a:ea typeface="+mn-ea"/>
              </a:rPr>
              <a:t>原子结构的周期性</a:t>
            </a:r>
          </a:p>
        </p:txBody>
      </p:sp>
    </p:spTree>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文本框 10"/>
          <p:cNvSpPr txBox="1"/>
          <p:nvPr/>
        </p:nvSpPr>
        <p:spPr>
          <a:xfrm>
            <a:off x="827088" y="855663"/>
            <a:ext cx="5089525" cy="461665"/>
          </a:xfrm>
          <a:prstGeom prst="rect">
            <a:avLst/>
          </a:prstGeom>
          <a:noFill/>
        </p:spPr>
        <p:txBody>
          <a:bodyPr>
            <a:spAutoFit/>
          </a:bodyPr>
          <a:lstStyle/>
          <a:p>
            <a:pPr marL="342900" indent="-342900">
              <a:buClr>
                <a:schemeClr val="tx1"/>
              </a:buClr>
              <a:buFont typeface="Wingdings" panose="05000000000000000000" pitchFamily="2" charset="2"/>
              <a:buChar char="n"/>
              <a:defRPr/>
            </a:pPr>
            <a:r>
              <a:rPr lang="zh-CN" altLang="en-US" sz="2400" dirty="0">
                <a:solidFill>
                  <a:srgbClr val="FF0000"/>
                </a:solidFill>
                <a:latin typeface="+mn-ea"/>
                <a:ea typeface="+mn-ea"/>
              </a:rPr>
              <a:t>原子结构的周期性</a:t>
            </a:r>
            <a:r>
              <a:rPr lang="en-US" altLang="zh-CN" sz="2400" dirty="0">
                <a:solidFill>
                  <a:srgbClr val="FF0000"/>
                </a:solidFill>
                <a:latin typeface="+mn-ea"/>
                <a:ea typeface="+mn-ea"/>
              </a:rPr>
              <a:t>---</a:t>
            </a:r>
            <a:r>
              <a:rPr lang="zh-CN" altLang="en-US" sz="2400" dirty="0">
                <a:solidFill>
                  <a:srgbClr val="0000CC"/>
                </a:solidFill>
                <a:latin typeface="+mn-ea"/>
                <a:ea typeface="+mn-ea"/>
              </a:rPr>
              <a:t>说明</a:t>
            </a:r>
          </a:p>
        </p:txBody>
      </p:sp>
      <p:sp>
        <p:nvSpPr>
          <p:cNvPr id="32" name="Rectangle 4"/>
          <p:cNvSpPr txBox="1">
            <a:spLocks noChangeArrowheads="1"/>
          </p:cNvSpPr>
          <p:nvPr/>
        </p:nvSpPr>
        <p:spPr>
          <a:xfrm>
            <a:off x="900113" y="2217738"/>
            <a:ext cx="7632700" cy="1800225"/>
          </a:xfrm>
          <a:prstGeom prst="rect">
            <a:avLst/>
          </a:prstGeom>
        </p:spPr>
        <p:txBody>
          <a:bodyPr/>
          <a:lstStyle>
            <a:lvl1pPr marL="166688" indent="-166688" algn="l" rtl="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sz="1900" b="1">
                <a:solidFill>
                  <a:schemeClr val="tx1"/>
                </a:solidFill>
                <a:latin typeface="+mn-lt"/>
                <a:ea typeface="+mn-ea"/>
                <a:cs typeface="+mn-cs"/>
              </a:defRPr>
            </a:lvl1pPr>
            <a:lvl2pPr marL="500063" indent="-166688" algn="l" rtl="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a:solidFill>
                  <a:schemeClr val="tx1"/>
                </a:solidFill>
                <a:latin typeface="+mn-lt"/>
                <a:ea typeface="+mn-ea"/>
                <a:cs typeface="+mn-cs"/>
              </a:defRPr>
            </a:lvl2pPr>
            <a:lvl3pPr marL="828675" indent="-160338" algn="l" rtl="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sz="1400">
                <a:solidFill>
                  <a:schemeClr val="tx1"/>
                </a:solidFill>
                <a:latin typeface="+mn-lt"/>
                <a:ea typeface="+mn-ea"/>
                <a:cs typeface="+mn-cs"/>
              </a:defRPr>
            </a:lvl3pPr>
            <a:lvl4pPr marL="1163638" indent="-166688" algn="l" rtl="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sz="1300">
                <a:solidFill>
                  <a:schemeClr val="tx1"/>
                </a:solidFill>
                <a:latin typeface="+mn-lt"/>
                <a:ea typeface="+mn-ea"/>
                <a:cs typeface="+mn-cs"/>
              </a:defRPr>
            </a:lvl4pPr>
            <a:lvl5pPr marL="1500188" indent="-169863" algn="l" rtl="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sz="1100">
                <a:solidFill>
                  <a:schemeClr val="tx1"/>
                </a:solidFill>
                <a:latin typeface="+mn-lt"/>
                <a:ea typeface="+mn-ea"/>
                <a:cs typeface="+mn-cs"/>
              </a:defRPr>
            </a:lvl5pPr>
            <a:lvl6pPr marL="1925853" indent="-170794" algn="l" rtl="0" fontAlgn="ctr">
              <a:lnSpc>
                <a:spcPct val="120000"/>
              </a:lnSpc>
              <a:spcBef>
                <a:spcPct val="20000"/>
              </a:spcBef>
              <a:spcAft>
                <a:spcPct val="0"/>
              </a:spcAft>
              <a:buClr>
                <a:schemeClr val="accent1"/>
              </a:buClr>
              <a:buSzPct val="60000"/>
              <a:buFont typeface="Wingdings" pitchFamily="2" charset="2"/>
              <a:buChar char="l"/>
              <a:defRPr sz="1100">
                <a:solidFill>
                  <a:schemeClr val="tx1"/>
                </a:solidFill>
                <a:latin typeface="+mn-lt"/>
                <a:ea typeface="+mn-ea"/>
                <a:cs typeface="+mn-cs"/>
              </a:defRPr>
            </a:lvl6pPr>
            <a:lvl7pPr marL="2349895" indent="-170794" algn="l" rtl="0" fontAlgn="ctr">
              <a:lnSpc>
                <a:spcPct val="120000"/>
              </a:lnSpc>
              <a:spcBef>
                <a:spcPct val="20000"/>
              </a:spcBef>
              <a:spcAft>
                <a:spcPct val="0"/>
              </a:spcAft>
              <a:buClr>
                <a:schemeClr val="accent1"/>
              </a:buClr>
              <a:buSzPct val="60000"/>
              <a:buFont typeface="Wingdings" pitchFamily="2" charset="2"/>
              <a:buChar char="l"/>
              <a:defRPr sz="1100">
                <a:solidFill>
                  <a:schemeClr val="tx1"/>
                </a:solidFill>
                <a:latin typeface="+mn-lt"/>
                <a:ea typeface="+mn-ea"/>
                <a:cs typeface="+mn-cs"/>
              </a:defRPr>
            </a:lvl7pPr>
            <a:lvl8pPr marL="2773937" indent="-170794" algn="l" rtl="0" fontAlgn="ctr">
              <a:lnSpc>
                <a:spcPct val="120000"/>
              </a:lnSpc>
              <a:spcBef>
                <a:spcPct val="20000"/>
              </a:spcBef>
              <a:spcAft>
                <a:spcPct val="0"/>
              </a:spcAft>
              <a:buClr>
                <a:schemeClr val="accent1"/>
              </a:buClr>
              <a:buSzPct val="60000"/>
              <a:buFont typeface="Wingdings" pitchFamily="2" charset="2"/>
              <a:buChar char="l"/>
              <a:defRPr sz="1100">
                <a:solidFill>
                  <a:schemeClr val="tx1"/>
                </a:solidFill>
                <a:latin typeface="+mn-lt"/>
                <a:ea typeface="+mn-ea"/>
                <a:cs typeface="+mn-cs"/>
              </a:defRPr>
            </a:lvl8pPr>
            <a:lvl9pPr marL="3197976" indent="-170794" algn="l" rtl="0" fontAlgn="ctr">
              <a:lnSpc>
                <a:spcPct val="120000"/>
              </a:lnSpc>
              <a:spcBef>
                <a:spcPct val="20000"/>
              </a:spcBef>
              <a:spcAft>
                <a:spcPct val="0"/>
              </a:spcAft>
              <a:buClr>
                <a:schemeClr val="accent1"/>
              </a:buClr>
              <a:buSzPct val="60000"/>
              <a:buFont typeface="Wingdings" pitchFamily="2" charset="2"/>
              <a:buChar char="l"/>
              <a:defRPr sz="1100">
                <a:solidFill>
                  <a:schemeClr val="tx1"/>
                </a:solidFill>
                <a:latin typeface="+mn-lt"/>
                <a:ea typeface="+mn-ea"/>
                <a:cs typeface="+mn-cs"/>
              </a:defRPr>
            </a:lvl9pPr>
          </a:lstStyle>
          <a:p>
            <a:pPr marL="509588" indent="-342900">
              <a:lnSpc>
                <a:spcPct val="130000"/>
              </a:lnSpc>
              <a:buSzPct val="100000"/>
              <a:defRPr/>
            </a:pPr>
            <a:r>
              <a:rPr lang="zh-CN" altLang="en-US" sz="2000" kern="0" dirty="0">
                <a:solidFill>
                  <a:srgbClr val="FF0000"/>
                </a:solidFill>
                <a:latin typeface="Times New Roman" panose="02020603050405020304" pitchFamily="18" charset="0"/>
                <a:cs typeface="Times New Roman" panose="02020603050405020304" pitchFamily="18" charset="0"/>
              </a:rPr>
              <a:t>主族元素</a:t>
            </a:r>
            <a:r>
              <a:rPr lang="zh-CN" altLang="en-US" sz="2000" kern="0" dirty="0">
                <a:solidFill>
                  <a:srgbClr val="0000CC"/>
                </a:solidFill>
                <a:latin typeface="Times New Roman" panose="02020603050405020304" pitchFamily="18" charset="0"/>
                <a:cs typeface="Times New Roman" panose="02020603050405020304" pitchFamily="18" charset="0"/>
              </a:rPr>
              <a:t>原子的最后电子分别进入</a:t>
            </a:r>
            <a:r>
              <a:rPr lang="en-US" altLang="zh-CN" sz="2000" kern="0" dirty="0">
                <a:solidFill>
                  <a:srgbClr val="FF0000"/>
                </a:solidFill>
                <a:latin typeface="Times New Roman" panose="02020603050405020304" pitchFamily="18" charset="0"/>
                <a:cs typeface="Times New Roman" panose="02020603050405020304" pitchFamily="18" charset="0"/>
              </a:rPr>
              <a:t>s </a:t>
            </a:r>
            <a:r>
              <a:rPr lang="zh-CN" altLang="en-US" sz="2000" kern="0" dirty="0">
                <a:solidFill>
                  <a:srgbClr val="FF0000"/>
                </a:solidFill>
                <a:latin typeface="Times New Roman" panose="02020603050405020304" pitchFamily="18" charset="0"/>
                <a:cs typeface="Times New Roman" panose="02020603050405020304" pitchFamily="18" charset="0"/>
              </a:rPr>
              <a:t>亚层 </a:t>
            </a:r>
            <a:r>
              <a:rPr lang="en-US" altLang="zh-CN" sz="2000" kern="0" dirty="0">
                <a:solidFill>
                  <a:srgbClr val="0000CC"/>
                </a:solidFill>
                <a:latin typeface="Times New Roman" panose="02020603050405020304" pitchFamily="18" charset="0"/>
                <a:cs typeface="Times New Roman" panose="02020603050405020304" pitchFamily="18" charset="0"/>
              </a:rPr>
              <a:t>(s </a:t>
            </a:r>
            <a:r>
              <a:rPr lang="zh-CN" altLang="en-US" sz="2000" kern="0" dirty="0">
                <a:solidFill>
                  <a:srgbClr val="0000CC"/>
                </a:solidFill>
                <a:latin typeface="Times New Roman" panose="02020603050405020304" pitchFamily="18" charset="0"/>
                <a:cs typeface="Times New Roman" panose="02020603050405020304" pitchFamily="18" charset="0"/>
              </a:rPr>
              <a:t>区</a:t>
            </a:r>
            <a:r>
              <a:rPr lang="en-US" altLang="zh-CN" sz="2000" kern="0" dirty="0">
                <a:solidFill>
                  <a:srgbClr val="0000CC"/>
                </a:solidFill>
                <a:latin typeface="Times New Roman" panose="02020603050405020304" pitchFamily="18" charset="0"/>
                <a:cs typeface="Times New Roman" panose="02020603050405020304" pitchFamily="18" charset="0"/>
              </a:rPr>
              <a:t>)</a:t>
            </a:r>
            <a:r>
              <a:rPr lang="zh-CN" altLang="en-US" sz="2000" kern="0" dirty="0">
                <a:solidFill>
                  <a:srgbClr val="0000CC"/>
                </a:solidFill>
                <a:latin typeface="Times New Roman" panose="02020603050405020304" pitchFamily="18" charset="0"/>
                <a:cs typeface="Times New Roman" panose="02020603050405020304" pitchFamily="18" charset="0"/>
              </a:rPr>
              <a:t> 和 </a:t>
            </a:r>
            <a:r>
              <a:rPr lang="en-US" altLang="zh-CN" sz="2000" kern="0" dirty="0">
                <a:solidFill>
                  <a:srgbClr val="FF0000"/>
                </a:solidFill>
                <a:latin typeface="Times New Roman" panose="02020603050405020304" pitchFamily="18" charset="0"/>
                <a:cs typeface="Times New Roman" panose="02020603050405020304" pitchFamily="18" charset="0"/>
              </a:rPr>
              <a:t>p </a:t>
            </a:r>
            <a:r>
              <a:rPr lang="zh-CN" altLang="en-US" sz="2000" kern="0" dirty="0">
                <a:solidFill>
                  <a:srgbClr val="FF0000"/>
                </a:solidFill>
                <a:latin typeface="Times New Roman" panose="02020603050405020304" pitchFamily="18" charset="0"/>
                <a:cs typeface="Times New Roman" panose="02020603050405020304" pitchFamily="18" charset="0"/>
              </a:rPr>
              <a:t>亚层 </a:t>
            </a:r>
            <a:r>
              <a:rPr lang="en-US" altLang="zh-CN" sz="2000" kern="0" dirty="0">
                <a:solidFill>
                  <a:srgbClr val="0000CC"/>
                </a:solidFill>
                <a:latin typeface="Times New Roman" panose="02020603050405020304" pitchFamily="18" charset="0"/>
                <a:cs typeface="Times New Roman" panose="02020603050405020304" pitchFamily="18" charset="0"/>
              </a:rPr>
              <a:t>(p </a:t>
            </a:r>
            <a:r>
              <a:rPr lang="zh-CN" altLang="en-US" sz="2000" kern="0" dirty="0">
                <a:solidFill>
                  <a:srgbClr val="0000CC"/>
                </a:solidFill>
                <a:latin typeface="Times New Roman" panose="02020603050405020304" pitchFamily="18" charset="0"/>
                <a:cs typeface="Times New Roman" panose="02020603050405020304" pitchFamily="18" charset="0"/>
              </a:rPr>
              <a:t>区</a:t>
            </a:r>
            <a:r>
              <a:rPr lang="en-US" altLang="zh-CN" sz="2000" kern="0" dirty="0">
                <a:solidFill>
                  <a:srgbClr val="0000CC"/>
                </a:solidFill>
                <a:latin typeface="Times New Roman" panose="02020603050405020304" pitchFamily="18" charset="0"/>
                <a:cs typeface="Times New Roman" panose="02020603050405020304" pitchFamily="18" charset="0"/>
              </a:rPr>
              <a:t>)</a:t>
            </a:r>
            <a:r>
              <a:rPr lang="zh-CN" altLang="en-US" sz="2000" kern="0" dirty="0">
                <a:solidFill>
                  <a:srgbClr val="0000CC"/>
                </a:solidFill>
                <a:latin typeface="Times New Roman" panose="02020603050405020304" pitchFamily="18" charset="0"/>
                <a:cs typeface="Times New Roman" panose="02020603050405020304" pitchFamily="18" charset="0"/>
              </a:rPr>
              <a:t>，外层电子构型分别为 </a:t>
            </a:r>
            <a:r>
              <a:rPr lang="en-US" altLang="zh-CN" sz="2000" kern="0" dirty="0">
                <a:solidFill>
                  <a:srgbClr val="0000CC"/>
                </a:solidFill>
                <a:latin typeface="Times New Roman" panose="02020603050405020304" pitchFamily="18" charset="0"/>
                <a:cs typeface="Times New Roman" panose="02020603050405020304" pitchFamily="18" charset="0"/>
              </a:rPr>
              <a:t>ns</a:t>
            </a:r>
            <a:r>
              <a:rPr lang="en-US" altLang="zh-CN" sz="2000" kern="0" baseline="30000" dirty="0">
                <a:solidFill>
                  <a:srgbClr val="0000CC"/>
                </a:solidFill>
                <a:latin typeface="Times New Roman" panose="02020603050405020304" pitchFamily="18" charset="0"/>
                <a:cs typeface="Times New Roman" panose="02020603050405020304" pitchFamily="18" charset="0"/>
              </a:rPr>
              <a:t>1-2</a:t>
            </a:r>
            <a:r>
              <a:rPr lang="zh-CN" altLang="en-US" sz="2000" kern="0" dirty="0">
                <a:solidFill>
                  <a:srgbClr val="0000CC"/>
                </a:solidFill>
                <a:latin typeface="Times New Roman" panose="02020603050405020304" pitchFamily="18" charset="0"/>
                <a:cs typeface="Times New Roman" panose="02020603050405020304" pitchFamily="18" charset="0"/>
              </a:rPr>
              <a:t>、</a:t>
            </a:r>
            <a:r>
              <a:rPr lang="en-US" altLang="zh-CN" sz="2000" kern="0" dirty="0">
                <a:solidFill>
                  <a:srgbClr val="0000CC"/>
                </a:solidFill>
                <a:latin typeface="Times New Roman" panose="02020603050405020304" pitchFamily="18" charset="0"/>
                <a:cs typeface="Times New Roman" panose="02020603050405020304" pitchFamily="18" charset="0"/>
              </a:rPr>
              <a:t>np</a:t>
            </a:r>
            <a:r>
              <a:rPr lang="en-US" altLang="zh-CN" sz="2000" kern="0" baseline="30000" dirty="0">
                <a:solidFill>
                  <a:srgbClr val="0000CC"/>
                </a:solidFill>
                <a:latin typeface="Times New Roman" panose="02020603050405020304" pitchFamily="18" charset="0"/>
                <a:cs typeface="Times New Roman" panose="02020603050405020304" pitchFamily="18" charset="0"/>
              </a:rPr>
              <a:t>1-6</a:t>
            </a:r>
            <a:r>
              <a:rPr lang="zh-CN" altLang="en-US" sz="2000" kern="0" dirty="0">
                <a:solidFill>
                  <a:srgbClr val="0000CC"/>
                </a:solidFill>
                <a:latin typeface="Times New Roman" panose="02020603050405020304" pitchFamily="18" charset="0"/>
                <a:cs typeface="Times New Roman" panose="02020603050405020304" pitchFamily="18" charset="0"/>
              </a:rPr>
              <a:t>。</a:t>
            </a:r>
          </a:p>
          <a:p>
            <a:pPr marL="509588" indent="-342900">
              <a:lnSpc>
                <a:spcPct val="130000"/>
              </a:lnSpc>
              <a:buSzPct val="100000"/>
              <a:defRPr/>
            </a:pPr>
            <a:r>
              <a:rPr lang="zh-CN" altLang="en-US" sz="2000" kern="0" dirty="0">
                <a:solidFill>
                  <a:srgbClr val="FF0000"/>
                </a:solidFill>
                <a:latin typeface="Times New Roman" panose="02020603050405020304" pitchFamily="18" charset="0"/>
                <a:cs typeface="Times New Roman" panose="02020603050405020304" pitchFamily="18" charset="0"/>
              </a:rPr>
              <a:t>副族元素</a:t>
            </a:r>
            <a:r>
              <a:rPr lang="zh-CN" altLang="en-US" sz="2000" kern="0" dirty="0">
                <a:solidFill>
                  <a:srgbClr val="0000CC"/>
                </a:solidFill>
                <a:latin typeface="Times New Roman" panose="02020603050405020304" pitchFamily="18" charset="0"/>
                <a:cs typeface="Times New Roman" panose="02020603050405020304" pitchFamily="18" charset="0"/>
              </a:rPr>
              <a:t>原子的最后电子分别进入</a:t>
            </a:r>
            <a:r>
              <a:rPr lang="en-US" altLang="zh-CN" sz="2000" kern="0" dirty="0">
                <a:solidFill>
                  <a:srgbClr val="0000CC"/>
                </a:solidFill>
                <a:latin typeface="Times New Roman" panose="02020603050405020304" pitchFamily="18" charset="0"/>
                <a:cs typeface="Times New Roman" panose="02020603050405020304" pitchFamily="18" charset="0"/>
              </a:rPr>
              <a:t>d </a:t>
            </a:r>
            <a:r>
              <a:rPr lang="zh-CN" altLang="en-US" sz="2000" kern="0" dirty="0">
                <a:solidFill>
                  <a:srgbClr val="0000CC"/>
                </a:solidFill>
                <a:latin typeface="Times New Roman" panose="02020603050405020304" pitchFamily="18" charset="0"/>
                <a:cs typeface="Times New Roman" panose="02020603050405020304" pitchFamily="18" charset="0"/>
              </a:rPr>
              <a:t>亚层</a:t>
            </a:r>
            <a:r>
              <a:rPr lang="en-US" altLang="zh-CN" sz="2000" kern="0" dirty="0">
                <a:solidFill>
                  <a:srgbClr val="0000CC"/>
                </a:solidFill>
                <a:latin typeface="Times New Roman" panose="02020603050405020304" pitchFamily="18" charset="0"/>
                <a:cs typeface="Times New Roman" panose="02020603050405020304" pitchFamily="18" charset="0"/>
              </a:rPr>
              <a:t>(d </a:t>
            </a:r>
            <a:r>
              <a:rPr lang="zh-CN" altLang="en-US" sz="2000" kern="0" dirty="0">
                <a:solidFill>
                  <a:srgbClr val="0000CC"/>
                </a:solidFill>
                <a:latin typeface="Times New Roman" panose="02020603050405020304" pitchFamily="18" charset="0"/>
                <a:cs typeface="Times New Roman" panose="02020603050405020304" pitchFamily="18" charset="0"/>
              </a:rPr>
              <a:t>区</a:t>
            </a:r>
            <a:r>
              <a:rPr lang="en-US" altLang="zh-CN" sz="2000" kern="0" dirty="0">
                <a:solidFill>
                  <a:srgbClr val="0000CC"/>
                </a:solidFill>
                <a:latin typeface="Times New Roman" panose="02020603050405020304" pitchFamily="18" charset="0"/>
                <a:cs typeface="Times New Roman" panose="02020603050405020304" pitchFamily="18" charset="0"/>
              </a:rPr>
              <a:t>) </a:t>
            </a:r>
            <a:r>
              <a:rPr lang="zh-CN" altLang="en-US" sz="2000" kern="0" dirty="0">
                <a:solidFill>
                  <a:srgbClr val="0000CC"/>
                </a:solidFill>
                <a:latin typeface="Times New Roman" panose="02020603050405020304" pitchFamily="18" charset="0"/>
                <a:cs typeface="Times New Roman" panose="02020603050405020304" pitchFamily="18" charset="0"/>
              </a:rPr>
              <a:t>和 </a:t>
            </a:r>
            <a:r>
              <a:rPr lang="en-US" altLang="zh-CN" sz="2000" kern="0" dirty="0">
                <a:solidFill>
                  <a:srgbClr val="0000CC"/>
                </a:solidFill>
                <a:latin typeface="Times New Roman" panose="02020603050405020304" pitchFamily="18" charset="0"/>
                <a:cs typeface="Times New Roman" panose="02020603050405020304" pitchFamily="18" charset="0"/>
              </a:rPr>
              <a:t>f </a:t>
            </a:r>
            <a:r>
              <a:rPr lang="zh-CN" altLang="en-US" sz="2000" kern="0" dirty="0">
                <a:solidFill>
                  <a:srgbClr val="0000CC"/>
                </a:solidFill>
                <a:latin typeface="Times New Roman" panose="02020603050405020304" pitchFamily="18" charset="0"/>
                <a:cs typeface="Times New Roman" panose="02020603050405020304" pitchFamily="18" charset="0"/>
              </a:rPr>
              <a:t>亚层 </a:t>
            </a:r>
            <a:r>
              <a:rPr lang="en-US" altLang="zh-CN" sz="2000" kern="0" dirty="0">
                <a:solidFill>
                  <a:srgbClr val="0000CC"/>
                </a:solidFill>
                <a:latin typeface="Times New Roman" panose="02020603050405020304" pitchFamily="18" charset="0"/>
                <a:cs typeface="Times New Roman" panose="02020603050405020304" pitchFamily="18" charset="0"/>
              </a:rPr>
              <a:t>(f </a:t>
            </a:r>
            <a:r>
              <a:rPr lang="zh-CN" altLang="en-US" sz="2000" kern="0" dirty="0">
                <a:solidFill>
                  <a:srgbClr val="0000CC"/>
                </a:solidFill>
                <a:latin typeface="Times New Roman" panose="02020603050405020304" pitchFamily="18" charset="0"/>
                <a:cs typeface="Times New Roman" panose="02020603050405020304" pitchFamily="18" charset="0"/>
              </a:rPr>
              <a:t>区</a:t>
            </a:r>
            <a:r>
              <a:rPr lang="en-US" altLang="zh-CN" sz="2000" kern="0" dirty="0">
                <a:solidFill>
                  <a:srgbClr val="0000CC"/>
                </a:solidFill>
                <a:latin typeface="Times New Roman" panose="02020603050405020304" pitchFamily="18" charset="0"/>
                <a:cs typeface="Times New Roman" panose="02020603050405020304" pitchFamily="18" charset="0"/>
              </a:rPr>
              <a:t>) </a:t>
            </a:r>
            <a:r>
              <a:rPr lang="zh-CN" altLang="en-US" sz="2000" kern="0" dirty="0">
                <a:solidFill>
                  <a:srgbClr val="0000CC"/>
                </a:solidFill>
                <a:latin typeface="Times New Roman" panose="02020603050405020304" pitchFamily="18" charset="0"/>
                <a:cs typeface="Times New Roman" panose="02020603050405020304" pitchFamily="18" charset="0"/>
              </a:rPr>
              <a:t>，外层电子构型分别为 </a:t>
            </a:r>
            <a:r>
              <a:rPr lang="en-US" altLang="zh-CN" sz="2000" kern="0" dirty="0">
                <a:solidFill>
                  <a:srgbClr val="0000CC"/>
                </a:solidFill>
                <a:latin typeface="Times New Roman" panose="02020603050405020304" pitchFamily="18" charset="0"/>
                <a:cs typeface="Times New Roman" panose="02020603050405020304" pitchFamily="18" charset="0"/>
              </a:rPr>
              <a:t>(n-1)</a:t>
            </a:r>
            <a:r>
              <a:rPr lang="zh-CN" altLang="en-US" sz="2000" kern="0" dirty="0">
                <a:solidFill>
                  <a:srgbClr val="0000CC"/>
                </a:solidFill>
                <a:latin typeface="Times New Roman" panose="02020603050405020304" pitchFamily="18" charset="0"/>
                <a:cs typeface="Times New Roman" panose="02020603050405020304" pitchFamily="18" charset="0"/>
              </a:rPr>
              <a:t> </a:t>
            </a:r>
            <a:r>
              <a:rPr lang="en-US" altLang="zh-CN" sz="2000" kern="0" dirty="0">
                <a:solidFill>
                  <a:srgbClr val="0000CC"/>
                </a:solidFill>
                <a:latin typeface="Times New Roman" panose="02020603050405020304" pitchFamily="18" charset="0"/>
                <a:cs typeface="Times New Roman" panose="02020603050405020304" pitchFamily="18" charset="0"/>
              </a:rPr>
              <a:t>d</a:t>
            </a:r>
            <a:r>
              <a:rPr lang="en-US" altLang="zh-CN" sz="2000" kern="0" baseline="30000" dirty="0">
                <a:solidFill>
                  <a:srgbClr val="0000CC"/>
                </a:solidFill>
                <a:latin typeface="Times New Roman" panose="02020603050405020304" pitchFamily="18" charset="0"/>
                <a:cs typeface="Times New Roman" panose="02020603050405020304" pitchFamily="18" charset="0"/>
              </a:rPr>
              <a:t>1-10</a:t>
            </a:r>
            <a:r>
              <a:rPr lang="en-US" altLang="zh-CN" sz="2000" kern="0" dirty="0">
                <a:solidFill>
                  <a:srgbClr val="0000CC"/>
                </a:solidFill>
                <a:latin typeface="Times New Roman" panose="02020603050405020304" pitchFamily="18" charset="0"/>
                <a:cs typeface="Times New Roman" panose="02020603050405020304" pitchFamily="18" charset="0"/>
              </a:rPr>
              <a:t>, ns</a:t>
            </a:r>
            <a:r>
              <a:rPr lang="en-US" altLang="zh-CN" sz="2000" kern="0" baseline="30000" dirty="0">
                <a:solidFill>
                  <a:srgbClr val="0000CC"/>
                </a:solidFill>
                <a:latin typeface="Times New Roman" panose="02020603050405020304" pitchFamily="18" charset="0"/>
                <a:cs typeface="Times New Roman" panose="02020603050405020304" pitchFamily="18" charset="0"/>
              </a:rPr>
              <a:t>1-2 </a:t>
            </a:r>
            <a:r>
              <a:rPr lang="zh-CN" altLang="en-US" sz="2000" kern="0" dirty="0">
                <a:solidFill>
                  <a:srgbClr val="FF0000"/>
                </a:solidFill>
                <a:latin typeface="Times New Roman" panose="02020603050405020304" pitchFamily="18" charset="0"/>
                <a:cs typeface="Times New Roman" panose="02020603050405020304" pitchFamily="18" charset="0"/>
              </a:rPr>
              <a:t>或 </a:t>
            </a:r>
            <a:r>
              <a:rPr lang="en-US" altLang="zh-CN" sz="2000" kern="0" dirty="0">
                <a:solidFill>
                  <a:srgbClr val="0000CC"/>
                </a:solidFill>
                <a:latin typeface="Times New Roman" panose="02020603050405020304" pitchFamily="18" charset="0"/>
                <a:cs typeface="Times New Roman" panose="02020603050405020304" pitchFamily="18" charset="0"/>
              </a:rPr>
              <a:t>(n-2) f </a:t>
            </a:r>
            <a:r>
              <a:rPr lang="en-US" altLang="zh-CN" sz="2000" kern="0" baseline="30000" dirty="0">
                <a:solidFill>
                  <a:srgbClr val="0000CC"/>
                </a:solidFill>
                <a:latin typeface="Times New Roman" panose="02020603050405020304" pitchFamily="18" charset="0"/>
                <a:cs typeface="Times New Roman" panose="02020603050405020304" pitchFamily="18" charset="0"/>
              </a:rPr>
              <a:t>1-14</a:t>
            </a:r>
            <a:r>
              <a:rPr lang="en-US" altLang="zh-CN" sz="2000" kern="0" dirty="0">
                <a:solidFill>
                  <a:srgbClr val="0000CC"/>
                </a:solidFill>
                <a:latin typeface="Times New Roman" panose="02020603050405020304" pitchFamily="18" charset="0"/>
                <a:cs typeface="Times New Roman" panose="02020603050405020304" pitchFamily="18" charset="0"/>
              </a:rPr>
              <a:t>, ns</a:t>
            </a:r>
            <a:r>
              <a:rPr lang="en-US" altLang="zh-CN" sz="2000" kern="0" baseline="30000" dirty="0">
                <a:solidFill>
                  <a:srgbClr val="0000CC"/>
                </a:solidFill>
                <a:latin typeface="Times New Roman" panose="02020603050405020304" pitchFamily="18" charset="0"/>
                <a:cs typeface="Times New Roman" panose="02020603050405020304" pitchFamily="18" charset="0"/>
              </a:rPr>
              <a:t>1-2</a:t>
            </a:r>
            <a:r>
              <a:rPr lang="zh-CN" altLang="en-US" sz="2000" kern="0" dirty="0">
                <a:solidFill>
                  <a:srgbClr val="0000CC"/>
                </a:solidFill>
                <a:latin typeface="Times New Roman" panose="02020603050405020304" pitchFamily="18" charset="0"/>
                <a:cs typeface="Times New Roman" panose="02020603050405020304" pitchFamily="18" charset="0"/>
              </a:rPr>
              <a:t>。</a:t>
            </a:r>
          </a:p>
        </p:txBody>
      </p:sp>
      <p:sp>
        <p:nvSpPr>
          <p:cNvPr id="2" name="矩形 1"/>
          <p:cNvSpPr/>
          <p:nvPr/>
        </p:nvSpPr>
        <p:spPr>
          <a:xfrm>
            <a:off x="1042988" y="1401763"/>
            <a:ext cx="7269162" cy="800100"/>
          </a:xfrm>
          <a:prstGeom prst="rect">
            <a:avLst/>
          </a:prstGeom>
        </p:spPr>
        <p:txBody>
          <a:bodyPr>
            <a:spAutoFit/>
          </a:bodyPr>
          <a:lstStyle/>
          <a:p>
            <a:pPr marL="342900" indent="-342900">
              <a:lnSpc>
                <a:spcPct val="120000"/>
              </a:lnSpc>
              <a:buClr>
                <a:schemeClr val="tx1"/>
              </a:buClr>
              <a:buFont typeface="Wingdings" panose="05000000000000000000" pitchFamily="2" charset="2"/>
              <a:buChar char="l"/>
              <a:defRPr/>
            </a:pPr>
            <a:r>
              <a:rPr lang="zh-CN" altLang="en-US" sz="2000" kern="0" dirty="0">
                <a:solidFill>
                  <a:srgbClr val="0000CC"/>
                </a:solidFill>
                <a:latin typeface="Times New Roman" panose="02020603050405020304" pitchFamily="18" charset="0"/>
                <a:ea typeface="+mn-ea"/>
                <a:cs typeface="Times New Roman" panose="02020603050405020304" pitchFamily="18" charset="0"/>
              </a:rPr>
              <a:t>周期表中各元素所在的周期数等于其主量子数</a:t>
            </a:r>
            <a:r>
              <a:rPr lang="en-US" altLang="zh-CN" sz="2000" kern="0" dirty="0">
                <a:solidFill>
                  <a:srgbClr val="0000CC"/>
                </a:solidFill>
                <a:latin typeface="Times New Roman" panose="02020603050405020304" pitchFamily="18" charset="0"/>
                <a:ea typeface="+mn-ea"/>
                <a:cs typeface="Times New Roman" panose="02020603050405020304" pitchFamily="18" charset="0"/>
              </a:rPr>
              <a:t>n</a:t>
            </a:r>
            <a:r>
              <a:rPr lang="zh-CN" altLang="en-US" sz="2000" kern="0" dirty="0">
                <a:solidFill>
                  <a:srgbClr val="0000CC"/>
                </a:solidFill>
                <a:latin typeface="Times New Roman" panose="02020603050405020304" pitchFamily="18" charset="0"/>
                <a:ea typeface="+mn-ea"/>
                <a:cs typeface="Times New Roman" panose="02020603050405020304" pitchFamily="18" charset="0"/>
              </a:rPr>
              <a:t>，即电子层数</a:t>
            </a:r>
            <a:r>
              <a:rPr lang="en-US" altLang="zh-CN" sz="2000" kern="0" dirty="0">
                <a:solidFill>
                  <a:srgbClr val="0000CC"/>
                </a:solidFill>
                <a:latin typeface="Times New Roman" panose="02020603050405020304" pitchFamily="18" charset="0"/>
                <a:ea typeface="+mn-ea"/>
                <a:cs typeface="Times New Roman" panose="02020603050405020304" pitchFamily="18" charset="0"/>
              </a:rPr>
              <a:t>(</a:t>
            </a:r>
            <a:r>
              <a:rPr lang="en-US" altLang="zh-CN" sz="2000" kern="0" dirty="0" err="1">
                <a:solidFill>
                  <a:srgbClr val="FF0000"/>
                </a:solidFill>
                <a:latin typeface="Times New Roman" panose="02020603050405020304" pitchFamily="18" charset="0"/>
                <a:ea typeface="+mn-ea"/>
                <a:cs typeface="Times New Roman" panose="02020603050405020304" pitchFamily="18" charset="0"/>
              </a:rPr>
              <a:t>Pd</a:t>
            </a:r>
            <a:r>
              <a:rPr lang="en-US" altLang="zh-CN" sz="2000" kern="0" dirty="0">
                <a:solidFill>
                  <a:srgbClr val="FF0000"/>
                </a:solidFill>
                <a:latin typeface="Times New Roman" panose="02020603050405020304" pitchFamily="18" charset="0"/>
                <a:ea typeface="+mn-ea"/>
                <a:cs typeface="Times New Roman" panose="02020603050405020304" pitchFamily="18" charset="0"/>
              </a:rPr>
              <a:t> </a:t>
            </a:r>
            <a:r>
              <a:rPr lang="zh-CN" altLang="en-US" sz="2000" kern="0" dirty="0">
                <a:solidFill>
                  <a:srgbClr val="FF0000"/>
                </a:solidFill>
                <a:latin typeface="Times New Roman" panose="02020603050405020304" pitchFamily="18" charset="0"/>
                <a:ea typeface="+mn-ea"/>
                <a:cs typeface="Times New Roman" panose="02020603050405020304" pitchFamily="18" charset="0"/>
              </a:rPr>
              <a:t>除外</a:t>
            </a:r>
            <a:r>
              <a:rPr lang="en-US" altLang="zh-CN" sz="2000" kern="0" dirty="0">
                <a:solidFill>
                  <a:srgbClr val="0000CC"/>
                </a:solidFill>
                <a:latin typeface="Times New Roman" panose="02020603050405020304" pitchFamily="18" charset="0"/>
                <a:ea typeface="+mn-ea"/>
                <a:cs typeface="Times New Roman" panose="02020603050405020304" pitchFamily="18" charset="0"/>
              </a:rPr>
              <a:t>)</a:t>
            </a:r>
            <a:r>
              <a:rPr lang="zh-CN" altLang="en-US" sz="2000" kern="0" dirty="0">
                <a:solidFill>
                  <a:srgbClr val="0000CC"/>
                </a:solidFill>
                <a:latin typeface="Times New Roman" panose="02020603050405020304" pitchFamily="18" charset="0"/>
                <a:ea typeface="+mn-ea"/>
                <a:cs typeface="Times New Roman" panose="02020603050405020304" pitchFamily="18" charset="0"/>
              </a:rPr>
              <a:t> 。</a:t>
            </a:r>
          </a:p>
        </p:txBody>
      </p:sp>
      <p:sp>
        <p:nvSpPr>
          <p:cNvPr id="3" name="矩形 2"/>
          <p:cNvSpPr/>
          <p:nvPr/>
        </p:nvSpPr>
        <p:spPr>
          <a:xfrm>
            <a:off x="1116013" y="4125913"/>
            <a:ext cx="6157912" cy="400050"/>
          </a:xfrm>
          <a:prstGeom prst="rect">
            <a:avLst/>
          </a:prstGeom>
        </p:spPr>
        <p:txBody>
          <a:bodyPr>
            <a:spAutoFit/>
          </a:bodyPr>
          <a:lstStyle/>
          <a:p>
            <a:pPr marL="342900" indent="-342900">
              <a:buClr>
                <a:schemeClr val="tx1"/>
              </a:buClr>
              <a:buFont typeface="Wingdings" panose="05000000000000000000" pitchFamily="2" charset="2"/>
              <a:buChar char="l"/>
              <a:defRPr/>
            </a:pPr>
            <a:r>
              <a:rPr lang="zh-CN" altLang="en-US" sz="2000" kern="0" dirty="0">
                <a:solidFill>
                  <a:srgbClr val="0000CC"/>
                </a:solidFill>
                <a:latin typeface="Times New Roman" panose="02020603050405020304" pitchFamily="18" charset="0"/>
                <a:ea typeface="+mn-ea"/>
                <a:cs typeface="Times New Roman" panose="02020603050405020304" pitchFamily="18" charset="0"/>
              </a:rPr>
              <a:t>原子的外层电子电子构型相同的纵行，叫族</a:t>
            </a:r>
          </a:p>
        </p:txBody>
      </p:sp>
      <p:sp>
        <p:nvSpPr>
          <p:cNvPr id="8" name="Text Box 55"/>
          <p:cNvSpPr txBox="1">
            <a:spLocks noChangeArrowheads="1"/>
          </p:cNvSpPr>
          <p:nvPr/>
        </p:nvSpPr>
        <p:spPr bwMode="auto">
          <a:xfrm>
            <a:off x="407988" y="231775"/>
            <a:ext cx="5545137" cy="446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9" tIns="45709" rIns="91419" bIns="45709">
            <a:spAutoFit/>
          </a:bodyPr>
          <a:lstStyle>
            <a:lvl1pPr>
              <a:defRPr b="1">
                <a:solidFill>
                  <a:schemeClr val="tx1"/>
                </a:solidFill>
                <a:latin typeface="Arial" panose="020B0604020202020204" pitchFamily="34" charset="0"/>
                <a:ea typeface="华文细黑" panose="02010600040101010101" pitchFamily="2" charset="-122"/>
              </a:defRPr>
            </a:lvl1pPr>
            <a:lvl2pPr marL="742950" indent="-285750">
              <a:defRPr b="1">
                <a:solidFill>
                  <a:schemeClr val="tx1"/>
                </a:solidFill>
                <a:latin typeface="Arial" panose="020B0604020202020204" pitchFamily="34" charset="0"/>
                <a:ea typeface="华文细黑" panose="02010600040101010101" pitchFamily="2" charset="-122"/>
              </a:defRPr>
            </a:lvl2pPr>
            <a:lvl3pPr marL="1143000" indent="-228600">
              <a:defRPr b="1">
                <a:solidFill>
                  <a:schemeClr val="tx1"/>
                </a:solidFill>
                <a:latin typeface="Arial" panose="020B0604020202020204" pitchFamily="34" charset="0"/>
                <a:ea typeface="华文细黑" panose="02010600040101010101" pitchFamily="2" charset="-122"/>
              </a:defRPr>
            </a:lvl3pPr>
            <a:lvl4pPr marL="1600200" indent="-228600">
              <a:defRPr b="1">
                <a:solidFill>
                  <a:schemeClr val="tx1"/>
                </a:solidFill>
                <a:latin typeface="Arial" panose="020B0604020202020204" pitchFamily="34" charset="0"/>
                <a:ea typeface="华文细黑" panose="02010600040101010101" pitchFamily="2" charset="-122"/>
              </a:defRPr>
            </a:lvl4pPr>
            <a:lvl5pPr marL="2057400" indent="-228600">
              <a:defRPr b="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9pPr>
          </a:lstStyle>
          <a:p>
            <a:pPr eaLnBrk="1" hangingPunct="1">
              <a:defRPr/>
            </a:pPr>
            <a:r>
              <a:rPr lang="en-US" altLang="zh-CN" sz="2300" dirty="0">
                <a:latin typeface="+mn-ea"/>
                <a:cs typeface="Times New Roman" panose="02020603050405020304" pitchFamily="18" charset="0"/>
              </a:rPr>
              <a:t>1.3.3</a:t>
            </a:r>
            <a:r>
              <a:rPr lang="en-US" altLang="zh-CN" sz="2300" dirty="0">
                <a:latin typeface="Times New Roman" panose="02020603050405020304" pitchFamily="18" charset="0"/>
                <a:ea typeface="+mn-ea"/>
                <a:cs typeface="Times New Roman" panose="02020603050405020304" pitchFamily="18" charset="0"/>
              </a:rPr>
              <a:t> </a:t>
            </a:r>
            <a:r>
              <a:rPr lang="zh-CN" altLang="en-US" sz="2300" dirty="0">
                <a:latin typeface="Times New Roman" panose="02020603050405020304" pitchFamily="18" charset="0"/>
                <a:ea typeface="+mn-ea"/>
                <a:cs typeface="Times New Roman" panose="02020603050405020304" pitchFamily="18" charset="0"/>
              </a:rPr>
              <a:t>原子核外电子的排布与周期性</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2">
                                            <p:txEl>
                                              <p:pRg st="0" end="0"/>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2">
                                            <p:txEl>
                                              <p:pRg st="1" end="1"/>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 Box 55"/>
          <p:cNvSpPr txBox="1">
            <a:spLocks noChangeArrowheads="1"/>
          </p:cNvSpPr>
          <p:nvPr/>
        </p:nvSpPr>
        <p:spPr bwMode="auto">
          <a:xfrm>
            <a:off x="442913" y="247675"/>
            <a:ext cx="554513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9" tIns="45709" rIns="91419" bIns="45709">
            <a:spAutoFit/>
          </a:bodyPr>
          <a:lstStyle>
            <a:lvl1pPr>
              <a:defRPr b="1">
                <a:solidFill>
                  <a:schemeClr val="tx1"/>
                </a:solidFill>
                <a:latin typeface="Arial" panose="020B0604020202020204" pitchFamily="34" charset="0"/>
                <a:ea typeface="华文细黑" panose="02010600040101010101" pitchFamily="2" charset="-122"/>
              </a:defRPr>
            </a:lvl1pPr>
            <a:lvl2pPr marL="742950" indent="-285750">
              <a:defRPr b="1">
                <a:solidFill>
                  <a:schemeClr val="tx1"/>
                </a:solidFill>
                <a:latin typeface="Arial" panose="020B0604020202020204" pitchFamily="34" charset="0"/>
                <a:ea typeface="华文细黑" panose="02010600040101010101" pitchFamily="2" charset="-122"/>
              </a:defRPr>
            </a:lvl2pPr>
            <a:lvl3pPr marL="1143000" indent="-228600">
              <a:defRPr b="1">
                <a:solidFill>
                  <a:schemeClr val="tx1"/>
                </a:solidFill>
                <a:latin typeface="Arial" panose="020B0604020202020204" pitchFamily="34" charset="0"/>
                <a:ea typeface="华文细黑" panose="02010600040101010101" pitchFamily="2" charset="-122"/>
              </a:defRPr>
            </a:lvl3pPr>
            <a:lvl4pPr marL="1600200" indent="-228600">
              <a:defRPr b="1">
                <a:solidFill>
                  <a:schemeClr val="tx1"/>
                </a:solidFill>
                <a:latin typeface="Arial" panose="020B0604020202020204" pitchFamily="34" charset="0"/>
                <a:ea typeface="华文细黑" panose="02010600040101010101" pitchFamily="2" charset="-122"/>
              </a:defRPr>
            </a:lvl4pPr>
            <a:lvl5pPr marL="2057400" indent="-228600">
              <a:defRPr b="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9pPr>
          </a:lstStyle>
          <a:p>
            <a:pPr eaLnBrk="1" hangingPunct="1">
              <a:defRPr/>
            </a:pPr>
            <a:r>
              <a:rPr lang="en-US" altLang="zh-CN" sz="2800" dirty="0">
                <a:latin typeface="+mn-ea"/>
                <a:cs typeface="Times New Roman" panose="02020603050405020304" pitchFamily="18" charset="0"/>
              </a:rPr>
              <a:t>1.3.4</a:t>
            </a:r>
            <a:r>
              <a:rPr lang="en-US" altLang="zh-CN" sz="2400" dirty="0">
                <a:latin typeface="Times New Roman" panose="02020603050405020304" pitchFamily="18" charset="0"/>
                <a:ea typeface="+mn-ea"/>
                <a:cs typeface="Times New Roman" panose="02020603050405020304" pitchFamily="18" charset="0"/>
              </a:rPr>
              <a:t> </a:t>
            </a:r>
            <a:r>
              <a:rPr lang="zh-CN" altLang="en-US" sz="2800" dirty="0">
                <a:latin typeface="Times New Roman" panose="02020603050405020304" pitchFamily="18" charset="0"/>
                <a:ea typeface="+mn-ea"/>
                <a:cs typeface="Times New Roman" panose="02020603050405020304" pitchFamily="18" charset="0"/>
              </a:rPr>
              <a:t>元素性质变化的周期性</a:t>
            </a:r>
          </a:p>
        </p:txBody>
      </p:sp>
      <p:sp>
        <p:nvSpPr>
          <p:cNvPr id="2" name="矩形 1"/>
          <p:cNvSpPr/>
          <p:nvPr/>
        </p:nvSpPr>
        <p:spPr>
          <a:xfrm>
            <a:off x="323528" y="786555"/>
            <a:ext cx="8712968" cy="4233467"/>
          </a:xfrm>
          <a:prstGeom prst="rect">
            <a:avLst/>
          </a:prstGeom>
        </p:spPr>
        <p:txBody>
          <a:bodyPr wrap="square">
            <a:spAutoFit/>
          </a:bodyPr>
          <a:lstStyle/>
          <a:p>
            <a:pPr marL="685800" indent="266700" algn="just">
              <a:lnSpc>
                <a:spcPct val="115000"/>
              </a:lnSpc>
              <a:spcAft>
                <a:spcPts val="0"/>
              </a:spcAft>
            </a:pPr>
            <a:r>
              <a:rPr lang="zh-CN" altLang="en-US" kern="100" dirty="0">
                <a:latin typeface="等线" panose="02010600030101010101" pitchFamily="2" charset="-122"/>
                <a:ea typeface="等线" panose="02010600030101010101" pitchFamily="2" charset="-122"/>
                <a:cs typeface="Times New Roman" panose="02020603050405020304" pitchFamily="18" charset="0"/>
              </a:rPr>
              <a:t>阅读相关内容，</a:t>
            </a:r>
            <a:r>
              <a:rPr lang="zh-CN" altLang="en-US" kern="100" dirty="0">
                <a:solidFill>
                  <a:srgbClr val="C00000"/>
                </a:solidFill>
                <a:latin typeface="等线" panose="02010600030101010101" pitchFamily="2" charset="-122"/>
                <a:ea typeface="等线" panose="02010600030101010101" pitchFamily="2" charset="-122"/>
                <a:cs typeface="Times New Roman" panose="02020603050405020304" pitchFamily="18" charset="0"/>
              </a:rPr>
              <a:t>小组讨论</a:t>
            </a:r>
            <a:r>
              <a:rPr lang="zh-CN" altLang="en-US" kern="100" dirty="0">
                <a:latin typeface="等线" panose="02010600030101010101" pitchFamily="2" charset="-122"/>
                <a:ea typeface="等线" panose="02010600030101010101" pitchFamily="2" charset="-122"/>
                <a:cs typeface="Times New Roman" panose="02020603050405020304" pitchFamily="18" charset="0"/>
              </a:rPr>
              <a:t>下列</a:t>
            </a:r>
            <a:r>
              <a:rPr lang="zh-CN" altLang="zh-CN" kern="100" dirty="0">
                <a:latin typeface="等线" panose="02010600030101010101" pitchFamily="2" charset="-122"/>
                <a:ea typeface="等线" panose="02010600030101010101" pitchFamily="2" charset="-122"/>
                <a:cs typeface="Times New Roman" panose="02020603050405020304" pitchFamily="18" charset="0"/>
              </a:rPr>
              <a:t>问题：</a:t>
            </a:r>
            <a:endParaRPr lang="en-US" altLang="zh-CN" kern="100" dirty="0">
              <a:latin typeface="等线" panose="02010600030101010101" pitchFamily="2" charset="-122"/>
              <a:ea typeface="等线" panose="02010600030101010101" pitchFamily="2" charset="-122"/>
              <a:cs typeface="Times New Roman" panose="02020603050405020304" pitchFamily="18" charset="0"/>
            </a:endParaRPr>
          </a:p>
          <a:p>
            <a:pPr marL="685800" indent="266700" algn="just">
              <a:lnSpc>
                <a:spcPct val="115000"/>
              </a:lnSpc>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      1</a:t>
            </a:r>
            <a:r>
              <a:rPr lang="zh-CN" altLang="zh-CN" kern="100" dirty="0">
                <a:latin typeface="等线" panose="02010600030101010101" pitchFamily="2" charset="-122"/>
                <a:ea typeface="等线" panose="02010600030101010101" pitchFamily="2" charset="-122"/>
                <a:cs typeface="Times New Roman" panose="02020603050405020304" pitchFamily="18" charset="0"/>
              </a:rPr>
              <a:t>）原子半径能直接测量吗？为什么？</a:t>
            </a:r>
            <a:endParaRPr lang="zh-CN" altLang="zh-CN" sz="1600" kern="100" dirty="0">
              <a:latin typeface="等线" panose="02010600030101010101" pitchFamily="2" charset="-122"/>
              <a:ea typeface="等线" panose="02010600030101010101" pitchFamily="2" charset="-122"/>
              <a:cs typeface="Times New Roman" panose="02020603050405020304" pitchFamily="18" charset="0"/>
            </a:endParaRPr>
          </a:p>
          <a:p>
            <a:pPr marL="685800" indent="266700" algn="just">
              <a:lnSpc>
                <a:spcPct val="115000"/>
              </a:lnSpc>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      2</a:t>
            </a:r>
            <a:r>
              <a:rPr lang="zh-CN" altLang="zh-CN" kern="100" dirty="0">
                <a:latin typeface="等线" panose="02010600030101010101" pitchFamily="2" charset="-122"/>
                <a:ea typeface="等线" panose="02010600030101010101" pitchFamily="2" charset="-122"/>
                <a:cs typeface="Times New Roman" panose="02020603050405020304" pitchFamily="18" charset="0"/>
              </a:rPr>
              <a:t>）有哪几种不同的原子半径？</a:t>
            </a:r>
            <a:endParaRPr lang="zh-CN" altLang="zh-CN" sz="1600" kern="100" dirty="0">
              <a:latin typeface="等线" panose="02010600030101010101" pitchFamily="2" charset="-122"/>
              <a:ea typeface="等线" panose="02010600030101010101" pitchFamily="2" charset="-122"/>
              <a:cs typeface="Times New Roman" panose="02020603050405020304" pitchFamily="18" charset="0"/>
            </a:endParaRPr>
          </a:p>
          <a:p>
            <a:pPr marL="685800" indent="266700" algn="just">
              <a:lnSpc>
                <a:spcPct val="115000"/>
              </a:lnSpc>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      3</a:t>
            </a:r>
            <a:r>
              <a:rPr lang="zh-CN" altLang="zh-CN" kern="100" dirty="0">
                <a:latin typeface="等线" panose="02010600030101010101" pitchFamily="2" charset="-122"/>
                <a:ea typeface="等线" panose="02010600030101010101" pitchFamily="2" charset="-122"/>
                <a:cs typeface="Times New Roman" panose="02020603050405020304" pitchFamily="18" charset="0"/>
              </a:rPr>
              <a:t>）随原子序数的增加，原子半径的变化规律是什么？</a:t>
            </a:r>
            <a:endParaRPr lang="zh-CN" altLang="zh-CN" sz="1600" kern="100" dirty="0">
              <a:latin typeface="等线" panose="02010600030101010101" pitchFamily="2" charset="-122"/>
              <a:ea typeface="等线" panose="02010600030101010101" pitchFamily="2" charset="-122"/>
              <a:cs typeface="Times New Roman" panose="02020603050405020304" pitchFamily="18" charset="0"/>
            </a:endParaRPr>
          </a:p>
          <a:p>
            <a:pPr marL="685800" indent="266700" algn="just">
              <a:lnSpc>
                <a:spcPct val="115000"/>
              </a:lnSpc>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      4</a:t>
            </a:r>
            <a:r>
              <a:rPr lang="zh-CN" altLang="zh-CN" kern="100" dirty="0">
                <a:latin typeface="等线" panose="02010600030101010101" pitchFamily="2" charset="-122"/>
                <a:ea typeface="等线" panose="02010600030101010101" pitchFamily="2" charset="-122"/>
                <a:cs typeface="Times New Roman" panose="02020603050405020304" pitchFamily="18" charset="0"/>
              </a:rPr>
              <a:t>）什么是镧系收缩？</a:t>
            </a:r>
            <a:endParaRPr lang="zh-CN" altLang="zh-CN" sz="1600" kern="100" dirty="0">
              <a:latin typeface="等线" panose="02010600030101010101" pitchFamily="2" charset="-122"/>
              <a:ea typeface="等线" panose="02010600030101010101" pitchFamily="2" charset="-122"/>
              <a:cs typeface="Times New Roman" panose="02020603050405020304" pitchFamily="18" charset="0"/>
            </a:endParaRPr>
          </a:p>
          <a:p>
            <a:pPr marL="685800" indent="266700" algn="just">
              <a:lnSpc>
                <a:spcPct val="115000"/>
              </a:lnSpc>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      5</a:t>
            </a:r>
            <a:r>
              <a:rPr lang="zh-CN" altLang="zh-CN" kern="100" dirty="0">
                <a:latin typeface="等线" panose="02010600030101010101" pitchFamily="2" charset="-122"/>
                <a:ea typeface="等线" panose="02010600030101010101" pitchFamily="2" charset="-122"/>
                <a:cs typeface="Times New Roman" panose="02020603050405020304" pitchFamily="18" charset="0"/>
              </a:rPr>
              <a:t>）什么是第一电离能？实验上如何测量电离能？</a:t>
            </a:r>
            <a:endParaRPr lang="zh-CN" altLang="zh-CN" sz="1600" kern="100" dirty="0">
              <a:latin typeface="等线" panose="02010600030101010101" pitchFamily="2" charset="-122"/>
              <a:ea typeface="等线" panose="02010600030101010101" pitchFamily="2" charset="-122"/>
              <a:cs typeface="Times New Roman" panose="02020603050405020304" pitchFamily="18" charset="0"/>
            </a:endParaRPr>
          </a:p>
          <a:p>
            <a:pPr marL="685800" indent="266700" algn="just">
              <a:lnSpc>
                <a:spcPct val="115000"/>
              </a:lnSpc>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      6</a:t>
            </a:r>
            <a:r>
              <a:rPr lang="zh-CN" altLang="zh-CN" kern="100" dirty="0">
                <a:latin typeface="等线" panose="02010600030101010101" pitchFamily="2" charset="-122"/>
                <a:ea typeface="等线" panose="02010600030101010101" pitchFamily="2" charset="-122"/>
                <a:cs typeface="Times New Roman" panose="02020603050405020304" pitchFamily="18" charset="0"/>
              </a:rPr>
              <a:t>）同一原子的第二电离能一定大于第一电离能吗？</a:t>
            </a:r>
            <a:endParaRPr lang="zh-CN" altLang="zh-CN" sz="1600" kern="100" dirty="0">
              <a:latin typeface="等线" panose="02010600030101010101" pitchFamily="2" charset="-122"/>
              <a:ea typeface="等线" panose="02010600030101010101" pitchFamily="2" charset="-122"/>
              <a:cs typeface="Times New Roman" panose="02020603050405020304" pitchFamily="18" charset="0"/>
            </a:endParaRPr>
          </a:p>
          <a:p>
            <a:pPr marL="685800" indent="266700" algn="just">
              <a:lnSpc>
                <a:spcPct val="115000"/>
              </a:lnSpc>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      7</a:t>
            </a:r>
            <a:r>
              <a:rPr lang="zh-CN" altLang="zh-CN" kern="100" dirty="0">
                <a:latin typeface="等线" panose="02010600030101010101" pitchFamily="2" charset="-122"/>
                <a:ea typeface="等线" panose="02010600030101010101" pitchFamily="2" charset="-122"/>
                <a:cs typeface="Times New Roman" panose="02020603050405020304" pitchFamily="18" charset="0"/>
              </a:rPr>
              <a:t>）同一周期元素，为什么第一电离能会随原子序数的增加出现起伏？</a:t>
            </a:r>
            <a:endParaRPr lang="zh-CN" altLang="zh-CN" sz="1600" kern="100" dirty="0">
              <a:latin typeface="等线" panose="02010600030101010101" pitchFamily="2" charset="-122"/>
              <a:ea typeface="等线" panose="02010600030101010101" pitchFamily="2" charset="-122"/>
              <a:cs typeface="Times New Roman" panose="02020603050405020304" pitchFamily="18" charset="0"/>
            </a:endParaRPr>
          </a:p>
          <a:p>
            <a:pPr marL="685800" indent="266700" algn="just">
              <a:lnSpc>
                <a:spcPct val="115000"/>
              </a:lnSpc>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      8</a:t>
            </a:r>
            <a:r>
              <a:rPr lang="zh-CN" altLang="zh-CN" kern="100" dirty="0">
                <a:latin typeface="等线" panose="02010600030101010101" pitchFamily="2" charset="-122"/>
                <a:ea typeface="等线" panose="02010600030101010101" pitchFamily="2" charset="-122"/>
                <a:cs typeface="Times New Roman" panose="02020603050405020304" pitchFamily="18" charset="0"/>
              </a:rPr>
              <a:t>）电离能的大小与哪些因素有关？</a:t>
            </a:r>
            <a:endParaRPr lang="zh-CN" altLang="zh-CN" sz="1600" kern="100" dirty="0">
              <a:latin typeface="等线" panose="02010600030101010101" pitchFamily="2" charset="-122"/>
              <a:ea typeface="等线" panose="02010600030101010101" pitchFamily="2" charset="-122"/>
              <a:cs typeface="Times New Roman" panose="02020603050405020304" pitchFamily="18" charset="0"/>
            </a:endParaRPr>
          </a:p>
          <a:p>
            <a:pPr marL="685800" indent="266700" algn="just">
              <a:lnSpc>
                <a:spcPct val="115000"/>
              </a:lnSpc>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      9</a:t>
            </a:r>
            <a:r>
              <a:rPr lang="zh-CN" altLang="zh-CN" kern="100" dirty="0">
                <a:latin typeface="等线" panose="02010600030101010101" pitchFamily="2" charset="-122"/>
                <a:ea typeface="等线" panose="02010600030101010101" pitchFamily="2" charset="-122"/>
                <a:cs typeface="Times New Roman" panose="02020603050405020304" pitchFamily="18" charset="0"/>
              </a:rPr>
              <a:t>）电子亲和</a:t>
            </a:r>
            <a:r>
              <a:rPr lang="zh-CN" altLang="zh-CN" kern="100">
                <a:latin typeface="等线" panose="02010600030101010101" pitchFamily="2" charset="-122"/>
                <a:ea typeface="等线" panose="02010600030101010101" pitchFamily="2" charset="-122"/>
                <a:cs typeface="Times New Roman" panose="02020603050405020304" pitchFamily="18" charset="0"/>
              </a:rPr>
              <a:t>能反</a:t>
            </a:r>
            <a:r>
              <a:rPr lang="zh-CN" altLang="en-US" kern="100">
                <a:latin typeface="等线" panose="02010600030101010101" pitchFamily="2" charset="-122"/>
                <a:ea typeface="等线" panose="02010600030101010101" pitchFamily="2" charset="-122"/>
                <a:cs typeface="Times New Roman" panose="02020603050405020304" pitchFamily="18" charset="0"/>
              </a:rPr>
              <a:t>映</a:t>
            </a:r>
            <a:r>
              <a:rPr lang="zh-CN" altLang="zh-CN" kern="100">
                <a:latin typeface="等线" panose="02010600030101010101" pitchFamily="2" charset="-122"/>
                <a:ea typeface="等线" panose="02010600030101010101" pitchFamily="2" charset="-122"/>
                <a:cs typeface="Times New Roman" panose="02020603050405020304" pitchFamily="18" charset="0"/>
              </a:rPr>
              <a:t>的</a:t>
            </a:r>
            <a:r>
              <a:rPr lang="zh-CN" altLang="zh-CN" kern="100" dirty="0">
                <a:latin typeface="等线" panose="02010600030101010101" pitchFamily="2" charset="-122"/>
                <a:ea typeface="等线" panose="02010600030101010101" pitchFamily="2" charset="-122"/>
                <a:cs typeface="Times New Roman" panose="02020603050405020304" pitchFamily="18" charset="0"/>
              </a:rPr>
              <a:t>是什么？测定的状态是什么？</a:t>
            </a:r>
            <a:endParaRPr lang="zh-CN" altLang="zh-CN" sz="1600" kern="100" dirty="0">
              <a:latin typeface="等线" panose="02010600030101010101" pitchFamily="2" charset="-122"/>
              <a:ea typeface="等线" panose="02010600030101010101" pitchFamily="2" charset="-122"/>
              <a:cs typeface="Times New Roman" panose="02020603050405020304" pitchFamily="18" charset="0"/>
            </a:endParaRPr>
          </a:p>
          <a:p>
            <a:pPr marL="685800" indent="266700" algn="just">
              <a:lnSpc>
                <a:spcPct val="115000"/>
              </a:lnSpc>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     10</a:t>
            </a:r>
            <a:r>
              <a:rPr lang="zh-CN" altLang="zh-CN" kern="100" dirty="0">
                <a:latin typeface="等线" panose="02010600030101010101" pitchFamily="2" charset="-122"/>
                <a:ea typeface="等线" panose="02010600030101010101" pitchFamily="2" charset="-122"/>
                <a:cs typeface="Times New Roman" panose="02020603050405020304" pitchFamily="18" charset="0"/>
              </a:rPr>
              <a:t>）电负性随原子序数的增加如何变化？</a:t>
            </a:r>
            <a:endParaRPr lang="zh-CN" altLang="zh-CN" sz="1600" kern="100" dirty="0">
              <a:latin typeface="等线" panose="02010600030101010101" pitchFamily="2" charset="-122"/>
              <a:ea typeface="等线" panose="02010600030101010101" pitchFamily="2" charset="-122"/>
              <a:cs typeface="Times New Roman" panose="02020603050405020304" pitchFamily="18" charset="0"/>
            </a:endParaRPr>
          </a:p>
          <a:p>
            <a:pPr marL="685800" indent="266700" algn="just">
              <a:lnSpc>
                <a:spcPct val="115000"/>
              </a:lnSpc>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     11</a:t>
            </a:r>
            <a:r>
              <a:rPr lang="zh-CN" altLang="zh-CN" kern="100" dirty="0">
                <a:latin typeface="等线" panose="02010600030101010101" pitchFamily="2" charset="-122"/>
                <a:ea typeface="等线" panose="02010600030101010101" pitchFamily="2" charset="-122"/>
                <a:cs typeface="Times New Roman" panose="02020603050405020304" pitchFamily="18" charset="0"/>
              </a:rPr>
              <a:t>）氧化值与化合价有什么区别？</a:t>
            </a:r>
            <a:endParaRPr lang="zh-CN" altLang="zh-CN" sz="1600" kern="100" dirty="0">
              <a:latin typeface="等线" panose="02010600030101010101" pitchFamily="2" charset="-122"/>
              <a:ea typeface="等线" panose="02010600030101010101" pitchFamily="2" charset="-122"/>
              <a:cs typeface="Times New Roman" panose="02020603050405020304" pitchFamily="18" charset="0"/>
            </a:endParaRPr>
          </a:p>
          <a:p>
            <a:pPr marL="685800" indent="266700" algn="just">
              <a:lnSpc>
                <a:spcPct val="115000"/>
              </a:lnSpc>
              <a:spcAft>
                <a:spcPts val="0"/>
              </a:spcAft>
            </a:pPr>
            <a:r>
              <a:rPr lang="en-US" altLang="zh-CN" kern="100" dirty="0">
                <a:latin typeface="等线" panose="02010600030101010101" pitchFamily="2" charset="-122"/>
                <a:ea typeface="等线" panose="02010600030101010101" pitchFamily="2" charset="-122"/>
                <a:cs typeface="Times New Roman" panose="02020603050405020304" pitchFamily="18" charset="0"/>
              </a:rPr>
              <a:t>     12</a:t>
            </a:r>
            <a:r>
              <a:rPr lang="zh-CN" altLang="zh-CN" kern="100" dirty="0">
                <a:latin typeface="等线" panose="02010600030101010101" pitchFamily="2" charset="-122"/>
                <a:ea typeface="等线" panose="02010600030101010101" pitchFamily="2" charset="-122"/>
                <a:cs typeface="Times New Roman" panose="02020603050405020304" pitchFamily="18" charset="0"/>
              </a:rPr>
              <a:t>）最高氧化值与原子核外电子排布有什么关系？</a:t>
            </a:r>
            <a:endParaRPr lang="zh-CN" altLang="zh-CN" sz="16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Tree>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 Box 55"/>
          <p:cNvSpPr txBox="1">
            <a:spLocks noChangeArrowheads="1"/>
          </p:cNvSpPr>
          <p:nvPr/>
        </p:nvSpPr>
        <p:spPr bwMode="auto">
          <a:xfrm>
            <a:off x="442913" y="247650"/>
            <a:ext cx="554513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9" tIns="45709" rIns="91419" bIns="45709">
            <a:spAutoFit/>
          </a:bodyPr>
          <a:lstStyle>
            <a:lvl1pPr>
              <a:defRPr b="1">
                <a:solidFill>
                  <a:schemeClr val="tx1"/>
                </a:solidFill>
                <a:latin typeface="Arial" panose="020B0604020202020204" pitchFamily="34" charset="0"/>
                <a:ea typeface="华文细黑" panose="02010600040101010101" pitchFamily="2" charset="-122"/>
              </a:defRPr>
            </a:lvl1pPr>
            <a:lvl2pPr marL="742950" indent="-285750">
              <a:defRPr b="1">
                <a:solidFill>
                  <a:schemeClr val="tx1"/>
                </a:solidFill>
                <a:latin typeface="Arial" panose="020B0604020202020204" pitchFamily="34" charset="0"/>
                <a:ea typeface="华文细黑" panose="02010600040101010101" pitchFamily="2" charset="-122"/>
              </a:defRPr>
            </a:lvl2pPr>
            <a:lvl3pPr marL="1143000" indent="-228600">
              <a:defRPr b="1">
                <a:solidFill>
                  <a:schemeClr val="tx1"/>
                </a:solidFill>
                <a:latin typeface="Arial" panose="020B0604020202020204" pitchFamily="34" charset="0"/>
                <a:ea typeface="华文细黑" panose="02010600040101010101" pitchFamily="2" charset="-122"/>
              </a:defRPr>
            </a:lvl3pPr>
            <a:lvl4pPr marL="1600200" indent="-228600">
              <a:defRPr b="1">
                <a:solidFill>
                  <a:schemeClr val="tx1"/>
                </a:solidFill>
                <a:latin typeface="Arial" panose="020B0604020202020204" pitchFamily="34" charset="0"/>
                <a:ea typeface="华文细黑" panose="02010600040101010101" pitchFamily="2" charset="-122"/>
              </a:defRPr>
            </a:lvl4pPr>
            <a:lvl5pPr marL="2057400" indent="-228600">
              <a:defRPr b="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9pPr>
          </a:lstStyle>
          <a:p>
            <a:pPr eaLnBrk="1" hangingPunct="1">
              <a:defRPr/>
            </a:pPr>
            <a:r>
              <a:rPr lang="en-US" altLang="zh-CN" sz="2800" dirty="0">
                <a:latin typeface="+mn-ea"/>
                <a:cs typeface="Times New Roman" panose="02020603050405020304" pitchFamily="18" charset="0"/>
              </a:rPr>
              <a:t>1.3.4</a:t>
            </a:r>
            <a:r>
              <a:rPr lang="en-US" altLang="zh-CN" sz="2400" dirty="0">
                <a:latin typeface="Times New Roman" panose="02020603050405020304" pitchFamily="18" charset="0"/>
                <a:ea typeface="+mn-ea"/>
                <a:cs typeface="Times New Roman" panose="02020603050405020304" pitchFamily="18" charset="0"/>
              </a:rPr>
              <a:t> </a:t>
            </a:r>
            <a:r>
              <a:rPr lang="zh-CN" altLang="en-US" sz="2800" dirty="0">
                <a:latin typeface="Times New Roman" panose="02020603050405020304" pitchFamily="18" charset="0"/>
                <a:ea typeface="+mn-ea"/>
                <a:cs typeface="Times New Roman" panose="02020603050405020304" pitchFamily="18" charset="0"/>
              </a:rPr>
              <a:t>元素性质变化的周期性</a:t>
            </a:r>
          </a:p>
        </p:txBody>
      </p:sp>
      <p:sp>
        <p:nvSpPr>
          <p:cNvPr id="7" name="Rectangle 3"/>
          <p:cNvSpPr txBox="1">
            <a:spLocks noChangeArrowheads="1"/>
          </p:cNvSpPr>
          <p:nvPr/>
        </p:nvSpPr>
        <p:spPr>
          <a:xfrm>
            <a:off x="1691680" y="1351103"/>
            <a:ext cx="7112000" cy="3457575"/>
          </a:xfrm>
          <a:prstGeom prst="rect">
            <a:avLst/>
          </a:prstGeom>
        </p:spPr>
        <p:txBody>
          <a:bodyPr/>
          <a:lstStyle>
            <a:lvl1pPr marL="166688" indent="-166688" algn="l" rtl="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sz="1900" b="1">
                <a:solidFill>
                  <a:schemeClr val="tx1"/>
                </a:solidFill>
                <a:latin typeface="+mn-lt"/>
                <a:ea typeface="+mn-ea"/>
                <a:cs typeface="+mn-cs"/>
              </a:defRPr>
            </a:lvl1pPr>
            <a:lvl2pPr marL="500063" indent="-166688" algn="l" rtl="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a:solidFill>
                  <a:schemeClr val="tx1"/>
                </a:solidFill>
                <a:latin typeface="+mn-lt"/>
                <a:ea typeface="+mn-ea"/>
                <a:cs typeface="+mn-cs"/>
              </a:defRPr>
            </a:lvl2pPr>
            <a:lvl3pPr marL="828675" indent="-160338" algn="l" rtl="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sz="1400">
                <a:solidFill>
                  <a:schemeClr val="tx1"/>
                </a:solidFill>
                <a:latin typeface="+mn-lt"/>
                <a:ea typeface="+mn-ea"/>
                <a:cs typeface="+mn-cs"/>
              </a:defRPr>
            </a:lvl3pPr>
            <a:lvl4pPr marL="1163638" indent="-166688" algn="l" rtl="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sz="1300">
                <a:solidFill>
                  <a:schemeClr val="tx1"/>
                </a:solidFill>
                <a:latin typeface="+mn-lt"/>
                <a:ea typeface="+mn-ea"/>
                <a:cs typeface="+mn-cs"/>
              </a:defRPr>
            </a:lvl4pPr>
            <a:lvl5pPr marL="1500188" indent="-169863" algn="l" rtl="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sz="1100">
                <a:solidFill>
                  <a:schemeClr val="tx1"/>
                </a:solidFill>
                <a:latin typeface="+mn-lt"/>
                <a:ea typeface="+mn-ea"/>
                <a:cs typeface="+mn-cs"/>
              </a:defRPr>
            </a:lvl5pPr>
            <a:lvl6pPr marL="1925853" indent="-170794" algn="l" rtl="0" fontAlgn="ctr">
              <a:lnSpc>
                <a:spcPct val="120000"/>
              </a:lnSpc>
              <a:spcBef>
                <a:spcPct val="20000"/>
              </a:spcBef>
              <a:spcAft>
                <a:spcPct val="0"/>
              </a:spcAft>
              <a:buClr>
                <a:schemeClr val="accent1"/>
              </a:buClr>
              <a:buSzPct val="60000"/>
              <a:buFont typeface="Wingdings" pitchFamily="2" charset="2"/>
              <a:buChar char="l"/>
              <a:defRPr sz="1100">
                <a:solidFill>
                  <a:schemeClr val="tx1"/>
                </a:solidFill>
                <a:latin typeface="+mn-lt"/>
                <a:ea typeface="+mn-ea"/>
                <a:cs typeface="+mn-cs"/>
              </a:defRPr>
            </a:lvl6pPr>
            <a:lvl7pPr marL="2349895" indent="-170794" algn="l" rtl="0" fontAlgn="ctr">
              <a:lnSpc>
                <a:spcPct val="120000"/>
              </a:lnSpc>
              <a:spcBef>
                <a:spcPct val="20000"/>
              </a:spcBef>
              <a:spcAft>
                <a:spcPct val="0"/>
              </a:spcAft>
              <a:buClr>
                <a:schemeClr val="accent1"/>
              </a:buClr>
              <a:buSzPct val="60000"/>
              <a:buFont typeface="Wingdings" pitchFamily="2" charset="2"/>
              <a:buChar char="l"/>
              <a:defRPr sz="1100">
                <a:solidFill>
                  <a:schemeClr val="tx1"/>
                </a:solidFill>
                <a:latin typeface="+mn-lt"/>
                <a:ea typeface="+mn-ea"/>
                <a:cs typeface="+mn-cs"/>
              </a:defRPr>
            </a:lvl7pPr>
            <a:lvl8pPr marL="2773937" indent="-170794" algn="l" rtl="0" fontAlgn="ctr">
              <a:lnSpc>
                <a:spcPct val="120000"/>
              </a:lnSpc>
              <a:spcBef>
                <a:spcPct val="20000"/>
              </a:spcBef>
              <a:spcAft>
                <a:spcPct val="0"/>
              </a:spcAft>
              <a:buClr>
                <a:schemeClr val="accent1"/>
              </a:buClr>
              <a:buSzPct val="60000"/>
              <a:buFont typeface="Wingdings" pitchFamily="2" charset="2"/>
              <a:buChar char="l"/>
              <a:defRPr sz="1100">
                <a:solidFill>
                  <a:schemeClr val="tx1"/>
                </a:solidFill>
                <a:latin typeface="+mn-lt"/>
                <a:ea typeface="+mn-ea"/>
                <a:cs typeface="+mn-cs"/>
              </a:defRPr>
            </a:lvl8pPr>
            <a:lvl9pPr marL="3197976" indent="-170794" algn="l" rtl="0" fontAlgn="ctr">
              <a:lnSpc>
                <a:spcPct val="120000"/>
              </a:lnSpc>
              <a:spcBef>
                <a:spcPct val="20000"/>
              </a:spcBef>
              <a:spcAft>
                <a:spcPct val="0"/>
              </a:spcAft>
              <a:buClr>
                <a:schemeClr val="accent1"/>
              </a:buClr>
              <a:buSzPct val="60000"/>
              <a:buFont typeface="Wingdings" pitchFamily="2" charset="2"/>
              <a:buChar char="l"/>
              <a:defRPr sz="1100">
                <a:solidFill>
                  <a:schemeClr val="tx1"/>
                </a:solidFill>
                <a:latin typeface="+mn-lt"/>
                <a:ea typeface="+mn-ea"/>
                <a:cs typeface="+mn-cs"/>
              </a:defRPr>
            </a:lvl9pPr>
          </a:lstStyle>
          <a:p>
            <a:pPr algn="just">
              <a:lnSpc>
                <a:spcPct val="150000"/>
              </a:lnSpc>
              <a:buSzPct val="100000"/>
              <a:buFont typeface="Wingdings" panose="05000000000000000000" pitchFamily="2" charset="2"/>
              <a:buChar char="n"/>
              <a:defRPr/>
            </a:pPr>
            <a:r>
              <a:rPr lang="zh-CN" altLang="en-US" sz="2400" kern="0" dirty="0">
                <a:solidFill>
                  <a:srgbClr val="0000CC"/>
                </a:solidFill>
                <a:latin typeface="Times New Roman" panose="02020603050405020304" pitchFamily="18" charset="0"/>
                <a:cs typeface="Times New Roman" panose="02020603050405020304" pitchFamily="18" charset="0"/>
              </a:rPr>
              <a:t>  原子半径</a:t>
            </a:r>
            <a:endParaRPr lang="en-US" altLang="zh-CN" sz="2400" kern="0" dirty="0">
              <a:solidFill>
                <a:srgbClr val="0000CC"/>
              </a:solidFill>
              <a:latin typeface="Times New Roman" panose="02020603050405020304" pitchFamily="18" charset="0"/>
              <a:cs typeface="Times New Roman" panose="02020603050405020304" pitchFamily="18" charset="0"/>
            </a:endParaRPr>
          </a:p>
          <a:p>
            <a:pPr algn="just">
              <a:lnSpc>
                <a:spcPct val="150000"/>
              </a:lnSpc>
              <a:spcBef>
                <a:spcPts val="1200"/>
              </a:spcBef>
              <a:buSzPct val="100000"/>
              <a:buFont typeface="Wingdings" panose="05000000000000000000" pitchFamily="2" charset="2"/>
              <a:buChar char="n"/>
              <a:defRPr/>
            </a:pPr>
            <a:r>
              <a:rPr lang="zh-CN" altLang="en-US" sz="2400" kern="0" dirty="0">
                <a:solidFill>
                  <a:srgbClr val="0000CC"/>
                </a:solidFill>
                <a:latin typeface="Times New Roman" panose="02020603050405020304" pitchFamily="18" charset="0"/>
                <a:cs typeface="Times New Roman" panose="02020603050405020304" pitchFamily="18" charset="0"/>
              </a:rPr>
              <a:t>  电离能 </a:t>
            </a:r>
            <a:r>
              <a:rPr lang="en-US" altLang="zh-CN" sz="2400" kern="0" dirty="0">
                <a:solidFill>
                  <a:srgbClr val="0000CC"/>
                </a:solidFill>
                <a:latin typeface="Times New Roman" panose="02020603050405020304" pitchFamily="18" charset="0"/>
                <a:cs typeface="Times New Roman" panose="02020603050405020304" pitchFamily="18" charset="0"/>
              </a:rPr>
              <a:t>(I)</a:t>
            </a:r>
          </a:p>
          <a:p>
            <a:pPr algn="just">
              <a:lnSpc>
                <a:spcPct val="150000"/>
              </a:lnSpc>
              <a:buSzPct val="100000"/>
              <a:buFont typeface="Wingdings" panose="05000000000000000000" pitchFamily="2" charset="2"/>
              <a:buChar char="n"/>
              <a:defRPr/>
            </a:pPr>
            <a:r>
              <a:rPr lang="en-US" altLang="zh-CN" sz="2400" kern="0" dirty="0">
                <a:solidFill>
                  <a:srgbClr val="0000CC"/>
                </a:solidFill>
                <a:latin typeface="Times New Roman" panose="02020603050405020304" pitchFamily="18" charset="0"/>
                <a:cs typeface="Times New Roman" panose="02020603050405020304" pitchFamily="18" charset="0"/>
              </a:rPr>
              <a:t>  </a:t>
            </a:r>
            <a:r>
              <a:rPr lang="zh-CN" altLang="en-US" sz="2400" kern="0" dirty="0">
                <a:solidFill>
                  <a:srgbClr val="0000CC"/>
                </a:solidFill>
                <a:latin typeface="Times New Roman" panose="02020603050405020304" pitchFamily="18" charset="0"/>
                <a:cs typeface="Times New Roman" panose="02020603050405020304" pitchFamily="18" charset="0"/>
              </a:rPr>
              <a:t>电子亲和能 </a:t>
            </a:r>
            <a:r>
              <a:rPr lang="en-US" altLang="zh-CN" sz="2400" kern="0" dirty="0">
                <a:solidFill>
                  <a:srgbClr val="0000CC"/>
                </a:solidFill>
                <a:latin typeface="Times New Roman" panose="02020603050405020304" pitchFamily="18" charset="0"/>
                <a:cs typeface="Times New Roman" panose="02020603050405020304" pitchFamily="18" charset="0"/>
              </a:rPr>
              <a:t>(E</a:t>
            </a:r>
            <a:r>
              <a:rPr lang="en-US" altLang="zh-CN" sz="2400" kern="0" baseline="-25000" dirty="0">
                <a:solidFill>
                  <a:srgbClr val="0000CC"/>
                </a:solidFill>
                <a:latin typeface="Times New Roman" panose="02020603050405020304" pitchFamily="18" charset="0"/>
                <a:cs typeface="Times New Roman" panose="02020603050405020304" pitchFamily="18" charset="0"/>
              </a:rPr>
              <a:t>A</a:t>
            </a:r>
            <a:r>
              <a:rPr lang="en-US" altLang="zh-CN" sz="2400" kern="0" dirty="0">
                <a:solidFill>
                  <a:srgbClr val="0000CC"/>
                </a:solidFill>
                <a:latin typeface="Times New Roman" panose="02020603050405020304" pitchFamily="18" charset="0"/>
                <a:cs typeface="Times New Roman" panose="02020603050405020304" pitchFamily="18" charset="0"/>
              </a:rPr>
              <a:t>)</a:t>
            </a:r>
          </a:p>
          <a:p>
            <a:pPr algn="just">
              <a:lnSpc>
                <a:spcPct val="150000"/>
              </a:lnSpc>
              <a:buSzPct val="100000"/>
              <a:buFont typeface="Wingdings" panose="05000000000000000000" pitchFamily="2" charset="2"/>
              <a:buChar char="n"/>
              <a:defRPr/>
            </a:pPr>
            <a:r>
              <a:rPr lang="en-US" altLang="zh-CN" sz="2400" kern="0" dirty="0">
                <a:solidFill>
                  <a:srgbClr val="FF0000"/>
                </a:solidFill>
                <a:latin typeface="Times New Roman" panose="02020603050405020304" pitchFamily="18" charset="0"/>
                <a:cs typeface="Times New Roman" panose="02020603050405020304" pitchFamily="18" charset="0"/>
              </a:rPr>
              <a:t>  </a:t>
            </a:r>
            <a:r>
              <a:rPr lang="zh-CN" altLang="en-US" sz="2400" kern="0" dirty="0">
                <a:solidFill>
                  <a:srgbClr val="0000CC"/>
                </a:solidFill>
                <a:latin typeface="Times New Roman" panose="02020603050405020304" pitchFamily="18" charset="0"/>
                <a:cs typeface="Times New Roman" panose="02020603050405020304" pitchFamily="18" charset="0"/>
              </a:rPr>
              <a:t>电负性</a:t>
            </a:r>
            <a:r>
              <a:rPr lang="en-US" altLang="zh-CN" sz="2400" kern="0" dirty="0">
                <a:solidFill>
                  <a:srgbClr val="0000CC"/>
                </a:solidFill>
                <a:latin typeface="Times New Roman" panose="02020603050405020304" pitchFamily="18" charset="0"/>
                <a:cs typeface="Times New Roman" panose="02020603050405020304" pitchFamily="18" charset="0"/>
              </a:rPr>
              <a:t>(</a:t>
            </a:r>
            <a:r>
              <a:rPr lang="en-US" altLang="zh-CN" sz="2400" i="1" dirty="0">
                <a:solidFill>
                  <a:srgbClr val="0000CC"/>
                </a:solidFill>
                <a:latin typeface="Times New Roman" panose="02020603050405020304" pitchFamily="18" charset="0"/>
                <a:ea typeface="黑体" pitchFamily="2" charset="-122"/>
                <a:cs typeface="Times New Roman" panose="02020603050405020304" pitchFamily="18" charset="0"/>
                <a:sym typeface="Symbol" pitchFamily="18" charset="2"/>
              </a:rPr>
              <a:t> </a:t>
            </a:r>
            <a:r>
              <a:rPr lang="en-US" altLang="zh-CN" sz="2400" kern="0" dirty="0">
                <a:solidFill>
                  <a:srgbClr val="0000CC"/>
                </a:solidFill>
                <a:latin typeface="Times New Roman" panose="02020603050405020304" pitchFamily="18" charset="0"/>
                <a:cs typeface="Times New Roman" panose="02020603050405020304" pitchFamily="18" charset="0"/>
              </a:rPr>
              <a:t>)</a:t>
            </a:r>
            <a:r>
              <a:rPr lang="en-US" altLang="zh-CN" sz="2400" dirty="0">
                <a:solidFill>
                  <a:srgbClr val="0000CC"/>
                </a:solidFill>
                <a:ea typeface="黑体" pitchFamily="2" charset="-122"/>
              </a:rPr>
              <a:t> [Kai]</a:t>
            </a:r>
            <a:endParaRPr lang="en-US" altLang="zh-CN" sz="2400" kern="0" dirty="0">
              <a:solidFill>
                <a:srgbClr val="0000CC"/>
              </a:solidFill>
              <a:latin typeface="Times New Roman" panose="02020603050405020304" pitchFamily="18" charset="0"/>
              <a:cs typeface="Times New Roman" panose="02020603050405020304" pitchFamily="18" charset="0"/>
            </a:endParaRPr>
          </a:p>
          <a:p>
            <a:pPr algn="just">
              <a:lnSpc>
                <a:spcPct val="150000"/>
              </a:lnSpc>
              <a:buSzPct val="100000"/>
              <a:buFont typeface="Wingdings" panose="05000000000000000000" pitchFamily="2" charset="2"/>
              <a:buChar char="n"/>
              <a:defRPr/>
            </a:pPr>
            <a:r>
              <a:rPr lang="zh-CN" altLang="en-US" sz="2400" kern="0" dirty="0">
                <a:solidFill>
                  <a:srgbClr val="0000CC"/>
                </a:solidFill>
                <a:latin typeface="Times New Roman" panose="02020603050405020304" pitchFamily="18" charset="0"/>
                <a:cs typeface="Times New Roman" panose="02020603050405020304" pitchFamily="18" charset="0"/>
              </a:rPr>
              <a:t>  氧化数</a:t>
            </a:r>
          </a:p>
        </p:txBody>
      </p:sp>
      <p:sp>
        <p:nvSpPr>
          <p:cNvPr id="5" name="矩形 4"/>
          <p:cNvSpPr/>
          <p:nvPr/>
        </p:nvSpPr>
        <p:spPr>
          <a:xfrm>
            <a:off x="4978199" y="771525"/>
            <a:ext cx="1800225" cy="1689100"/>
          </a:xfrm>
          <a:prstGeom prst="rect">
            <a:avLst/>
          </a:prstGeom>
        </p:spPr>
        <p:txBody>
          <a:bodyPr>
            <a:spAutoFit/>
          </a:bodyPr>
          <a:lstStyle/>
          <a:p>
            <a:pPr>
              <a:lnSpc>
                <a:spcPct val="150000"/>
              </a:lnSpc>
              <a:buFont typeface="Wingdings" pitchFamily="2" charset="2"/>
              <a:buNone/>
              <a:defRPr/>
            </a:pPr>
            <a:r>
              <a:rPr lang="zh-CN" altLang="en-US" sz="2400" dirty="0">
                <a:solidFill>
                  <a:srgbClr val="FF0000"/>
                </a:solidFill>
                <a:latin typeface="+mn-ea"/>
                <a:ea typeface="+mn-ea"/>
              </a:rPr>
              <a:t>共价半径</a:t>
            </a:r>
          </a:p>
          <a:p>
            <a:pPr>
              <a:lnSpc>
                <a:spcPct val="150000"/>
              </a:lnSpc>
              <a:buFont typeface="Wingdings" pitchFamily="2" charset="2"/>
              <a:buNone/>
              <a:defRPr/>
            </a:pPr>
            <a:r>
              <a:rPr lang="zh-CN" altLang="en-US" sz="2400" dirty="0">
                <a:solidFill>
                  <a:srgbClr val="FF0000"/>
                </a:solidFill>
                <a:latin typeface="+mn-ea"/>
                <a:ea typeface="+mn-ea"/>
              </a:rPr>
              <a:t>金属半径</a:t>
            </a:r>
          </a:p>
          <a:p>
            <a:pPr>
              <a:lnSpc>
                <a:spcPct val="150000"/>
              </a:lnSpc>
              <a:buFont typeface="Wingdings" pitchFamily="2" charset="2"/>
              <a:buNone/>
              <a:defRPr/>
            </a:pPr>
            <a:r>
              <a:rPr lang="zh-CN" altLang="en-US" sz="2400" dirty="0">
                <a:solidFill>
                  <a:srgbClr val="FF0000"/>
                </a:solidFill>
                <a:latin typeface="+mn-ea"/>
                <a:ea typeface="+mn-ea"/>
              </a:rPr>
              <a:t>范德华半径</a:t>
            </a:r>
          </a:p>
        </p:txBody>
      </p:sp>
      <p:cxnSp>
        <p:nvCxnSpPr>
          <p:cNvPr id="176133" name="直接连接符 7"/>
          <p:cNvCxnSpPr>
            <a:cxnSpLocks noChangeShapeType="1"/>
          </p:cNvCxnSpPr>
          <p:nvPr/>
        </p:nvCxnSpPr>
        <p:spPr bwMode="auto">
          <a:xfrm flipV="1">
            <a:off x="3439138" y="1732930"/>
            <a:ext cx="995685" cy="620"/>
          </a:xfrm>
          <a:prstGeom prst="line">
            <a:avLst/>
          </a:prstGeom>
          <a:noFill/>
          <a:ln w="31750" algn="ctr">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 name="左大括号 9"/>
          <p:cNvSpPr/>
          <p:nvPr/>
        </p:nvSpPr>
        <p:spPr bwMode="auto">
          <a:xfrm>
            <a:off x="4553092" y="1085850"/>
            <a:ext cx="360363" cy="1295400"/>
          </a:xfrm>
          <a:prstGeom prst="leftBrace">
            <a:avLst/>
          </a:prstGeom>
          <a:ln>
            <a:headEnd type="none" w="med" len="med"/>
            <a:tailEnd type="none" w="med" len="med"/>
          </a:ln>
        </p:spPr>
        <p:style>
          <a:lnRef idx="2">
            <a:schemeClr val="accent2"/>
          </a:lnRef>
          <a:fillRef idx="0">
            <a:schemeClr val="accent2"/>
          </a:fillRef>
          <a:effectRef idx="1">
            <a:schemeClr val="accent2"/>
          </a:effectRef>
          <a:fontRef idx="minor">
            <a:schemeClr val="tx1"/>
          </a:fontRef>
        </p:style>
        <p:txBody>
          <a:bodyPr/>
          <a:lstStyle/>
          <a:p>
            <a:pPr eaLnBrk="1" hangingPunct="1">
              <a:defRPr/>
            </a:pPr>
            <a:endParaRPr lang="zh-CN" altLang="en-US">
              <a:ea typeface="华文细黑" pitchFamily="2" charset="-122"/>
            </a:endParaRPr>
          </a:p>
        </p:txBody>
      </p:sp>
    </p:spTree>
    <p:extLst>
      <p:ext uri="{BB962C8B-B14F-4D97-AF65-F5344CB8AC3E}">
        <p14:creationId xmlns:p14="http://schemas.microsoft.com/office/powerpoint/2010/main" val="310564588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dissolve">
                                      <p:cBhvr>
                                        <p:cTn id="7" dur="500"/>
                                        <p:tgtEl>
                                          <p:spTgt spid="7">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nodeType="clickEffect">
                                  <p:stCondLst>
                                    <p:cond delay="0"/>
                                  </p:stCondLst>
                                  <p:childTnLst>
                                    <p:set>
                                      <p:cBhvr>
                                        <p:cTn id="11" dur="1" fill="hold">
                                          <p:stCondLst>
                                            <p:cond delay="0"/>
                                          </p:stCondLst>
                                        </p:cTn>
                                        <p:tgtEl>
                                          <p:spTgt spid="176133"/>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10"/>
                                        </p:tgtEl>
                                        <p:attrNameLst>
                                          <p:attrName>style.visibility</p:attrName>
                                        </p:attrNameLst>
                                      </p:cBhvr>
                                      <p:to>
                                        <p:strVal val="visible"/>
                                      </p:to>
                                    </p:set>
                                  </p:childTnLst>
                                </p:cTn>
                              </p:par>
                            </p:childTnLst>
                          </p:cTn>
                        </p:par>
                      </p:childTnLst>
                    </p:cTn>
                  </p:par>
                  <p:par>
                    <p:cTn id="14" fill="hold" nodeType="clickPar">
                      <p:stCondLst>
                        <p:cond delay="indefinite"/>
                      </p:stCondLst>
                      <p:childTnLst>
                        <p:par>
                          <p:cTn id="15" fill="hold" nodeType="withGroup">
                            <p:stCondLst>
                              <p:cond delay="0"/>
                            </p:stCondLst>
                            <p:childTnLst>
                              <p:par>
                                <p:cTn id="16" presetID="1" presetClass="entr" presetSubtype="0" fill="hold" nodeType="clickEffect">
                                  <p:stCondLst>
                                    <p:cond delay="0"/>
                                  </p:stCondLst>
                                  <p:childTnLst>
                                    <p:set>
                                      <p:cBhvr>
                                        <p:cTn id="17"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8" fill="hold" nodeType="clickPar">
                      <p:stCondLst>
                        <p:cond delay="indefinite"/>
                      </p:stCondLst>
                      <p:childTnLst>
                        <p:par>
                          <p:cTn id="19" fill="hold" nodeType="withGroup">
                            <p:stCondLst>
                              <p:cond delay="0"/>
                            </p:stCondLst>
                            <p:childTnLst>
                              <p:par>
                                <p:cTn id="20" presetID="1" presetClass="entr" presetSubtype="0" fill="hold" nodeType="clickEffect">
                                  <p:stCondLst>
                                    <p:cond delay="0"/>
                                  </p:stCondLst>
                                  <p:childTnLst>
                                    <p:set>
                                      <p:cBhvr>
                                        <p:cTn id="21"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22" fill="hold" nodeType="clickPar">
                      <p:stCondLst>
                        <p:cond delay="indefinite"/>
                      </p:stCondLst>
                      <p:childTnLst>
                        <p:par>
                          <p:cTn id="23" fill="hold" nodeType="withGroup">
                            <p:stCondLst>
                              <p:cond delay="0"/>
                            </p:stCondLst>
                            <p:childTnLst>
                              <p:par>
                                <p:cTn id="24" presetID="1" presetClass="entr" presetSubtype="0" fill="hold" nodeType="clickEffect">
                                  <p:stCondLst>
                                    <p:cond delay="0"/>
                                  </p:stCondLst>
                                  <p:childTnLst>
                                    <p:set>
                                      <p:cBhvr>
                                        <p:cTn id="25"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26" fill="hold" nodeType="clickPar">
                      <p:stCondLst>
                        <p:cond delay="indefinite"/>
                      </p:stCondLst>
                      <p:childTnLst>
                        <p:par>
                          <p:cTn id="27" fill="hold" nodeType="withGroup">
                            <p:stCondLst>
                              <p:cond delay="0"/>
                            </p:stCondLst>
                            <p:childTnLst>
                              <p:par>
                                <p:cTn id="28" presetID="1" presetClass="entr" presetSubtype="0" fill="hold" nodeType="clickEffect">
                                  <p:stCondLst>
                                    <p:cond delay="0"/>
                                  </p:stCondLst>
                                  <p:childTnLst>
                                    <p:set>
                                      <p:cBhvr>
                                        <p:cTn id="29"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30" fill="hold" nodeType="clickPar">
                      <p:stCondLst>
                        <p:cond delay="indefinite"/>
                      </p:stCondLst>
                      <p:childTnLst>
                        <p:par>
                          <p:cTn id="31" fill="hold" nodeType="withGroup">
                            <p:stCondLst>
                              <p:cond delay="0"/>
                            </p:stCondLst>
                            <p:childTnLst>
                              <p:par>
                                <p:cTn id="32" presetID="1" presetClass="entr" presetSubtype="0" fill="hold" nodeType="clickEffect">
                                  <p:stCondLst>
                                    <p:cond delay="0"/>
                                  </p:stCondLst>
                                  <p:childTnLst>
                                    <p:set>
                                      <p:cBhvr>
                                        <p:cTn id="33"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34" fill="hold" nodeType="clickPar">
                      <p:stCondLst>
                        <p:cond delay="indefinite"/>
                      </p:stCondLst>
                      <p:childTnLst>
                        <p:par>
                          <p:cTn id="35" fill="hold" nodeType="withGroup">
                            <p:stCondLst>
                              <p:cond delay="0"/>
                            </p:stCondLst>
                            <p:childTnLst>
                              <p:par>
                                <p:cTn id="36" presetID="1" presetClass="entr" presetSubtype="0" fill="hold" nodeType="clickEffect">
                                  <p:stCondLst>
                                    <p:cond delay="0"/>
                                  </p:stCondLst>
                                  <p:childTnLst>
                                    <p:set>
                                      <p:cBhvr>
                                        <p:cTn id="37"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38" fill="hold" nodeType="clickPar">
                      <p:stCondLst>
                        <p:cond delay="indefinite"/>
                      </p:stCondLst>
                      <p:childTnLst>
                        <p:par>
                          <p:cTn id="39" fill="hold" nodeType="withGroup">
                            <p:stCondLst>
                              <p:cond delay="0"/>
                            </p:stCondLst>
                            <p:childTnLst>
                              <p:par>
                                <p:cTn id="40" presetID="1" presetClass="entr" presetSubtype="0" fill="hold" nodeType="clickEffect">
                                  <p:stCondLst>
                                    <p:cond delay="0"/>
                                  </p:stCondLst>
                                  <p:childTnLst>
                                    <p:set>
                                      <p:cBhvr>
                                        <p:cTn id="41"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P spid="10" grpId="0" animBg="1"/>
    </p:bld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4338" name="组合 63"/>
          <p:cNvGrpSpPr>
            <a:grpSpLocks/>
          </p:cNvGrpSpPr>
          <p:nvPr/>
        </p:nvGrpSpPr>
        <p:grpSpPr bwMode="auto">
          <a:xfrm>
            <a:off x="493713" y="901700"/>
            <a:ext cx="8588375" cy="3482975"/>
            <a:chOff x="1358950" y="1173758"/>
            <a:chExt cx="7072312" cy="3482975"/>
          </a:xfrm>
        </p:grpSpPr>
        <p:sp>
          <p:nvSpPr>
            <p:cNvPr id="65" name="Freeform 5"/>
            <p:cNvSpPr>
              <a:spLocks/>
            </p:cNvSpPr>
            <p:nvPr/>
          </p:nvSpPr>
          <p:spPr bwMode="auto">
            <a:xfrm>
              <a:off x="1358950" y="1173758"/>
              <a:ext cx="7072312" cy="3482975"/>
            </a:xfrm>
            <a:custGeom>
              <a:avLst/>
              <a:gdLst>
                <a:gd name="T0" fmla="*/ 97 w 9549"/>
                <a:gd name="T1" fmla="*/ 0 h 4700"/>
                <a:gd name="T2" fmla="*/ 9452 w 9549"/>
                <a:gd name="T3" fmla="*/ 0 h 4700"/>
                <a:gd name="T4" fmla="*/ 9549 w 9549"/>
                <a:gd name="T5" fmla="*/ 97 h 4700"/>
                <a:gd name="T6" fmla="*/ 9549 w 9549"/>
                <a:gd name="T7" fmla="*/ 4603 h 4700"/>
                <a:gd name="T8" fmla="*/ 9452 w 9549"/>
                <a:gd name="T9" fmla="*/ 4700 h 4700"/>
                <a:gd name="T10" fmla="*/ 97 w 9549"/>
                <a:gd name="T11" fmla="*/ 4700 h 4700"/>
                <a:gd name="T12" fmla="*/ 0 w 9549"/>
                <a:gd name="T13" fmla="*/ 4603 h 4700"/>
                <a:gd name="T14" fmla="*/ 0 w 9549"/>
                <a:gd name="T15" fmla="*/ 97 h 4700"/>
                <a:gd name="T16" fmla="*/ 97 w 9549"/>
                <a:gd name="T17" fmla="*/ 0 h 47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49" h="4700">
                  <a:moveTo>
                    <a:pt x="97" y="0"/>
                  </a:moveTo>
                  <a:lnTo>
                    <a:pt x="9452" y="0"/>
                  </a:lnTo>
                  <a:cubicBezTo>
                    <a:pt x="9505" y="0"/>
                    <a:pt x="9549" y="43"/>
                    <a:pt x="9549" y="97"/>
                  </a:cubicBezTo>
                  <a:lnTo>
                    <a:pt x="9549" y="4603"/>
                  </a:lnTo>
                  <a:cubicBezTo>
                    <a:pt x="9549" y="4656"/>
                    <a:pt x="9505" y="4700"/>
                    <a:pt x="9452" y="4700"/>
                  </a:cubicBezTo>
                  <a:lnTo>
                    <a:pt x="97" y="4700"/>
                  </a:lnTo>
                  <a:cubicBezTo>
                    <a:pt x="44" y="4700"/>
                    <a:pt x="0" y="4656"/>
                    <a:pt x="0" y="4603"/>
                  </a:cubicBezTo>
                  <a:lnTo>
                    <a:pt x="0" y="97"/>
                  </a:lnTo>
                  <a:cubicBezTo>
                    <a:pt x="0" y="43"/>
                    <a:pt x="44" y="0"/>
                    <a:pt x="97" y="0"/>
                  </a:cubicBezTo>
                  <a:close/>
                </a:path>
              </a:pathLst>
            </a:custGeom>
            <a:gradFill flip="none" rotWithShape="1">
              <a:gsLst>
                <a:gs pos="45000">
                  <a:schemeClr val="bg1"/>
                </a:gs>
                <a:gs pos="100000">
                  <a:schemeClr val="bg1">
                    <a:lumMod val="85000"/>
                  </a:schemeClr>
                </a:gs>
              </a:gsLst>
              <a:lin ang="18000000" scaled="0"/>
              <a:tileRect/>
            </a:gradFill>
            <a:ln w="6350">
              <a:gradFill>
                <a:gsLst>
                  <a:gs pos="0">
                    <a:schemeClr val="bg1">
                      <a:lumMod val="85000"/>
                    </a:schemeClr>
                  </a:gs>
                  <a:gs pos="100000">
                    <a:schemeClr val="bg1"/>
                  </a:gs>
                </a:gsLst>
                <a:lin ang="17400000" scaled="0"/>
              </a:gradFill>
            </a:ln>
            <a:effectLst>
              <a:outerShdw blurRad="152400" dist="38100" dir="810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500" dirty="0">
                <a:solidFill>
                  <a:schemeClr val="tx1">
                    <a:lumMod val="65000"/>
                    <a:lumOff val="35000"/>
                  </a:schemeClr>
                </a:solidFill>
                <a:latin typeface="微软雅黑" panose="020B0503020204020204" pitchFamily="34" charset="-122"/>
              </a:endParaRPr>
            </a:p>
          </p:txBody>
        </p:sp>
        <p:sp>
          <p:nvSpPr>
            <p:cNvPr id="14349" name="Freeform 8"/>
            <p:cNvSpPr>
              <a:spLocks/>
            </p:cNvSpPr>
            <p:nvPr/>
          </p:nvSpPr>
          <p:spPr bwMode="auto">
            <a:xfrm>
              <a:off x="7851825" y="4077295"/>
              <a:ext cx="579437" cy="579438"/>
            </a:xfrm>
            <a:custGeom>
              <a:avLst/>
              <a:gdLst>
                <a:gd name="T0" fmla="*/ 2147483646 w 782"/>
                <a:gd name="T1" fmla="*/ 0 h 782"/>
                <a:gd name="T2" fmla="*/ 2147483646 w 782"/>
                <a:gd name="T3" fmla="*/ 2147483646 h 782"/>
                <a:gd name="T4" fmla="*/ 2147483646 w 782"/>
                <a:gd name="T5" fmla="*/ 2147483646 h 782"/>
                <a:gd name="T6" fmla="*/ 0 w 782"/>
                <a:gd name="T7" fmla="*/ 2147483646 h 782"/>
                <a:gd name="T8" fmla="*/ 2147483646 w 782"/>
                <a:gd name="T9" fmla="*/ 0 h 782"/>
                <a:gd name="T10" fmla="*/ 0 60000 65536"/>
                <a:gd name="T11" fmla="*/ 0 60000 65536"/>
                <a:gd name="T12" fmla="*/ 0 60000 65536"/>
                <a:gd name="T13" fmla="*/ 0 60000 65536"/>
                <a:gd name="T14" fmla="*/ 0 60000 65536"/>
                <a:gd name="T15" fmla="*/ 0 w 782"/>
                <a:gd name="T16" fmla="*/ 0 h 782"/>
                <a:gd name="T17" fmla="*/ 782 w 782"/>
                <a:gd name="T18" fmla="*/ 782 h 782"/>
              </a:gdLst>
              <a:ahLst/>
              <a:cxnLst>
                <a:cxn ang="T10">
                  <a:pos x="T0" y="T1"/>
                </a:cxn>
                <a:cxn ang="T11">
                  <a:pos x="T2" y="T3"/>
                </a:cxn>
                <a:cxn ang="T12">
                  <a:pos x="T4" y="T5"/>
                </a:cxn>
                <a:cxn ang="T13">
                  <a:pos x="T6" y="T7"/>
                </a:cxn>
                <a:cxn ang="T14">
                  <a:pos x="T8" y="T9"/>
                </a:cxn>
              </a:cxnLst>
              <a:rect l="T15" t="T16" r="T17" b="T18"/>
              <a:pathLst>
                <a:path w="782" h="782">
                  <a:moveTo>
                    <a:pt x="782" y="0"/>
                  </a:moveTo>
                  <a:lnTo>
                    <a:pt x="782" y="685"/>
                  </a:lnTo>
                  <a:cubicBezTo>
                    <a:pt x="782" y="738"/>
                    <a:pt x="738" y="782"/>
                    <a:pt x="685" y="782"/>
                  </a:cubicBezTo>
                  <a:lnTo>
                    <a:pt x="0" y="782"/>
                  </a:lnTo>
                  <a:lnTo>
                    <a:pt x="782" y="0"/>
                  </a:lnTo>
                  <a:close/>
                </a:path>
              </a:pathLst>
            </a:custGeom>
            <a:solidFill>
              <a:srgbClr val="AC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sp>
        <p:nvSpPr>
          <p:cNvPr id="14339" name="Freeform 6"/>
          <p:cNvSpPr>
            <a:spLocks/>
          </p:cNvSpPr>
          <p:nvPr/>
        </p:nvSpPr>
        <p:spPr bwMode="auto">
          <a:xfrm>
            <a:off x="395288" y="700088"/>
            <a:ext cx="2422525" cy="193675"/>
          </a:xfrm>
          <a:custGeom>
            <a:avLst/>
            <a:gdLst>
              <a:gd name="T0" fmla="*/ 2147483646 w 3270"/>
              <a:gd name="T1" fmla="*/ 2147483646 h 261"/>
              <a:gd name="T2" fmla="*/ 2147483646 w 3270"/>
              <a:gd name="T3" fmla="*/ 2147483646 h 261"/>
              <a:gd name="T4" fmla="*/ 2147483646 w 3270"/>
              <a:gd name="T5" fmla="*/ 0 h 261"/>
              <a:gd name="T6" fmla="*/ 0 w 3270"/>
              <a:gd name="T7" fmla="*/ 0 h 261"/>
              <a:gd name="T8" fmla="*/ 2147483646 w 3270"/>
              <a:gd name="T9" fmla="*/ 2147483646 h 261"/>
              <a:gd name="T10" fmla="*/ 0 60000 65536"/>
              <a:gd name="T11" fmla="*/ 0 60000 65536"/>
              <a:gd name="T12" fmla="*/ 0 60000 65536"/>
              <a:gd name="T13" fmla="*/ 0 60000 65536"/>
              <a:gd name="T14" fmla="*/ 0 60000 65536"/>
              <a:gd name="T15" fmla="*/ 0 w 3270"/>
              <a:gd name="T16" fmla="*/ 0 h 261"/>
              <a:gd name="T17" fmla="*/ 3270 w 3270"/>
              <a:gd name="T18" fmla="*/ 261 h 261"/>
            </a:gdLst>
            <a:ahLst/>
            <a:cxnLst>
              <a:cxn ang="T10">
                <a:pos x="T0" y="T1"/>
              </a:cxn>
              <a:cxn ang="T11">
                <a:pos x="T2" y="T3"/>
              </a:cxn>
              <a:cxn ang="T12">
                <a:pos x="T4" y="T5"/>
              </a:cxn>
              <a:cxn ang="T13">
                <a:pos x="T6" y="T7"/>
              </a:cxn>
              <a:cxn ang="T14">
                <a:pos x="T8" y="T9"/>
              </a:cxn>
            </a:cxnLst>
            <a:rect l="T15" t="T16" r="T17" b="T18"/>
            <a:pathLst>
              <a:path w="3270" h="261">
                <a:moveTo>
                  <a:pt x="249" y="261"/>
                </a:moveTo>
                <a:lnTo>
                  <a:pt x="3270" y="261"/>
                </a:lnTo>
                <a:lnTo>
                  <a:pt x="3022" y="0"/>
                </a:lnTo>
                <a:lnTo>
                  <a:pt x="0" y="0"/>
                </a:lnTo>
                <a:lnTo>
                  <a:pt x="249" y="261"/>
                </a:lnTo>
                <a:close/>
              </a:path>
            </a:pathLst>
          </a:custGeom>
          <a:solidFill>
            <a:srgbClr val="AC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68" name="Freeform 7"/>
          <p:cNvSpPr>
            <a:spLocks/>
          </p:cNvSpPr>
          <p:nvPr/>
        </p:nvSpPr>
        <p:spPr bwMode="auto">
          <a:xfrm>
            <a:off x="395288" y="700088"/>
            <a:ext cx="2238375" cy="1554162"/>
          </a:xfrm>
          <a:custGeom>
            <a:avLst/>
            <a:gdLst>
              <a:gd name="T0" fmla="*/ 3022 w 3022"/>
              <a:gd name="T1" fmla="*/ 0 h 2098"/>
              <a:gd name="T2" fmla="*/ 0 w 3022"/>
              <a:gd name="T3" fmla="*/ 0 h 2098"/>
              <a:gd name="T4" fmla="*/ 0 w 3022"/>
              <a:gd name="T5" fmla="*/ 2098 h 2098"/>
              <a:gd name="T6" fmla="*/ 2165 w 3022"/>
              <a:gd name="T7" fmla="*/ 2098 h 2098"/>
              <a:gd name="T8" fmla="*/ 3022 w 3022"/>
              <a:gd name="T9" fmla="*/ 0 h 2098"/>
            </a:gdLst>
            <a:ahLst/>
            <a:cxnLst>
              <a:cxn ang="0">
                <a:pos x="T0" y="T1"/>
              </a:cxn>
              <a:cxn ang="0">
                <a:pos x="T2" y="T3"/>
              </a:cxn>
              <a:cxn ang="0">
                <a:pos x="T4" y="T5"/>
              </a:cxn>
              <a:cxn ang="0">
                <a:pos x="T6" y="T7"/>
              </a:cxn>
              <a:cxn ang="0">
                <a:pos x="T8" y="T9"/>
              </a:cxn>
            </a:cxnLst>
            <a:rect l="0" t="0" r="r" b="b"/>
            <a:pathLst>
              <a:path w="3022" h="2098">
                <a:moveTo>
                  <a:pt x="3022" y="0"/>
                </a:moveTo>
                <a:lnTo>
                  <a:pt x="0" y="0"/>
                </a:lnTo>
                <a:lnTo>
                  <a:pt x="0" y="2098"/>
                </a:lnTo>
                <a:lnTo>
                  <a:pt x="2165" y="2098"/>
                </a:lnTo>
                <a:lnTo>
                  <a:pt x="3022" y="0"/>
                </a:lnTo>
                <a:close/>
              </a:path>
            </a:pathLst>
          </a:custGeom>
          <a:solidFill>
            <a:srgbClr val="DE0000"/>
          </a:solidFill>
          <a:ln w="25400">
            <a:solidFill>
              <a:srgbClr val="DE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b="0"/>
          </a:p>
        </p:txBody>
      </p:sp>
      <p:sp>
        <p:nvSpPr>
          <p:cNvPr id="14341" name="Freeform 9"/>
          <p:cNvSpPr>
            <a:spLocks noEditPoints="1"/>
          </p:cNvSpPr>
          <p:nvPr/>
        </p:nvSpPr>
        <p:spPr bwMode="auto">
          <a:xfrm>
            <a:off x="7288213" y="4130675"/>
            <a:ext cx="198437" cy="198438"/>
          </a:xfrm>
          <a:custGeom>
            <a:avLst/>
            <a:gdLst>
              <a:gd name="T0" fmla="*/ 2147483646 w 268"/>
              <a:gd name="T1" fmla="*/ 2147483646 h 268"/>
              <a:gd name="T2" fmla="*/ 2147483646 w 268"/>
              <a:gd name="T3" fmla="*/ 2147483646 h 268"/>
              <a:gd name="T4" fmla="*/ 2147483646 w 268"/>
              <a:gd name="T5" fmla="*/ 2147483646 h 268"/>
              <a:gd name="T6" fmla="*/ 2147483646 w 268"/>
              <a:gd name="T7" fmla="*/ 2147483646 h 268"/>
              <a:gd name="T8" fmla="*/ 2147483646 w 268"/>
              <a:gd name="T9" fmla="*/ 2147483646 h 268"/>
              <a:gd name="T10" fmla="*/ 2147483646 w 268"/>
              <a:gd name="T11" fmla="*/ 2147483646 h 268"/>
              <a:gd name="T12" fmla="*/ 2147483646 w 268"/>
              <a:gd name="T13" fmla="*/ 2147483646 h 268"/>
              <a:gd name="T14" fmla="*/ 2147483646 w 268"/>
              <a:gd name="T15" fmla="*/ 2147483646 h 268"/>
              <a:gd name="T16" fmla="*/ 2147483646 w 268"/>
              <a:gd name="T17" fmla="*/ 2147483646 h 268"/>
              <a:gd name="T18" fmla="*/ 2147483646 w 268"/>
              <a:gd name="T19" fmla="*/ 2147483646 h 268"/>
              <a:gd name="T20" fmla="*/ 2147483646 w 268"/>
              <a:gd name="T21" fmla="*/ 0 h 268"/>
              <a:gd name="T22" fmla="*/ 2147483646 w 268"/>
              <a:gd name="T23" fmla="*/ 2147483646 h 268"/>
              <a:gd name="T24" fmla="*/ 2147483646 w 268"/>
              <a:gd name="T25" fmla="*/ 2147483646 h 268"/>
              <a:gd name="T26" fmla="*/ 0 w 268"/>
              <a:gd name="T27" fmla="*/ 2147483646 h 268"/>
              <a:gd name="T28" fmla="*/ 2147483646 w 268"/>
              <a:gd name="T29" fmla="*/ 0 h 268"/>
              <a:gd name="T30" fmla="*/ 2147483646 w 268"/>
              <a:gd name="T31" fmla="*/ 2147483646 h 268"/>
              <a:gd name="T32" fmla="*/ 2147483646 w 268"/>
              <a:gd name="T33" fmla="*/ 2147483646 h 268"/>
              <a:gd name="T34" fmla="*/ 2147483646 w 268"/>
              <a:gd name="T35" fmla="*/ 2147483646 h 268"/>
              <a:gd name="T36" fmla="*/ 2147483646 w 268"/>
              <a:gd name="T37" fmla="*/ 2147483646 h 268"/>
              <a:gd name="T38" fmla="*/ 2147483646 w 268"/>
              <a:gd name="T39" fmla="*/ 2147483646 h 268"/>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268"/>
              <a:gd name="T61" fmla="*/ 0 h 268"/>
              <a:gd name="T62" fmla="*/ 268 w 268"/>
              <a:gd name="T63" fmla="*/ 268 h 268"/>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268" h="268">
                <a:moveTo>
                  <a:pt x="146" y="226"/>
                </a:moveTo>
                <a:lnTo>
                  <a:pt x="125" y="209"/>
                </a:lnTo>
                <a:lnTo>
                  <a:pt x="177" y="148"/>
                </a:lnTo>
                <a:lnTo>
                  <a:pt x="43" y="148"/>
                </a:lnTo>
                <a:lnTo>
                  <a:pt x="43" y="120"/>
                </a:lnTo>
                <a:lnTo>
                  <a:pt x="177" y="120"/>
                </a:lnTo>
                <a:lnTo>
                  <a:pt x="125" y="60"/>
                </a:lnTo>
                <a:lnTo>
                  <a:pt x="146" y="42"/>
                </a:lnTo>
                <a:lnTo>
                  <a:pt x="224" y="134"/>
                </a:lnTo>
                <a:lnTo>
                  <a:pt x="146" y="226"/>
                </a:lnTo>
                <a:close/>
                <a:moveTo>
                  <a:pt x="134" y="0"/>
                </a:moveTo>
                <a:cubicBezTo>
                  <a:pt x="208" y="0"/>
                  <a:pt x="268" y="60"/>
                  <a:pt x="268" y="134"/>
                </a:cubicBezTo>
                <a:cubicBezTo>
                  <a:pt x="268" y="208"/>
                  <a:pt x="208" y="268"/>
                  <a:pt x="134" y="268"/>
                </a:cubicBezTo>
                <a:cubicBezTo>
                  <a:pt x="60" y="268"/>
                  <a:pt x="0" y="208"/>
                  <a:pt x="0" y="134"/>
                </a:cubicBezTo>
                <a:cubicBezTo>
                  <a:pt x="0" y="60"/>
                  <a:pt x="60" y="0"/>
                  <a:pt x="134" y="0"/>
                </a:cubicBezTo>
                <a:close/>
                <a:moveTo>
                  <a:pt x="134" y="17"/>
                </a:moveTo>
                <a:cubicBezTo>
                  <a:pt x="198" y="17"/>
                  <a:pt x="250" y="70"/>
                  <a:pt x="250" y="134"/>
                </a:cubicBezTo>
                <a:cubicBezTo>
                  <a:pt x="250" y="199"/>
                  <a:pt x="198" y="251"/>
                  <a:pt x="134" y="251"/>
                </a:cubicBezTo>
                <a:cubicBezTo>
                  <a:pt x="69" y="251"/>
                  <a:pt x="17" y="199"/>
                  <a:pt x="17" y="134"/>
                </a:cubicBezTo>
                <a:cubicBezTo>
                  <a:pt x="17" y="70"/>
                  <a:pt x="69" y="17"/>
                  <a:pt x="134" y="17"/>
                </a:cubicBez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4342" name="TextBox 69"/>
          <p:cNvSpPr txBox="1">
            <a:spLocks noChangeArrowheads="1"/>
          </p:cNvSpPr>
          <p:nvPr/>
        </p:nvSpPr>
        <p:spPr bwMode="auto">
          <a:xfrm>
            <a:off x="1006475" y="865188"/>
            <a:ext cx="698500" cy="1322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ea typeface="华文细黑" panose="02010600040101010101" pitchFamily="2" charset="-122"/>
              </a:defRPr>
            </a:lvl1pPr>
            <a:lvl2pPr marL="742950" indent="-285750">
              <a:defRPr b="1">
                <a:solidFill>
                  <a:schemeClr val="tx1"/>
                </a:solidFill>
                <a:latin typeface="Arial" panose="020B0604020202020204" pitchFamily="34" charset="0"/>
                <a:ea typeface="华文细黑" panose="02010600040101010101" pitchFamily="2" charset="-122"/>
              </a:defRPr>
            </a:lvl2pPr>
            <a:lvl3pPr marL="1143000" indent="-228600">
              <a:defRPr b="1">
                <a:solidFill>
                  <a:schemeClr val="tx1"/>
                </a:solidFill>
                <a:latin typeface="Arial" panose="020B0604020202020204" pitchFamily="34" charset="0"/>
                <a:ea typeface="华文细黑" panose="02010600040101010101" pitchFamily="2" charset="-122"/>
              </a:defRPr>
            </a:lvl3pPr>
            <a:lvl4pPr marL="1600200" indent="-228600">
              <a:defRPr b="1">
                <a:solidFill>
                  <a:schemeClr val="tx1"/>
                </a:solidFill>
                <a:latin typeface="Arial" panose="020B0604020202020204" pitchFamily="34" charset="0"/>
                <a:ea typeface="华文细黑" panose="02010600040101010101" pitchFamily="2" charset="-122"/>
              </a:defRPr>
            </a:lvl4pPr>
            <a:lvl5pPr marL="2057400" indent="-228600">
              <a:defRPr b="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9pPr>
          </a:lstStyle>
          <a:p>
            <a:pPr eaLnBrk="1" hangingPunct="1"/>
            <a:r>
              <a:rPr lang="en-US" altLang="zh-CN" sz="8000">
                <a:solidFill>
                  <a:srgbClr val="F8F8F8"/>
                </a:solidFill>
                <a:latin typeface="微软雅黑" panose="020B0503020204020204" pitchFamily="34" charset="-122"/>
                <a:ea typeface="微软雅黑" panose="020B0503020204020204" pitchFamily="34" charset="-122"/>
              </a:rPr>
              <a:t>1</a:t>
            </a:r>
            <a:endParaRPr lang="zh-CN" altLang="en-US" sz="8000">
              <a:solidFill>
                <a:srgbClr val="F8F8F8"/>
              </a:solidFill>
              <a:latin typeface="微软雅黑" panose="020B0503020204020204" pitchFamily="34" charset="-122"/>
              <a:ea typeface="微软雅黑" panose="020B0503020204020204" pitchFamily="34" charset="-122"/>
            </a:endParaRPr>
          </a:p>
        </p:txBody>
      </p:sp>
      <p:sp>
        <p:nvSpPr>
          <p:cNvPr id="14343" name="TextBox 70"/>
          <p:cNvSpPr txBox="1">
            <a:spLocks noChangeArrowheads="1"/>
          </p:cNvSpPr>
          <p:nvPr/>
        </p:nvSpPr>
        <p:spPr bwMode="auto">
          <a:xfrm>
            <a:off x="2517775" y="1265238"/>
            <a:ext cx="4256088"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ea typeface="华文细黑" panose="02010600040101010101" pitchFamily="2" charset="-122"/>
              </a:defRPr>
            </a:lvl1pPr>
            <a:lvl2pPr marL="742950" indent="-285750">
              <a:defRPr b="1">
                <a:solidFill>
                  <a:schemeClr val="tx1"/>
                </a:solidFill>
                <a:latin typeface="Arial" panose="020B0604020202020204" pitchFamily="34" charset="0"/>
                <a:ea typeface="华文细黑" panose="02010600040101010101" pitchFamily="2" charset="-122"/>
              </a:defRPr>
            </a:lvl2pPr>
            <a:lvl3pPr marL="1143000" indent="-228600">
              <a:defRPr b="1">
                <a:solidFill>
                  <a:schemeClr val="tx1"/>
                </a:solidFill>
                <a:latin typeface="Arial" panose="020B0604020202020204" pitchFamily="34" charset="0"/>
                <a:ea typeface="华文细黑" panose="02010600040101010101" pitchFamily="2" charset="-122"/>
              </a:defRPr>
            </a:lvl3pPr>
            <a:lvl4pPr marL="1600200" indent="-228600">
              <a:defRPr b="1">
                <a:solidFill>
                  <a:schemeClr val="tx1"/>
                </a:solidFill>
                <a:latin typeface="Arial" panose="020B0604020202020204" pitchFamily="34" charset="0"/>
                <a:ea typeface="华文细黑" panose="02010600040101010101" pitchFamily="2" charset="-122"/>
              </a:defRPr>
            </a:lvl4pPr>
            <a:lvl5pPr marL="2057400" indent="-228600">
              <a:defRPr b="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9pPr>
          </a:lstStyle>
          <a:p>
            <a:pPr eaLnBrk="1" hangingPunct="1"/>
            <a:r>
              <a:rPr lang="zh-CN" altLang="en-US" sz="4000">
                <a:solidFill>
                  <a:srgbClr val="2B2A30"/>
                </a:solidFill>
                <a:latin typeface="微软雅黑" panose="020B0503020204020204" pitchFamily="34" charset="-122"/>
                <a:ea typeface="微软雅黑" panose="020B0503020204020204" pitchFamily="34" charset="-122"/>
              </a:rPr>
              <a:t>第一章 原子结构</a:t>
            </a:r>
          </a:p>
        </p:txBody>
      </p:sp>
      <p:sp>
        <p:nvSpPr>
          <p:cNvPr id="14344" name="Rectangle 13"/>
          <p:cNvSpPr>
            <a:spLocks noChangeArrowheads="1"/>
          </p:cNvSpPr>
          <p:nvPr/>
        </p:nvSpPr>
        <p:spPr bwMode="auto">
          <a:xfrm>
            <a:off x="485775" y="1579563"/>
            <a:ext cx="566738" cy="354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b="1">
                <a:solidFill>
                  <a:schemeClr val="tx1"/>
                </a:solidFill>
                <a:latin typeface="Arial" panose="020B0604020202020204" pitchFamily="34" charset="0"/>
                <a:ea typeface="华文细黑" panose="02010600040101010101" pitchFamily="2" charset="-122"/>
              </a:defRPr>
            </a:lvl1pPr>
            <a:lvl2pPr marL="742950" indent="-285750">
              <a:defRPr b="1">
                <a:solidFill>
                  <a:schemeClr val="tx1"/>
                </a:solidFill>
                <a:latin typeface="Arial" panose="020B0604020202020204" pitchFamily="34" charset="0"/>
                <a:ea typeface="华文细黑" panose="02010600040101010101" pitchFamily="2" charset="-122"/>
              </a:defRPr>
            </a:lvl2pPr>
            <a:lvl3pPr marL="1143000" indent="-228600">
              <a:defRPr b="1">
                <a:solidFill>
                  <a:schemeClr val="tx1"/>
                </a:solidFill>
                <a:latin typeface="Arial" panose="020B0604020202020204" pitchFamily="34" charset="0"/>
                <a:ea typeface="华文细黑" panose="02010600040101010101" pitchFamily="2" charset="-122"/>
              </a:defRPr>
            </a:lvl3pPr>
            <a:lvl4pPr marL="1600200" indent="-228600">
              <a:defRPr b="1">
                <a:solidFill>
                  <a:schemeClr val="tx1"/>
                </a:solidFill>
                <a:latin typeface="Arial" panose="020B0604020202020204" pitchFamily="34" charset="0"/>
                <a:ea typeface="华文细黑" panose="02010600040101010101" pitchFamily="2" charset="-122"/>
              </a:defRPr>
            </a:lvl4pPr>
            <a:lvl5pPr marL="2057400" indent="-228600">
              <a:defRPr b="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9pPr>
          </a:lstStyle>
          <a:p>
            <a:pPr eaLnBrk="1" hangingPunct="1"/>
            <a:r>
              <a:rPr lang="zh-CN" altLang="zh-CN" sz="2300">
                <a:solidFill>
                  <a:srgbClr val="FFFFFF"/>
                </a:solidFill>
                <a:latin typeface="微软雅黑" panose="020B0503020204020204" pitchFamily="34" charset="-122"/>
                <a:ea typeface="微软雅黑" panose="020B0503020204020204" pitchFamily="34" charset="-122"/>
              </a:rPr>
              <a:t>Part</a:t>
            </a:r>
            <a:endParaRPr lang="zh-CN" altLang="zh-CN">
              <a:solidFill>
                <a:srgbClr val="FEAE01"/>
              </a:solidFill>
              <a:latin typeface="微软雅黑" panose="020B0503020204020204" pitchFamily="34" charset="-122"/>
              <a:ea typeface="微软雅黑" panose="020B0503020204020204" pitchFamily="34" charset="-122"/>
            </a:endParaRPr>
          </a:p>
        </p:txBody>
      </p:sp>
      <p:sp>
        <p:nvSpPr>
          <p:cNvPr id="74" name="TextBox 73"/>
          <p:cNvSpPr txBox="1">
            <a:spLocks noChangeArrowheads="1"/>
          </p:cNvSpPr>
          <p:nvPr/>
        </p:nvSpPr>
        <p:spPr bwMode="auto">
          <a:xfrm>
            <a:off x="2393950" y="2090738"/>
            <a:ext cx="6688138" cy="20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b="1">
                <a:solidFill>
                  <a:schemeClr val="tx1"/>
                </a:solidFill>
                <a:latin typeface="Arial" panose="020B0604020202020204" pitchFamily="34" charset="0"/>
                <a:ea typeface="华文细黑" panose="02010600040101010101" pitchFamily="2" charset="-122"/>
              </a:defRPr>
            </a:lvl1pPr>
            <a:lvl2pPr marL="742950" indent="-285750">
              <a:defRPr b="1">
                <a:solidFill>
                  <a:schemeClr val="tx1"/>
                </a:solidFill>
                <a:latin typeface="Arial" panose="020B0604020202020204" pitchFamily="34" charset="0"/>
                <a:ea typeface="华文细黑" panose="02010600040101010101" pitchFamily="2" charset="-122"/>
              </a:defRPr>
            </a:lvl2pPr>
            <a:lvl3pPr marL="1143000" indent="-228600">
              <a:defRPr b="1">
                <a:solidFill>
                  <a:schemeClr val="tx1"/>
                </a:solidFill>
                <a:latin typeface="Arial" panose="020B0604020202020204" pitchFamily="34" charset="0"/>
                <a:ea typeface="华文细黑" panose="02010600040101010101" pitchFamily="2" charset="-122"/>
              </a:defRPr>
            </a:lvl3pPr>
            <a:lvl4pPr marL="1600200" indent="-228600">
              <a:defRPr b="1">
                <a:solidFill>
                  <a:schemeClr val="tx1"/>
                </a:solidFill>
                <a:latin typeface="Arial" panose="020B0604020202020204" pitchFamily="34" charset="0"/>
                <a:ea typeface="华文细黑" panose="02010600040101010101" pitchFamily="2" charset="-122"/>
              </a:defRPr>
            </a:lvl4pPr>
            <a:lvl5pPr marL="2057400" indent="-228600">
              <a:defRPr b="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9pPr>
          </a:lstStyle>
          <a:p>
            <a:pPr eaLnBrk="1" hangingPunct="1">
              <a:lnSpc>
                <a:spcPct val="150000"/>
              </a:lnSpc>
              <a:buFont typeface="Wingdings" panose="05000000000000000000" pitchFamily="2" charset="2"/>
              <a:buChar char="n"/>
              <a:defRPr/>
            </a:pPr>
            <a:r>
              <a:rPr lang="en-US" altLang="zh-CN" sz="2800" dirty="0">
                <a:solidFill>
                  <a:srgbClr val="2B2A30"/>
                </a:solidFill>
                <a:latin typeface="+mj-lt"/>
                <a:ea typeface="微软雅黑" panose="020B0503020204020204" pitchFamily="34" charset="-122"/>
              </a:rPr>
              <a:t>1.1</a:t>
            </a:r>
            <a:r>
              <a:rPr lang="en-US" altLang="zh-CN" sz="2800" dirty="0">
                <a:solidFill>
                  <a:srgbClr val="2B2A30"/>
                </a:solidFill>
                <a:latin typeface="微软雅黑" panose="020B0503020204020204" pitchFamily="34" charset="-122"/>
                <a:ea typeface="微软雅黑" panose="020B0503020204020204" pitchFamily="34" charset="-122"/>
              </a:rPr>
              <a:t>  </a:t>
            </a:r>
            <a:r>
              <a:rPr lang="zh-CN" altLang="en-US" sz="2800" dirty="0">
                <a:solidFill>
                  <a:srgbClr val="2B2A30"/>
                </a:solidFill>
                <a:latin typeface="微软雅黑" panose="020B0503020204020204" pitchFamily="34" charset="-122"/>
                <a:ea typeface="微软雅黑" panose="020B0503020204020204" pitchFamily="34" charset="-122"/>
              </a:rPr>
              <a:t>近代原子结构发展历程</a:t>
            </a:r>
            <a:endParaRPr lang="en-US" altLang="zh-CN" sz="2800" dirty="0">
              <a:solidFill>
                <a:srgbClr val="2B2A30"/>
              </a:solidFill>
              <a:latin typeface="微软雅黑" panose="020B0503020204020204" pitchFamily="34" charset="-122"/>
              <a:ea typeface="微软雅黑" panose="020B0503020204020204" pitchFamily="34" charset="-122"/>
            </a:endParaRPr>
          </a:p>
          <a:p>
            <a:pPr eaLnBrk="1" hangingPunct="1">
              <a:lnSpc>
                <a:spcPct val="150000"/>
              </a:lnSpc>
              <a:buFont typeface="Wingdings" panose="05000000000000000000" pitchFamily="2" charset="2"/>
              <a:buChar char="n"/>
              <a:defRPr/>
            </a:pPr>
            <a:r>
              <a:rPr lang="en-US" altLang="zh-CN" sz="2800" dirty="0">
                <a:solidFill>
                  <a:srgbClr val="2B2A30"/>
                </a:solidFill>
                <a:latin typeface="+mj-lt"/>
                <a:ea typeface="微软雅黑" panose="020B0503020204020204" pitchFamily="34" charset="-122"/>
              </a:rPr>
              <a:t>1.2</a:t>
            </a:r>
            <a:r>
              <a:rPr lang="en-US" altLang="zh-CN" sz="2800" dirty="0">
                <a:solidFill>
                  <a:srgbClr val="2B2A30"/>
                </a:solidFill>
                <a:latin typeface="微软雅黑" panose="020B0503020204020204" pitchFamily="34" charset="-122"/>
                <a:ea typeface="微软雅黑" panose="020B0503020204020204" pitchFamily="34" charset="-122"/>
              </a:rPr>
              <a:t>  </a:t>
            </a:r>
            <a:r>
              <a:rPr lang="zh-CN" altLang="en-US" sz="2800" dirty="0">
                <a:solidFill>
                  <a:srgbClr val="2B2A30"/>
                </a:solidFill>
                <a:latin typeface="微软雅黑" panose="020B0503020204020204" pitchFamily="34" charset="-122"/>
                <a:ea typeface="微软雅黑" panose="020B0503020204020204" pitchFamily="34" charset="-122"/>
              </a:rPr>
              <a:t>现代原子结构模型</a:t>
            </a:r>
            <a:endParaRPr lang="en-US" altLang="zh-CN" sz="2800" dirty="0">
              <a:solidFill>
                <a:srgbClr val="2B2A30"/>
              </a:solidFill>
              <a:latin typeface="微软雅黑" panose="020B0503020204020204" pitchFamily="34" charset="-122"/>
              <a:ea typeface="微软雅黑" panose="020B0503020204020204" pitchFamily="34" charset="-122"/>
            </a:endParaRPr>
          </a:p>
          <a:p>
            <a:pPr eaLnBrk="1" hangingPunct="1">
              <a:lnSpc>
                <a:spcPct val="150000"/>
              </a:lnSpc>
              <a:buFont typeface="Wingdings" panose="05000000000000000000" pitchFamily="2" charset="2"/>
              <a:buChar char="n"/>
              <a:defRPr/>
            </a:pPr>
            <a:r>
              <a:rPr lang="en-US" altLang="zh-CN" sz="2800" dirty="0">
                <a:solidFill>
                  <a:srgbClr val="2B2A30"/>
                </a:solidFill>
                <a:latin typeface="+mn-lt"/>
                <a:ea typeface="微软雅黑" panose="020B0503020204020204" pitchFamily="34" charset="-122"/>
              </a:rPr>
              <a:t>1.3</a:t>
            </a:r>
            <a:r>
              <a:rPr lang="en-US" altLang="zh-CN" sz="2800" dirty="0">
                <a:solidFill>
                  <a:srgbClr val="2B2A30"/>
                </a:solidFill>
                <a:latin typeface="微软雅黑" panose="020B0503020204020204" pitchFamily="34" charset="-122"/>
                <a:ea typeface="微软雅黑" panose="020B0503020204020204" pitchFamily="34" charset="-122"/>
              </a:rPr>
              <a:t>  </a:t>
            </a:r>
            <a:r>
              <a:rPr lang="zh-CN" altLang="en-US" sz="2800" dirty="0">
                <a:solidFill>
                  <a:srgbClr val="2B2A30"/>
                </a:solidFill>
                <a:latin typeface="微软雅黑" panose="020B0503020204020204" pitchFamily="34" charset="-122"/>
                <a:ea typeface="微软雅黑" panose="020B0503020204020204" pitchFamily="34" charset="-122"/>
              </a:rPr>
              <a:t>多电子原子轨道能级和周期性</a:t>
            </a:r>
            <a:endParaRPr lang="en-US" altLang="zh-CN" sz="2800" dirty="0">
              <a:solidFill>
                <a:srgbClr val="2B2A30"/>
              </a:solidFill>
              <a:latin typeface="微软雅黑" panose="020B0503020204020204" pitchFamily="34" charset="-122"/>
              <a:ea typeface="微软雅黑" panose="020B0503020204020204" pitchFamily="34" charset="-122"/>
            </a:endParaRPr>
          </a:p>
        </p:txBody>
      </p:sp>
    </p:spTree>
  </p:cSld>
  <p:clrMapOvr>
    <a:masterClrMapping/>
  </p:clrMapOvr>
  <p:transition/>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 Box 55"/>
          <p:cNvSpPr txBox="1">
            <a:spLocks noChangeArrowheads="1"/>
          </p:cNvSpPr>
          <p:nvPr/>
        </p:nvSpPr>
        <p:spPr bwMode="auto">
          <a:xfrm>
            <a:off x="442913" y="247650"/>
            <a:ext cx="554513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9" tIns="45709" rIns="91419" bIns="45709">
            <a:spAutoFit/>
          </a:bodyPr>
          <a:lstStyle>
            <a:lvl1pPr>
              <a:defRPr b="1">
                <a:solidFill>
                  <a:schemeClr val="tx1"/>
                </a:solidFill>
                <a:latin typeface="Arial" panose="020B0604020202020204" pitchFamily="34" charset="0"/>
                <a:ea typeface="华文细黑" panose="02010600040101010101" pitchFamily="2" charset="-122"/>
              </a:defRPr>
            </a:lvl1pPr>
            <a:lvl2pPr marL="742950" indent="-285750">
              <a:defRPr b="1">
                <a:solidFill>
                  <a:schemeClr val="tx1"/>
                </a:solidFill>
                <a:latin typeface="Arial" panose="020B0604020202020204" pitchFamily="34" charset="0"/>
                <a:ea typeface="华文细黑" panose="02010600040101010101" pitchFamily="2" charset="-122"/>
              </a:defRPr>
            </a:lvl2pPr>
            <a:lvl3pPr marL="1143000" indent="-228600">
              <a:defRPr b="1">
                <a:solidFill>
                  <a:schemeClr val="tx1"/>
                </a:solidFill>
                <a:latin typeface="Arial" panose="020B0604020202020204" pitchFamily="34" charset="0"/>
                <a:ea typeface="华文细黑" panose="02010600040101010101" pitchFamily="2" charset="-122"/>
              </a:defRPr>
            </a:lvl3pPr>
            <a:lvl4pPr marL="1600200" indent="-228600">
              <a:defRPr b="1">
                <a:solidFill>
                  <a:schemeClr val="tx1"/>
                </a:solidFill>
                <a:latin typeface="Arial" panose="020B0604020202020204" pitchFamily="34" charset="0"/>
                <a:ea typeface="华文细黑" panose="02010600040101010101" pitchFamily="2" charset="-122"/>
              </a:defRPr>
            </a:lvl4pPr>
            <a:lvl5pPr marL="2057400" indent="-228600">
              <a:defRPr b="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9pPr>
          </a:lstStyle>
          <a:p>
            <a:pPr eaLnBrk="1" hangingPunct="1">
              <a:defRPr/>
            </a:pPr>
            <a:r>
              <a:rPr lang="en-US" altLang="zh-CN" sz="2800" dirty="0">
                <a:latin typeface="+mn-ea"/>
                <a:cs typeface="Times New Roman" panose="02020603050405020304" pitchFamily="18" charset="0"/>
              </a:rPr>
              <a:t>1.3.4</a:t>
            </a:r>
            <a:r>
              <a:rPr lang="en-US" altLang="zh-CN" sz="2400" dirty="0">
                <a:latin typeface="Times New Roman" panose="02020603050405020304" pitchFamily="18" charset="0"/>
                <a:ea typeface="+mn-ea"/>
                <a:cs typeface="Times New Roman" panose="02020603050405020304" pitchFamily="18" charset="0"/>
              </a:rPr>
              <a:t> </a:t>
            </a:r>
            <a:r>
              <a:rPr lang="zh-CN" altLang="en-US" sz="2800" dirty="0">
                <a:latin typeface="Times New Roman" panose="02020603050405020304" pitchFamily="18" charset="0"/>
                <a:ea typeface="+mn-ea"/>
                <a:cs typeface="Times New Roman" panose="02020603050405020304" pitchFamily="18" charset="0"/>
              </a:rPr>
              <a:t>元素性质变化的周期性</a:t>
            </a:r>
          </a:p>
        </p:txBody>
      </p:sp>
      <p:sp>
        <p:nvSpPr>
          <p:cNvPr id="8" name="文本框 7"/>
          <p:cNvSpPr txBox="1"/>
          <p:nvPr/>
        </p:nvSpPr>
        <p:spPr>
          <a:xfrm>
            <a:off x="971600" y="897922"/>
            <a:ext cx="5089525" cy="461962"/>
          </a:xfrm>
          <a:prstGeom prst="rect">
            <a:avLst/>
          </a:prstGeom>
          <a:noFill/>
        </p:spPr>
        <p:txBody>
          <a:bodyPr>
            <a:spAutoFit/>
          </a:bodyPr>
          <a:lstStyle/>
          <a:p>
            <a:pPr marL="342900" indent="-342900">
              <a:buClr>
                <a:schemeClr val="tx1"/>
              </a:buClr>
              <a:buFont typeface="Wingdings" panose="05000000000000000000" pitchFamily="2" charset="2"/>
              <a:buChar char="n"/>
              <a:defRPr/>
            </a:pPr>
            <a:r>
              <a:rPr lang="zh-CN" altLang="en-US" sz="2400" dirty="0">
                <a:solidFill>
                  <a:srgbClr val="FF0000"/>
                </a:solidFill>
                <a:latin typeface="+mn-ea"/>
                <a:ea typeface="+mn-ea"/>
              </a:rPr>
              <a:t> 原子半径</a:t>
            </a:r>
          </a:p>
        </p:txBody>
      </p:sp>
      <p:grpSp>
        <p:nvGrpSpPr>
          <p:cNvPr id="3" name="组合 2"/>
          <p:cNvGrpSpPr/>
          <p:nvPr/>
        </p:nvGrpSpPr>
        <p:grpSpPr>
          <a:xfrm>
            <a:off x="467544" y="1504031"/>
            <a:ext cx="8601230" cy="3257576"/>
            <a:chOff x="467544" y="1504031"/>
            <a:chExt cx="8601230" cy="3257576"/>
          </a:xfrm>
        </p:grpSpPr>
        <p:pic>
          <p:nvPicPr>
            <p:cNvPr id="178180" name="Picture 4" descr="半径"/>
            <p:cNvPicPr>
              <a:picLocks noChangeAspect="1" noChangeArrowheads="1"/>
            </p:cNvPicPr>
            <p:nvPr/>
          </p:nvPicPr>
          <p:blipFill rotWithShape="1">
            <a:blip r:embed="rId3">
              <a:extLst>
                <a:ext uri="{28A0092B-C50C-407E-A947-70E740481C1C}">
                  <a14:useLocalDpi xmlns:a14="http://schemas.microsoft.com/office/drawing/2010/main" val="0"/>
                </a:ext>
              </a:extLst>
            </a:blip>
            <a:srcRect l="2725" t="2180" r="2795" b="46609"/>
            <a:stretch/>
          </p:blipFill>
          <p:spPr bwMode="auto">
            <a:xfrm>
              <a:off x="467544" y="1504031"/>
              <a:ext cx="8601230" cy="1941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文本框 1"/>
            <p:cNvSpPr txBox="1"/>
            <p:nvPr/>
          </p:nvSpPr>
          <p:spPr>
            <a:xfrm>
              <a:off x="971600" y="3621178"/>
              <a:ext cx="1800200" cy="430887"/>
            </a:xfrm>
            <a:prstGeom prst="rect">
              <a:avLst/>
            </a:prstGeom>
            <a:noFill/>
          </p:spPr>
          <p:txBody>
            <a:bodyPr wrap="square" rtlCol="0">
              <a:spAutoFit/>
            </a:bodyPr>
            <a:lstStyle/>
            <a:p>
              <a:r>
                <a:rPr lang="en-US" altLang="zh-CN" sz="2200" dirty="0" err="1">
                  <a:latin typeface="Times New Roman" panose="02020603050405020304" pitchFamily="18" charset="0"/>
                  <a:ea typeface="+mn-ea"/>
                  <a:cs typeface="Times New Roman" panose="02020603050405020304" pitchFamily="18" charset="0"/>
                </a:rPr>
                <a:t>r</a:t>
              </a:r>
              <a:r>
                <a:rPr lang="en-US" altLang="zh-CN" sz="2200" baseline="-25000" dirty="0" err="1">
                  <a:latin typeface="Times New Roman" panose="02020603050405020304" pitchFamily="18" charset="0"/>
                  <a:ea typeface="+mn-ea"/>
                  <a:cs typeface="Times New Roman" panose="02020603050405020304" pitchFamily="18" charset="0"/>
                </a:rPr>
                <a:t>C</a:t>
              </a:r>
              <a:r>
                <a:rPr lang="en-US" altLang="zh-CN" sz="2200" dirty="0">
                  <a:latin typeface="Times New Roman" panose="02020603050405020304" pitchFamily="18" charset="0"/>
                  <a:ea typeface="+mn-ea"/>
                  <a:cs typeface="Times New Roman" panose="02020603050405020304" pitchFamily="18" charset="0"/>
                </a:rPr>
                <a:t>: </a:t>
              </a:r>
              <a:r>
                <a:rPr lang="zh-CN" altLang="en-US" sz="2200" dirty="0">
                  <a:latin typeface="Times New Roman" panose="02020603050405020304" pitchFamily="18" charset="0"/>
                  <a:ea typeface="+mn-ea"/>
                  <a:cs typeface="Times New Roman" panose="02020603050405020304" pitchFamily="18" charset="0"/>
                </a:rPr>
                <a:t>共价半径</a:t>
              </a:r>
            </a:p>
          </p:txBody>
        </p:sp>
        <p:sp>
          <p:nvSpPr>
            <p:cNvPr id="6" name="文本框 5"/>
            <p:cNvSpPr txBox="1"/>
            <p:nvPr/>
          </p:nvSpPr>
          <p:spPr>
            <a:xfrm>
              <a:off x="3707904" y="3617232"/>
              <a:ext cx="1800200" cy="430887"/>
            </a:xfrm>
            <a:prstGeom prst="rect">
              <a:avLst/>
            </a:prstGeom>
            <a:noFill/>
          </p:spPr>
          <p:txBody>
            <a:bodyPr wrap="square" rtlCol="0">
              <a:spAutoFit/>
            </a:bodyPr>
            <a:lstStyle/>
            <a:p>
              <a:r>
                <a:rPr lang="en-US" altLang="zh-CN" sz="2200" dirty="0" err="1">
                  <a:latin typeface="Times New Roman" panose="02020603050405020304" pitchFamily="18" charset="0"/>
                  <a:ea typeface="+mn-ea"/>
                  <a:cs typeface="Times New Roman" panose="02020603050405020304" pitchFamily="18" charset="0"/>
                </a:rPr>
                <a:t>r</a:t>
              </a:r>
              <a:r>
                <a:rPr lang="en-US" altLang="zh-CN" sz="2200" baseline="-25000" dirty="0" err="1">
                  <a:latin typeface="Times New Roman" panose="02020603050405020304" pitchFamily="18" charset="0"/>
                  <a:ea typeface="+mn-ea"/>
                  <a:cs typeface="Times New Roman" panose="02020603050405020304" pitchFamily="18" charset="0"/>
                </a:rPr>
                <a:t>M</a:t>
              </a:r>
              <a:r>
                <a:rPr lang="en-US" altLang="zh-CN" sz="2200" dirty="0">
                  <a:latin typeface="Times New Roman" panose="02020603050405020304" pitchFamily="18" charset="0"/>
                  <a:ea typeface="+mn-ea"/>
                  <a:cs typeface="Times New Roman" panose="02020603050405020304" pitchFamily="18" charset="0"/>
                </a:rPr>
                <a:t>: </a:t>
              </a:r>
              <a:r>
                <a:rPr lang="zh-CN" altLang="en-US" sz="2200" dirty="0">
                  <a:latin typeface="Times New Roman" panose="02020603050405020304" pitchFamily="18" charset="0"/>
                  <a:ea typeface="+mn-ea"/>
                  <a:cs typeface="Times New Roman" panose="02020603050405020304" pitchFamily="18" charset="0"/>
                </a:rPr>
                <a:t>金属半径</a:t>
              </a:r>
            </a:p>
          </p:txBody>
        </p:sp>
        <p:sp>
          <p:nvSpPr>
            <p:cNvPr id="7" name="文本框 6"/>
            <p:cNvSpPr txBox="1"/>
            <p:nvPr/>
          </p:nvSpPr>
          <p:spPr>
            <a:xfrm>
              <a:off x="6444208" y="3624861"/>
              <a:ext cx="2555776" cy="430887"/>
            </a:xfrm>
            <a:prstGeom prst="rect">
              <a:avLst/>
            </a:prstGeom>
            <a:noFill/>
          </p:spPr>
          <p:txBody>
            <a:bodyPr wrap="square" rtlCol="0">
              <a:spAutoFit/>
            </a:bodyPr>
            <a:lstStyle/>
            <a:p>
              <a:r>
                <a:rPr lang="en-US" altLang="zh-CN" sz="2200" dirty="0" err="1">
                  <a:latin typeface="Times New Roman" panose="02020603050405020304" pitchFamily="18" charset="0"/>
                  <a:ea typeface="+mn-ea"/>
                  <a:cs typeface="Times New Roman" panose="02020603050405020304" pitchFamily="18" charset="0"/>
                </a:rPr>
                <a:t>r</a:t>
              </a:r>
              <a:r>
                <a:rPr lang="en-US" altLang="zh-CN" sz="2200" baseline="-25000" dirty="0" err="1">
                  <a:latin typeface="Times New Roman" panose="02020603050405020304" pitchFamily="18" charset="0"/>
                  <a:ea typeface="+mn-ea"/>
                  <a:cs typeface="Times New Roman" panose="02020603050405020304" pitchFamily="18" charset="0"/>
                </a:rPr>
                <a:t>V</a:t>
              </a:r>
              <a:r>
                <a:rPr lang="en-US" altLang="zh-CN" sz="2200" dirty="0">
                  <a:latin typeface="Times New Roman" panose="02020603050405020304" pitchFamily="18" charset="0"/>
                  <a:ea typeface="+mn-ea"/>
                  <a:cs typeface="Times New Roman" panose="02020603050405020304" pitchFamily="18" charset="0"/>
                </a:rPr>
                <a:t>: </a:t>
              </a:r>
              <a:r>
                <a:rPr lang="zh-CN" altLang="en-US" sz="2200" dirty="0">
                  <a:latin typeface="Times New Roman" panose="02020603050405020304" pitchFamily="18" charset="0"/>
                  <a:ea typeface="+mn-ea"/>
                  <a:cs typeface="Times New Roman" panose="02020603050405020304" pitchFamily="18" charset="0"/>
                </a:rPr>
                <a:t>范德华半径</a:t>
              </a:r>
            </a:p>
          </p:txBody>
        </p:sp>
        <p:sp>
          <p:nvSpPr>
            <p:cNvPr id="9" name="文本框 8"/>
            <p:cNvSpPr txBox="1"/>
            <p:nvPr/>
          </p:nvSpPr>
          <p:spPr>
            <a:xfrm>
              <a:off x="3628161" y="4299942"/>
              <a:ext cx="2471688" cy="461665"/>
            </a:xfrm>
            <a:prstGeom prst="rect">
              <a:avLst/>
            </a:prstGeom>
            <a:noFill/>
          </p:spPr>
          <p:txBody>
            <a:bodyPr wrap="square" rtlCol="0">
              <a:spAutoFit/>
            </a:bodyPr>
            <a:lstStyle/>
            <a:p>
              <a:r>
                <a:rPr lang="zh-CN" altLang="en-US" sz="2400" dirty="0">
                  <a:latin typeface="Times New Roman" panose="02020603050405020304" pitchFamily="18" charset="0"/>
                  <a:ea typeface="+mn-ea"/>
                  <a:cs typeface="Times New Roman" panose="02020603050405020304" pitchFamily="18" charset="0"/>
                </a:rPr>
                <a:t>三种半径示意图</a:t>
              </a:r>
            </a:p>
          </p:txBody>
        </p:sp>
      </p:grpSp>
    </p:spTree>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 Box 55"/>
          <p:cNvSpPr txBox="1">
            <a:spLocks noChangeArrowheads="1"/>
          </p:cNvSpPr>
          <p:nvPr/>
        </p:nvSpPr>
        <p:spPr bwMode="auto">
          <a:xfrm>
            <a:off x="442913" y="247650"/>
            <a:ext cx="554513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9" tIns="45709" rIns="91419" bIns="45709">
            <a:spAutoFit/>
          </a:bodyPr>
          <a:lstStyle>
            <a:lvl1pPr>
              <a:defRPr b="1">
                <a:solidFill>
                  <a:schemeClr val="tx1"/>
                </a:solidFill>
                <a:latin typeface="Arial" panose="020B0604020202020204" pitchFamily="34" charset="0"/>
                <a:ea typeface="华文细黑" panose="02010600040101010101" pitchFamily="2" charset="-122"/>
              </a:defRPr>
            </a:lvl1pPr>
            <a:lvl2pPr marL="742950" indent="-285750">
              <a:defRPr b="1">
                <a:solidFill>
                  <a:schemeClr val="tx1"/>
                </a:solidFill>
                <a:latin typeface="Arial" panose="020B0604020202020204" pitchFamily="34" charset="0"/>
                <a:ea typeface="华文细黑" panose="02010600040101010101" pitchFamily="2" charset="-122"/>
              </a:defRPr>
            </a:lvl2pPr>
            <a:lvl3pPr marL="1143000" indent="-228600">
              <a:defRPr b="1">
                <a:solidFill>
                  <a:schemeClr val="tx1"/>
                </a:solidFill>
                <a:latin typeface="Arial" panose="020B0604020202020204" pitchFamily="34" charset="0"/>
                <a:ea typeface="华文细黑" panose="02010600040101010101" pitchFamily="2" charset="-122"/>
              </a:defRPr>
            </a:lvl3pPr>
            <a:lvl4pPr marL="1600200" indent="-228600">
              <a:defRPr b="1">
                <a:solidFill>
                  <a:schemeClr val="tx1"/>
                </a:solidFill>
                <a:latin typeface="Arial" panose="020B0604020202020204" pitchFamily="34" charset="0"/>
                <a:ea typeface="华文细黑" panose="02010600040101010101" pitchFamily="2" charset="-122"/>
              </a:defRPr>
            </a:lvl4pPr>
            <a:lvl5pPr marL="2057400" indent="-228600">
              <a:defRPr b="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9pPr>
          </a:lstStyle>
          <a:p>
            <a:pPr eaLnBrk="1" hangingPunct="1">
              <a:defRPr/>
            </a:pPr>
            <a:r>
              <a:rPr lang="en-US" altLang="zh-CN" sz="2800" dirty="0">
                <a:latin typeface="+mn-ea"/>
                <a:cs typeface="Times New Roman" panose="02020603050405020304" pitchFamily="18" charset="0"/>
              </a:rPr>
              <a:t>1.3.4</a:t>
            </a:r>
            <a:r>
              <a:rPr lang="en-US" altLang="zh-CN" sz="2400" dirty="0">
                <a:latin typeface="Times New Roman" panose="02020603050405020304" pitchFamily="18" charset="0"/>
                <a:ea typeface="+mn-ea"/>
                <a:cs typeface="Times New Roman" panose="02020603050405020304" pitchFamily="18" charset="0"/>
              </a:rPr>
              <a:t> </a:t>
            </a:r>
            <a:r>
              <a:rPr lang="zh-CN" altLang="en-US" sz="2800" dirty="0">
                <a:latin typeface="Times New Roman" panose="02020603050405020304" pitchFamily="18" charset="0"/>
                <a:ea typeface="+mn-ea"/>
                <a:cs typeface="Times New Roman" panose="02020603050405020304" pitchFamily="18" charset="0"/>
              </a:rPr>
              <a:t>元素性质变化的周期性</a:t>
            </a:r>
          </a:p>
        </p:txBody>
      </p:sp>
      <p:sp>
        <p:nvSpPr>
          <p:cNvPr id="8" name="文本框 7"/>
          <p:cNvSpPr txBox="1"/>
          <p:nvPr/>
        </p:nvSpPr>
        <p:spPr>
          <a:xfrm>
            <a:off x="898525" y="844550"/>
            <a:ext cx="5089525" cy="461963"/>
          </a:xfrm>
          <a:prstGeom prst="rect">
            <a:avLst/>
          </a:prstGeom>
          <a:noFill/>
        </p:spPr>
        <p:txBody>
          <a:bodyPr>
            <a:spAutoFit/>
          </a:bodyPr>
          <a:lstStyle/>
          <a:p>
            <a:pPr marL="342900" indent="-342900">
              <a:buClr>
                <a:schemeClr val="tx1"/>
              </a:buClr>
              <a:buFont typeface="Wingdings" panose="05000000000000000000" pitchFamily="2" charset="2"/>
              <a:buChar char="n"/>
              <a:defRPr/>
            </a:pPr>
            <a:r>
              <a:rPr lang="zh-CN" altLang="en-US" sz="2400" dirty="0">
                <a:solidFill>
                  <a:srgbClr val="FF0000"/>
                </a:solidFill>
                <a:latin typeface="+mn-ea"/>
                <a:ea typeface="+mn-ea"/>
              </a:rPr>
              <a:t> 原子半径</a:t>
            </a:r>
          </a:p>
        </p:txBody>
      </p:sp>
      <p:pic>
        <p:nvPicPr>
          <p:cNvPr id="3" name="图片 2"/>
          <p:cNvPicPr>
            <a:picLocks noChangeAspect="1"/>
          </p:cNvPicPr>
          <p:nvPr/>
        </p:nvPicPr>
        <p:blipFill>
          <a:blip r:embed="rId3"/>
          <a:stretch>
            <a:fillRect/>
          </a:stretch>
        </p:blipFill>
        <p:spPr>
          <a:xfrm>
            <a:off x="441772" y="1306513"/>
            <a:ext cx="4043483" cy="3656670"/>
          </a:xfrm>
          <a:prstGeom prst="rect">
            <a:avLst/>
          </a:prstGeom>
        </p:spPr>
      </p:pic>
      <p:pic>
        <p:nvPicPr>
          <p:cNvPr id="5" name="图片 4"/>
          <p:cNvPicPr>
            <a:picLocks noChangeAspect="1"/>
          </p:cNvPicPr>
          <p:nvPr/>
        </p:nvPicPr>
        <p:blipFill>
          <a:blip r:embed="rId4"/>
          <a:stretch>
            <a:fillRect/>
          </a:stretch>
        </p:blipFill>
        <p:spPr>
          <a:xfrm>
            <a:off x="4572000" y="2128819"/>
            <a:ext cx="4507675" cy="2012057"/>
          </a:xfrm>
          <a:prstGeom prst="rect">
            <a:avLst/>
          </a:prstGeom>
        </p:spPr>
      </p:pic>
    </p:spTree>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 Box 55"/>
          <p:cNvSpPr txBox="1">
            <a:spLocks noChangeArrowheads="1"/>
          </p:cNvSpPr>
          <p:nvPr/>
        </p:nvSpPr>
        <p:spPr bwMode="auto">
          <a:xfrm>
            <a:off x="442913" y="247650"/>
            <a:ext cx="554513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9" tIns="45709" rIns="91419" bIns="45709">
            <a:spAutoFit/>
          </a:bodyPr>
          <a:lstStyle>
            <a:lvl1pPr>
              <a:defRPr b="1">
                <a:solidFill>
                  <a:schemeClr val="tx1"/>
                </a:solidFill>
                <a:latin typeface="Arial" panose="020B0604020202020204" pitchFamily="34" charset="0"/>
                <a:ea typeface="华文细黑" panose="02010600040101010101" pitchFamily="2" charset="-122"/>
              </a:defRPr>
            </a:lvl1pPr>
            <a:lvl2pPr marL="742950" indent="-285750">
              <a:defRPr b="1">
                <a:solidFill>
                  <a:schemeClr val="tx1"/>
                </a:solidFill>
                <a:latin typeface="Arial" panose="020B0604020202020204" pitchFamily="34" charset="0"/>
                <a:ea typeface="华文细黑" panose="02010600040101010101" pitchFamily="2" charset="-122"/>
              </a:defRPr>
            </a:lvl2pPr>
            <a:lvl3pPr marL="1143000" indent="-228600">
              <a:defRPr b="1">
                <a:solidFill>
                  <a:schemeClr val="tx1"/>
                </a:solidFill>
                <a:latin typeface="Arial" panose="020B0604020202020204" pitchFamily="34" charset="0"/>
                <a:ea typeface="华文细黑" panose="02010600040101010101" pitchFamily="2" charset="-122"/>
              </a:defRPr>
            </a:lvl3pPr>
            <a:lvl4pPr marL="1600200" indent="-228600">
              <a:defRPr b="1">
                <a:solidFill>
                  <a:schemeClr val="tx1"/>
                </a:solidFill>
                <a:latin typeface="Arial" panose="020B0604020202020204" pitchFamily="34" charset="0"/>
                <a:ea typeface="华文细黑" panose="02010600040101010101" pitchFamily="2" charset="-122"/>
              </a:defRPr>
            </a:lvl4pPr>
            <a:lvl5pPr marL="2057400" indent="-228600">
              <a:defRPr b="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9pPr>
          </a:lstStyle>
          <a:p>
            <a:pPr eaLnBrk="1" hangingPunct="1">
              <a:defRPr/>
            </a:pPr>
            <a:r>
              <a:rPr lang="en-US" altLang="zh-CN" sz="2800" dirty="0">
                <a:latin typeface="+mn-ea"/>
                <a:cs typeface="Times New Roman" panose="02020603050405020304" pitchFamily="18" charset="0"/>
              </a:rPr>
              <a:t>1.3.4</a:t>
            </a:r>
            <a:r>
              <a:rPr lang="en-US" altLang="zh-CN" sz="2400" dirty="0">
                <a:latin typeface="Times New Roman" panose="02020603050405020304" pitchFamily="18" charset="0"/>
                <a:ea typeface="+mn-ea"/>
                <a:cs typeface="Times New Roman" panose="02020603050405020304" pitchFamily="18" charset="0"/>
              </a:rPr>
              <a:t> </a:t>
            </a:r>
            <a:r>
              <a:rPr lang="zh-CN" altLang="en-US" sz="2800" dirty="0">
                <a:latin typeface="Times New Roman" panose="02020603050405020304" pitchFamily="18" charset="0"/>
                <a:ea typeface="+mn-ea"/>
                <a:cs typeface="Times New Roman" panose="02020603050405020304" pitchFamily="18" charset="0"/>
              </a:rPr>
              <a:t>元素性质变化的周期性</a:t>
            </a:r>
          </a:p>
        </p:txBody>
      </p:sp>
      <p:sp>
        <p:nvSpPr>
          <p:cNvPr id="8" name="文本框 7"/>
          <p:cNvSpPr txBox="1"/>
          <p:nvPr/>
        </p:nvSpPr>
        <p:spPr>
          <a:xfrm>
            <a:off x="898525" y="836613"/>
            <a:ext cx="5089525" cy="461962"/>
          </a:xfrm>
          <a:prstGeom prst="rect">
            <a:avLst/>
          </a:prstGeom>
          <a:noFill/>
        </p:spPr>
        <p:txBody>
          <a:bodyPr>
            <a:spAutoFit/>
          </a:bodyPr>
          <a:lstStyle/>
          <a:p>
            <a:pPr marL="342900" indent="-342900">
              <a:buClr>
                <a:schemeClr val="tx1"/>
              </a:buClr>
              <a:buFont typeface="Wingdings" panose="05000000000000000000" pitchFamily="2" charset="2"/>
              <a:buChar char="n"/>
              <a:defRPr/>
            </a:pPr>
            <a:r>
              <a:rPr lang="zh-CN" altLang="en-US" sz="2400" dirty="0">
                <a:solidFill>
                  <a:srgbClr val="FF0000"/>
                </a:solidFill>
                <a:latin typeface="+mn-ea"/>
                <a:ea typeface="+mn-ea"/>
              </a:rPr>
              <a:t> 原子半径</a:t>
            </a:r>
            <a:r>
              <a:rPr lang="en-US" altLang="zh-CN" sz="2400" dirty="0">
                <a:solidFill>
                  <a:srgbClr val="FF0000"/>
                </a:solidFill>
                <a:latin typeface="+mn-ea"/>
                <a:ea typeface="+mn-ea"/>
              </a:rPr>
              <a:t>---</a:t>
            </a:r>
            <a:r>
              <a:rPr lang="zh-CN" altLang="en-US" sz="2400" dirty="0">
                <a:solidFill>
                  <a:srgbClr val="0000CC"/>
                </a:solidFill>
                <a:latin typeface="+mn-ea"/>
                <a:ea typeface="+mn-ea"/>
              </a:rPr>
              <a:t>同一周期中</a:t>
            </a:r>
          </a:p>
        </p:txBody>
      </p:sp>
      <p:sp>
        <p:nvSpPr>
          <p:cNvPr id="10" name="Rectangle 3"/>
          <p:cNvSpPr txBox="1">
            <a:spLocks noChangeArrowheads="1"/>
          </p:cNvSpPr>
          <p:nvPr/>
        </p:nvSpPr>
        <p:spPr>
          <a:xfrm>
            <a:off x="539552" y="1294097"/>
            <a:ext cx="3456558" cy="1658938"/>
          </a:xfrm>
          <a:prstGeom prst="rect">
            <a:avLst/>
          </a:prstGeom>
          <a:noFill/>
        </p:spPr>
        <p:txBody>
          <a:bodyPr/>
          <a:lstStyle>
            <a:lvl1pPr marL="166688" indent="-166688" algn="l" rtl="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sz="1900" b="1">
                <a:solidFill>
                  <a:schemeClr val="tx1"/>
                </a:solidFill>
                <a:latin typeface="+mn-lt"/>
                <a:ea typeface="+mn-ea"/>
                <a:cs typeface="+mn-cs"/>
              </a:defRPr>
            </a:lvl1pPr>
            <a:lvl2pPr marL="500063" indent="-166688" algn="l" rtl="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a:solidFill>
                  <a:schemeClr val="tx1"/>
                </a:solidFill>
                <a:latin typeface="+mn-lt"/>
                <a:ea typeface="+mn-ea"/>
                <a:cs typeface="+mn-cs"/>
              </a:defRPr>
            </a:lvl2pPr>
            <a:lvl3pPr marL="828675" indent="-160338" algn="l" rtl="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sz="1400">
                <a:solidFill>
                  <a:schemeClr val="tx1"/>
                </a:solidFill>
                <a:latin typeface="+mn-lt"/>
                <a:ea typeface="+mn-ea"/>
                <a:cs typeface="+mn-cs"/>
              </a:defRPr>
            </a:lvl3pPr>
            <a:lvl4pPr marL="1163638" indent="-166688" algn="l" rtl="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sz="1300">
                <a:solidFill>
                  <a:schemeClr val="tx1"/>
                </a:solidFill>
                <a:latin typeface="+mn-lt"/>
                <a:ea typeface="+mn-ea"/>
                <a:cs typeface="+mn-cs"/>
              </a:defRPr>
            </a:lvl4pPr>
            <a:lvl5pPr marL="1500188" indent="-169863" algn="l" rtl="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sz="1100">
                <a:solidFill>
                  <a:schemeClr val="tx1"/>
                </a:solidFill>
                <a:latin typeface="+mn-lt"/>
                <a:ea typeface="+mn-ea"/>
                <a:cs typeface="+mn-cs"/>
              </a:defRPr>
            </a:lvl5pPr>
            <a:lvl6pPr marL="1925853" indent="-170794" algn="l" rtl="0" fontAlgn="ctr">
              <a:lnSpc>
                <a:spcPct val="120000"/>
              </a:lnSpc>
              <a:spcBef>
                <a:spcPct val="20000"/>
              </a:spcBef>
              <a:spcAft>
                <a:spcPct val="0"/>
              </a:spcAft>
              <a:buClr>
                <a:schemeClr val="accent1"/>
              </a:buClr>
              <a:buSzPct val="60000"/>
              <a:buFont typeface="Wingdings" pitchFamily="2" charset="2"/>
              <a:buChar char="l"/>
              <a:defRPr sz="1100">
                <a:solidFill>
                  <a:schemeClr val="tx1"/>
                </a:solidFill>
                <a:latin typeface="+mn-lt"/>
                <a:ea typeface="+mn-ea"/>
                <a:cs typeface="+mn-cs"/>
              </a:defRPr>
            </a:lvl6pPr>
            <a:lvl7pPr marL="2349895" indent="-170794" algn="l" rtl="0" fontAlgn="ctr">
              <a:lnSpc>
                <a:spcPct val="120000"/>
              </a:lnSpc>
              <a:spcBef>
                <a:spcPct val="20000"/>
              </a:spcBef>
              <a:spcAft>
                <a:spcPct val="0"/>
              </a:spcAft>
              <a:buClr>
                <a:schemeClr val="accent1"/>
              </a:buClr>
              <a:buSzPct val="60000"/>
              <a:buFont typeface="Wingdings" pitchFamily="2" charset="2"/>
              <a:buChar char="l"/>
              <a:defRPr sz="1100">
                <a:solidFill>
                  <a:schemeClr val="tx1"/>
                </a:solidFill>
                <a:latin typeface="+mn-lt"/>
                <a:ea typeface="+mn-ea"/>
                <a:cs typeface="+mn-cs"/>
              </a:defRPr>
            </a:lvl7pPr>
            <a:lvl8pPr marL="2773937" indent="-170794" algn="l" rtl="0" fontAlgn="ctr">
              <a:lnSpc>
                <a:spcPct val="120000"/>
              </a:lnSpc>
              <a:spcBef>
                <a:spcPct val="20000"/>
              </a:spcBef>
              <a:spcAft>
                <a:spcPct val="0"/>
              </a:spcAft>
              <a:buClr>
                <a:schemeClr val="accent1"/>
              </a:buClr>
              <a:buSzPct val="60000"/>
              <a:buFont typeface="Wingdings" pitchFamily="2" charset="2"/>
              <a:buChar char="l"/>
              <a:defRPr sz="1100">
                <a:solidFill>
                  <a:schemeClr val="tx1"/>
                </a:solidFill>
                <a:latin typeface="+mn-lt"/>
                <a:ea typeface="+mn-ea"/>
                <a:cs typeface="+mn-cs"/>
              </a:defRPr>
            </a:lvl8pPr>
            <a:lvl9pPr marL="3197976" indent="-170794" algn="l" rtl="0" fontAlgn="ctr">
              <a:lnSpc>
                <a:spcPct val="120000"/>
              </a:lnSpc>
              <a:spcBef>
                <a:spcPct val="20000"/>
              </a:spcBef>
              <a:spcAft>
                <a:spcPct val="0"/>
              </a:spcAft>
              <a:buClr>
                <a:schemeClr val="accent1"/>
              </a:buClr>
              <a:buSzPct val="60000"/>
              <a:buFont typeface="Wingdings" pitchFamily="2" charset="2"/>
              <a:buChar char="l"/>
              <a:defRPr sz="1100">
                <a:solidFill>
                  <a:schemeClr val="tx1"/>
                </a:solidFill>
                <a:latin typeface="+mn-lt"/>
                <a:ea typeface="+mn-ea"/>
                <a:cs typeface="+mn-cs"/>
              </a:defRPr>
            </a:lvl9pPr>
          </a:lstStyle>
          <a:p>
            <a:pPr>
              <a:spcAft>
                <a:spcPts val="1200"/>
              </a:spcAft>
              <a:defRPr/>
            </a:pPr>
            <a:r>
              <a:rPr lang="zh-CN" altLang="en-US" sz="2000" kern="0" dirty="0">
                <a:solidFill>
                  <a:srgbClr val="FF0000"/>
                </a:solidFill>
                <a:latin typeface="Times New Roman" panose="02020603050405020304" pitchFamily="18" charset="0"/>
                <a:cs typeface="Times New Roman" panose="02020603050405020304" pitchFamily="18" charset="0"/>
              </a:rPr>
              <a:t>主族元素</a:t>
            </a:r>
            <a:r>
              <a:rPr lang="zh-CN" altLang="en-US" sz="2000" kern="0" dirty="0">
                <a:latin typeface="Times New Roman" panose="02020603050405020304" pitchFamily="18" charset="0"/>
                <a:cs typeface="Times New Roman" panose="02020603050405020304" pitchFamily="18" charset="0"/>
              </a:rPr>
              <a:t>随着核电荷数的增加（自左至右），原子半径依次缩小（邻近元素相差约</a:t>
            </a:r>
            <a:r>
              <a:rPr lang="en-US" altLang="zh-CN" sz="2000" kern="0" dirty="0">
                <a:latin typeface="Times New Roman" panose="02020603050405020304" pitchFamily="18" charset="0"/>
                <a:cs typeface="Times New Roman" panose="02020603050405020304" pitchFamily="18" charset="0"/>
              </a:rPr>
              <a:t>10pm</a:t>
            </a:r>
            <a:r>
              <a:rPr lang="zh-CN" altLang="en-US" sz="2000" kern="0" dirty="0">
                <a:latin typeface="Times New Roman" panose="02020603050405020304" pitchFamily="18" charset="0"/>
                <a:cs typeface="Times New Roman" panose="02020603050405020304" pitchFamily="18" charset="0"/>
              </a:rPr>
              <a:t>）。自上而下原子半径依次增大。</a:t>
            </a:r>
          </a:p>
          <a:p>
            <a:pPr algn="just">
              <a:defRPr/>
            </a:pPr>
            <a:r>
              <a:rPr lang="zh-CN" altLang="en-US" sz="2000" kern="0" dirty="0">
                <a:solidFill>
                  <a:srgbClr val="FF0000"/>
                </a:solidFill>
                <a:latin typeface="Times New Roman" panose="02020603050405020304" pitchFamily="18" charset="0"/>
                <a:cs typeface="Times New Roman" panose="02020603050405020304" pitchFamily="18" charset="0"/>
              </a:rPr>
              <a:t>副族元素</a:t>
            </a:r>
            <a:r>
              <a:rPr lang="zh-CN" altLang="en-US" sz="2000" kern="0" dirty="0">
                <a:latin typeface="Times New Roman" panose="02020603050405020304" pitchFamily="18" charset="0"/>
                <a:cs typeface="Times New Roman" panose="02020603050405020304" pitchFamily="18" charset="0"/>
              </a:rPr>
              <a:t>随着核电荷数的增加，原子半径略有减小（镧系半径减小极其缓慢，不足</a:t>
            </a:r>
            <a:r>
              <a:rPr lang="en-US" altLang="zh-CN" sz="2000" kern="0" dirty="0">
                <a:latin typeface="Times New Roman" panose="02020603050405020304" pitchFamily="18" charset="0"/>
                <a:cs typeface="Times New Roman" panose="02020603050405020304" pitchFamily="18" charset="0"/>
              </a:rPr>
              <a:t>1pm——</a:t>
            </a:r>
            <a:r>
              <a:rPr lang="zh-CN" altLang="en-US" sz="2000" kern="0" dirty="0">
                <a:solidFill>
                  <a:srgbClr val="FF0000"/>
                </a:solidFill>
                <a:latin typeface="Times New Roman" panose="02020603050405020304" pitchFamily="18" charset="0"/>
                <a:cs typeface="Times New Roman" panose="02020603050405020304" pitchFamily="18" charset="0"/>
              </a:rPr>
              <a:t>镧系收缩</a:t>
            </a:r>
            <a:r>
              <a:rPr lang="zh-CN" altLang="en-US" sz="2000" kern="0" dirty="0">
                <a:latin typeface="Times New Roman" panose="02020603050405020304" pitchFamily="18" charset="0"/>
                <a:cs typeface="Times New Roman" panose="02020603050405020304" pitchFamily="18" charset="0"/>
              </a:rPr>
              <a:t>）</a:t>
            </a:r>
          </a:p>
        </p:txBody>
      </p:sp>
      <p:pic>
        <p:nvPicPr>
          <p:cNvPr id="2" name="图片 1"/>
          <p:cNvPicPr>
            <a:picLocks noChangeAspect="1"/>
          </p:cNvPicPr>
          <p:nvPr/>
        </p:nvPicPr>
        <p:blipFill>
          <a:blip r:embed="rId3"/>
          <a:stretch>
            <a:fillRect/>
          </a:stretch>
        </p:blipFill>
        <p:spPr>
          <a:xfrm>
            <a:off x="4031322" y="1563638"/>
            <a:ext cx="4598365" cy="3296319"/>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dissolve">
                                      <p:cBhvr>
                                        <p:cTn id="7" dur="500"/>
                                        <p:tgtEl>
                                          <p:spTgt spid="10">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0">
                                            <p:txEl>
                                              <p:pRg st="1" end="1"/>
                                            </p:txEl>
                                          </p:spTgt>
                                        </p:tgtEl>
                                        <p:attrNameLst>
                                          <p:attrName>style.visibility</p:attrName>
                                        </p:attrNameLst>
                                      </p:cBhvr>
                                      <p:to>
                                        <p:strVal val="visible"/>
                                      </p:to>
                                    </p:set>
                                    <p:animEffect transition="in" filter="dissolve">
                                      <p:cBhvr>
                                        <p:cTn id="12" dur="500"/>
                                        <p:tgtEl>
                                          <p:spTgt spid="10">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 Box 55"/>
          <p:cNvSpPr txBox="1">
            <a:spLocks noChangeArrowheads="1"/>
          </p:cNvSpPr>
          <p:nvPr/>
        </p:nvSpPr>
        <p:spPr bwMode="auto">
          <a:xfrm>
            <a:off x="442913" y="247650"/>
            <a:ext cx="554513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9" tIns="45709" rIns="91419" bIns="45709">
            <a:spAutoFit/>
          </a:bodyPr>
          <a:lstStyle>
            <a:lvl1pPr>
              <a:defRPr b="1">
                <a:solidFill>
                  <a:schemeClr val="tx1"/>
                </a:solidFill>
                <a:latin typeface="Arial" panose="020B0604020202020204" pitchFamily="34" charset="0"/>
                <a:ea typeface="华文细黑" panose="02010600040101010101" pitchFamily="2" charset="-122"/>
              </a:defRPr>
            </a:lvl1pPr>
            <a:lvl2pPr marL="742950" indent="-285750">
              <a:defRPr b="1">
                <a:solidFill>
                  <a:schemeClr val="tx1"/>
                </a:solidFill>
                <a:latin typeface="Arial" panose="020B0604020202020204" pitchFamily="34" charset="0"/>
                <a:ea typeface="华文细黑" panose="02010600040101010101" pitchFamily="2" charset="-122"/>
              </a:defRPr>
            </a:lvl2pPr>
            <a:lvl3pPr marL="1143000" indent="-228600">
              <a:defRPr b="1">
                <a:solidFill>
                  <a:schemeClr val="tx1"/>
                </a:solidFill>
                <a:latin typeface="Arial" panose="020B0604020202020204" pitchFamily="34" charset="0"/>
                <a:ea typeface="华文细黑" panose="02010600040101010101" pitchFamily="2" charset="-122"/>
              </a:defRPr>
            </a:lvl3pPr>
            <a:lvl4pPr marL="1600200" indent="-228600">
              <a:defRPr b="1">
                <a:solidFill>
                  <a:schemeClr val="tx1"/>
                </a:solidFill>
                <a:latin typeface="Arial" panose="020B0604020202020204" pitchFamily="34" charset="0"/>
                <a:ea typeface="华文细黑" panose="02010600040101010101" pitchFamily="2" charset="-122"/>
              </a:defRPr>
            </a:lvl4pPr>
            <a:lvl5pPr marL="2057400" indent="-228600">
              <a:defRPr b="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9pPr>
          </a:lstStyle>
          <a:p>
            <a:pPr eaLnBrk="1" hangingPunct="1">
              <a:defRPr/>
            </a:pPr>
            <a:r>
              <a:rPr lang="en-US" altLang="zh-CN" sz="2800" dirty="0">
                <a:latin typeface="+mn-ea"/>
                <a:cs typeface="Times New Roman" panose="02020603050405020304" pitchFamily="18" charset="0"/>
              </a:rPr>
              <a:t>1.3.4</a:t>
            </a:r>
            <a:r>
              <a:rPr lang="en-US" altLang="zh-CN" sz="2400" dirty="0">
                <a:latin typeface="Times New Roman" panose="02020603050405020304" pitchFamily="18" charset="0"/>
                <a:ea typeface="+mn-ea"/>
                <a:cs typeface="Times New Roman" panose="02020603050405020304" pitchFamily="18" charset="0"/>
              </a:rPr>
              <a:t> </a:t>
            </a:r>
            <a:r>
              <a:rPr lang="zh-CN" altLang="en-US" sz="2800" dirty="0">
                <a:latin typeface="Times New Roman" panose="02020603050405020304" pitchFamily="18" charset="0"/>
                <a:ea typeface="+mn-ea"/>
                <a:cs typeface="Times New Roman" panose="02020603050405020304" pitchFamily="18" charset="0"/>
              </a:rPr>
              <a:t>元素性质变化的周期性</a:t>
            </a:r>
          </a:p>
        </p:txBody>
      </p:sp>
      <p:sp>
        <p:nvSpPr>
          <p:cNvPr id="8" name="文本框 7"/>
          <p:cNvSpPr txBox="1"/>
          <p:nvPr/>
        </p:nvSpPr>
        <p:spPr>
          <a:xfrm>
            <a:off x="971550" y="868363"/>
            <a:ext cx="5089525" cy="461962"/>
          </a:xfrm>
          <a:prstGeom prst="rect">
            <a:avLst/>
          </a:prstGeom>
          <a:noFill/>
        </p:spPr>
        <p:txBody>
          <a:bodyPr>
            <a:spAutoFit/>
          </a:bodyPr>
          <a:lstStyle/>
          <a:p>
            <a:pPr marL="342900" indent="-342900">
              <a:buClr>
                <a:schemeClr val="tx1"/>
              </a:buClr>
              <a:buFont typeface="Wingdings" panose="05000000000000000000" pitchFamily="2" charset="2"/>
              <a:buChar char="n"/>
              <a:defRPr/>
            </a:pPr>
            <a:r>
              <a:rPr lang="zh-CN" altLang="en-US" sz="2400" dirty="0">
                <a:solidFill>
                  <a:srgbClr val="FF0000"/>
                </a:solidFill>
                <a:latin typeface="Times New Roman" panose="02020603050405020304" pitchFamily="18" charset="0"/>
                <a:ea typeface="+mn-ea"/>
                <a:cs typeface="Times New Roman" panose="02020603050405020304" pitchFamily="18" charset="0"/>
              </a:rPr>
              <a:t> 电离能 </a:t>
            </a:r>
            <a:r>
              <a:rPr lang="en-US" altLang="zh-CN" sz="2400" dirty="0">
                <a:solidFill>
                  <a:srgbClr val="FF0000"/>
                </a:solidFill>
                <a:latin typeface="Times New Roman" panose="02020603050405020304" pitchFamily="18" charset="0"/>
                <a:ea typeface="+mn-ea"/>
                <a:cs typeface="Times New Roman" panose="02020603050405020304" pitchFamily="18" charset="0"/>
              </a:rPr>
              <a:t>(I)</a:t>
            </a:r>
            <a:endParaRPr lang="zh-CN" altLang="en-US" sz="2400" dirty="0">
              <a:solidFill>
                <a:srgbClr val="0000CC"/>
              </a:solidFill>
              <a:latin typeface="Times New Roman" panose="02020603050405020304" pitchFamily="18" charset="0"/>
              <a:ea typeface="+mn-ea"/>
              <a:cs typeface="Times New Roman" panose="02020603050405020304" pitchFamily="18" charset="0"/>
            </a:endParaRPr>
          </a:p>
        </p:txBody>
      </p:sp>
      <p:sp>
        <p:nvSpPr>
          <p:cNvPr id="6" name="Rectangle 3"/>
          <p:cNvSpPr txBox="1">
            <a:spLocks noChangeArrowheads="1"/>
          </p:cNvSpPr>
          <p:nvPr/>
        </p:nvSpPr>
        <p:spPr>
          <a:xfrm>
            <a:off x="442913" y="1275606"/>
            <a:ext cx="3336999" cy="3355494"/>
          </a:xfrm>
          <a:prstGeom prst="rect">
            <a:avLst/>
          </a:prstGeom>
        </p:spPr>
        <p:txBody>
          <a:bodyPr/>
          <a:lstStyle>
            <a:lvl1pPr marL="166688" indent="-166688" algn="l" rtl="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sz="1900" b="1">
                <a:solidFill>
                  <a:schemeClr val="tx1"/>
                </a:solidFill>
                <a:latin typeface="+mn-lt"/>
                <a:ea typeface="+mn-ea"/>
                <a:cs typeface="+mn-cs"/>
              </a:defRPr>
            </a:lvl1pPr>
            <a:lvl2pPr marL="500063" indent="-166688" algn="l" rtl="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a:solidFill>
                  <a:schemeClr val="tx1"/>
                </a:solidFill>
                <a:latin typeface="+mn-lt"/>
                <a:ea typeface="+mn-ea"/>
                <a:cs typeface="+mn-cs"/>
              </a:defRPr>
            </a:lvl2pPr>
            <a:lvl3pPr marL="828675" indent="-160338" algn="l" rtl="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sz="1400">
                <a:solidFill>
                  <a:schemeClr val="tx1"/>
                </a:solidFill>
                <a:latin typeface="+mn-lt"/>
                <a:ea typeface="+mn-ea"/>
                <a:cs typeface="+mn-cs"/>
              </a:defRPr>
            </a:lvl3pPr>
            <a:lvl4pPr marL="1163638" indent="-166688" algn="l" rtl="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sz="1300">
                <a:solidFill>
                  <a:schemeClr val="tx1"/>
                </a:solidFill>
                <a:latin typeface="+mn-lt"/>
                <a:ea typeface="+mn-ea"/>
                <a:cs typeface="+mn-cs"/>
              </a:defRPr>
            </a:lvl4pPr>
            <a:lvl5pPr marL="1500188" indent="-169863" algn="l" rtl="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sz="1100">
                <a:solidFill>
                  <a:schemeClr val="tx1"/>
                </a:solidFill>
                <a:latin typeface="+mn-lt"/>
                <a:ea typeface="+mn-ea"/>
                <a:cs typeface="+mn-cs"/>
              </a:defRPr>
            </a:lvl5pPr>
            <a:lvl6pPr marL="1925853" indent="-170794" algn="l" rtl="0" fontAlgn="ctr">
              <a:lnSpc>
                <a:spcPct val="120000"/>
              </a:lnSpc>
              <a:spcBef>
                <a:spcPct val="20000"/>
              </a:spcBef>
              <a:spcAft>
                <a:spcPct val="0"/>
              </a:spcAft>
              <a:buClr>
                <a:schemeClr val="accent1"/>
              </a:buClr>
              <a:buSzPct val="60000"/>
              <a:buFont typeface="Wingdings" pitchFamily="2" charset="2"/>
              <a:buChar char="l"/>
              <a:defRPr sz="1100">
                <a:solidFill>
                  <a:schemeClr val="tx1"/>
                </a:solidFill>
                <a:latin typeface="+mn-lt"/>
                <a:ea typeface="+mn-ea"/>
                <a:cs typeface="+mn-cs"/>
              </a:defRPr>
            </a:lvl6pPr>
            <a:lvl7pPr marL="2349895" indent="-170794" algn="l" rtl="0" fontAlgn="ctr">
              <a:lnSpc>
                <a:spcPct val="120000"/>
              </a:lnSpc>
              <a:spcBef>
                <a:spcPct val="20000"/>
              </a:spcBef>
              <a:spcAft>
                <a:spcPct val="0"/>
              </a:spcAft>
              <a:buClr>
                <a:schemeClr val="accent1"/>
              </a:buClr>
              <a:buSzPct val="60000"/>
              <a:buFont typeface="Wingdings" pitchFamily="2" charset="2"/>
              <a:buChar char="l"/>
              <a:defRPr sz="1100">
                <a:solidFill>
                  <a:schemeClr val="tx1"/>
                </a:solidFill>
                <a:latin typeface="+mn-lt"/>
                <a:ea typeface="+mn-ea"/>
                <a:cs typeface="+mn-cs"/>
              </a:defRPr>
            </a:lvl7pPr>
            <a:lvl8pPr marL="2773937" indent="-170794" algn="l" rtl="0" fontAlgn="ctr">
              <a:lnSpc>
                <a:spcPct val="120000"/>
              </a:lnSpc>
              <a:spcBef>
                <a:spcPct val="20000"/>
              </a:spcBef>
              <a:spcAft>
                <a:spcPct val="0"/>
              </a:spcAft>
              <a:buClr>
                <a:schemeClr val="accent1"/>
              </a:buClr>
              <a:buSzPct val="60000"/>
              <a:buFont typeface="Wingdings" pitchFamily="2" charset="2"/>
              <a:buChar char="l"/>
              <a:defRPr sz="1100">
                <a:solidFill>
                  <a:schemeClr val="tx1"/>
                </a:solidFill>
                <a:latin typeface="+mn-lt"/>
                <a:ea typeface="+mn-ea"/>
                <a:cs typeface="+mn-cs"/>
              </a:defRPr>
            </a:lvl8pPr>
            <a:lvl9pPr marL="3197976" indent="-170794" algn="l" rtl="0" fontAlgn="ctr">
              <a:lnSpc>
                <a:spcPct val="120000"/>
              </a:lnSpc>
              <a:spcBef>
                <a:spcPct val="20000"/>
              </a:spcBef>
              <a:spcAft>
                <a:spcPct val="0"/>
              </a:spcAft>
              <a:buClr>
                <a:schemeClr val="accent1"/>
              </a:buClr>
              <a:buSzPct val="60000"/>
              <a:buFont typeface="Wingdings" pitchFamily="2" charset="2"/>
              <a:buChar char="l"/>
              <a:defRPr sz="1100">
                <a:solidFill>
                  <a:schemeClr val="tx1"/>
                </a:solidFill>
                <a:latin typeface="+mn-lt"/>
                <a:ea typeface="+mn-ea"/>
                <a:cs typeface="+mn-cs"/>
              </a:defRPr>
            </a:lvl9pPr>
          </a:lstStyle>
          <a:p>
            <a:pPr indent="540000" algn="just">
              <a:buFont typeface="Wingdings" panose="05000000000000000000" pitchFamily="2" charset="2"/>
              <a:buNone/>
              <a:defRPr/>
            </a:pPr>
            <a:r>
              <a:rPr lang="zh-CN" altLang="en-US" sz="1800" kern="0" dirty="0">
                <a:solidFill>
                  <a:srgbClr val="0000CC"/>
                </a:solidFill>
                <a:latin typeface="Times New Roman" panose="02020603050405020304" pitchFamily="18" charset="0"/>
                <a:cs typeface="Times New Roman" panose="02020603050405020304" pitchFamily="18" charset="0"/>
              </a:rPr>
              <a:t>使一个气态的基态原子失去一个电子变成一个气态的一价正离子所需要的能量，为该原子的</a:t>
            </a:r>
            <a:r>
              <a:rPr lang="zh-CN" altLang="en-US" sz="1800" kern="0" dirty="0">
                <a:solidFill>
                  <a:srgbClr val="FF0000"/>
                </a:solidFill>
                <a:latin typeface="Times New Roman" panose="02020603050405020304" pitchFamily="18" charset="0"/>
                <a:cs typeface="Times New Roman" panose="02020603050405020304" pitchFamily="18" charset="0"/>
              </a:rPr>
              <a:t>第一电离能（</a:t>
            </a:r>
            <a:r>
              <a:rPr lang="en-US" altLang="zh-CN" sz="1800" kern="0" dirty="0">
                <a:solidFill>
                  <a:srgbClr val="FF0000"/>
                </a:solidFill>
                <a:latin typeface="Times New Roman" panose="02020603050405020304" pitchFamily="18" charset="0"/>
                <a:cs typeface="Times New Roman" panose="02020603050405020304" pitchFamily="18" charset="0"/>
              </a:rPr>
              <a:t>I</a:t>
            </a:r>
            <a:r>
              <a:rPr lang="en-US" altLang="zh-CN" sz="1800" kern="0" baseline="-25000" dirty="0">
                <a:solidFill>
                  <a:srgbClr val="FF0000"/>
                </a:solidFill>
                <a:latin typeface="Times New Roman" panose="02020603050405020304" pitchFamily="18" charset="0"/>
                <a:cs typeface="Times New Roman" panose="02020603050405020304" pitchFamily="18" charset="0"/>
              </a:rPr>
              <a:t>1</a:t>
            </a:r>
            <a:r>
              <a:rPr lang="zh-CN" altLang="en-US" sz="1800" kern="0" dirty="0">
                <a:solidFill>
                  <a:srgbClr val="FF0000"/>
                </a:solidFill>
                <a:latin typeface="Times New Roman" panose="02020603050405020304" pitchFamily="18" charset="0"/>
                <a:cs typeface="Times New Roman" panose="02020603050405020304" pitchFamily="18" charset="0"/>
              </a:rPr>
              <a:t>）</a:t>
            </a:r>
          </a:p>
          <a:p>
            <a:pPr indent="540000" algn="just">
              <a:buFont typeface="Wingdings" panose="05000000000000000000" pitchFamily="2" charset="2"/>
              <a:buNone/>
              <a:defRPr/>
            </a:pPr>
            <a:r>
              <a:rPr lang="zh-CN" altLang="en-US" sz="1800" kern="0" dirty="0">
                <a:solidFill>
                  <a:srgbClr val="0000CC"/>
                </a:solidFill>
                <a:latin typeface="Times New Roman" panose="02020603050405020304" pitchFamily="18" charset="0"/>
                <a:cs typeface="Times New Roman" panose="02020603050405020304" pitchFamily="18" charset="0"/>
              </a:rPr>
              <a:t>在相同条件下，从气态的一价正离子再失去一个电子变成气态的二价正离子所需要的能量，为该原子的</a:t>
            </a:r>
            <a:r>
              <a:rPr lang="zh-CN" altLang="en-US" sz="1800" kern="0" dirty="0">
                <a:solidFill>
                  <a:srgbClr val="FF0000"/>
                </a:solidFill>
                <a:latin typeface="Times New Roman" panose="02020603050405020304" pitchFamily="18" charset="0"/>
                <a:cs typeface="Times New Roman" panose="02020603050405020304" pitchFamily="18" charset="0"/>
              </a:rPr>
              <a:t>第二电离能（</a:t>
            </a:r>
            <a:r>
              <a:rPr lang="en-US" altLang="zh-CN" sz="1800" kern="0" dirty="0">
                <a:solidFill>
                  <a:srgbClr val="FF0000"/>
                </a:solidFill>
                <a:latin typeface="Times New Roman" panose="02020603050405020304" pitchFamily="18" charset="0"/>
                <a:cs typeface="Times New Roman" panose="02020603050405020304" pitchFamily="18" charset="0"/>
              </a:rPr>
              <a:t>I</a:t>
            </a:r>
            <a:r>
              <a:rPr lang="en-US" altLang="zh-CN" sz="1800" kern="0" baseline="-25000" dirty="0">
                <a:solidFill>
                  <a:srgbClr val="FF0000"/>
                </a:solidFill>
                <a:latin typeface="Times New Roman" panose="02020603050405020304" pitchFamily="18" charset="0"/>
                <a:cs typeface="Times New Roman" panose="02020603050405020304" pitchFamily="18" charset="0"/>
              </a:rPr>
              <a:t>2</a:t>
            </a:r>
            <a:r>
              <a:rPr lang="zh-CN" altLang="en-US" sz="1800" kern="0" dirty="0">
                <a:solidFill>
                  <a:srgbClr val="FF0000"/>
                </a:solidFill>
                <a:latin typeface="Times New Roman" panose="02020603050405020304" pitchFamily="18" charset="0"/>
                <a:cs typeface="Times New Roman" panose="02020603050405020304" pitchFamily="18" charset="0"/>
              </a:rPr>
              <a:t>），</a:t>
            </a:r>
            <a:r>
              <a:rPr lang="zh-CN" altLang="en-US" sz="1800" kern="0" dirty="0">
                <a:solidFill>
                  <a:srgbClr val="0000CC"/>
                </a:solidFill>
                <a:latin typeface="Times New Roman" panose="02020603050405020304" pitchFamily="18" charset="0"/>
                <a:cs typeface="Times New Roman" panose="02020603050405020304" pitchFamily="18" charset="0"/>
              </a:rPr>
              <a:t>余此类推。</a:t>
            </a:r>
          </a:p>
        </p:txBody>
      </p:sp>
      <p:pic>
        <p:nvPicPr>
          <p:cNvPr id="2" name="图片 1"/>
          <p:cNvPicPr>
            <a:picLocks noChangeAspect="1"/>
          </p:cNvPicPr>
          <p:nvPr/>
        </p:nvPicPr>
        <p:blipFill>
          <a:blip r:embed="rId3"/>
          <a:stretch>
            <a:fillRect/>
          </a:stretch>
        </p:blipFill>
        <p:spPr>
          <a:xfrm>
            <a:off x="3923928" y="1030700"/>
            <a:ext cx="4906308" cy="3600400"/>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dissolve">
                                      <p:cBhvr>
                                        <p:cTn id="7" dur="500"/>
                                        <p:tgtEl>
                                          <p:spTgt spid="6">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dissolve">
                                      <p:cBhvr>
                                        <p:cTn id="12" dur="500"/>
                                        <p:tgtEl>
                                          <p:spTgt spid="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9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 Box 55"/>
          <p:cNvSpPr txBox="1">
            <a:spLocks noChangeArrowheads="1"/>
          </p:cNvSpPr>
          <p:nvPr/>
        </p:nvSpPr>
        <p:spPr bwMode="auto">
          <a:xfrm>
            <a:off x="442913" y="247650"/>
            <a:ext cx="554513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9" tIns="45709" rIns="91419" bIns="45709">
            <a:spAutoFit/>
          </a:bodyPr>
          <a:lstStyle>
            <a:lvl1pPr>
              <a:defRPr b="1">
                <a:solidFill>
                  <a:schemeClr val="tx1"/>
                </a:solidFill>
                <a:latin typeface="Arial" panose="020B0604020202020204" pitchFamily="34" charset="0"/>
                <a:ea typeface="华文细黑" panose="02010600040101010101" pitchFamily="2" charset="-122"/>
              </a:defRPr>
            </a:lvl1pPr>
            <a:lvl2pPr marL="742950" indent="-285750">
              <a:defRPr b="1">
                <a:solidFill>
                  <a:schemeClr val="tx1"/>
                </a:solidFill>
                <a:latin typeface="Arial" panose="020B0604020202020204" pitchFamily="34" charset="0"/>
                <a:ea typeface="华文细黑" panose="02010600040101010101" pitchFamily="2" charset="-122"/>
              </a:defRPr>
            </a:lvl2pPr>
            <a:lvl3pPr marL="1143000" indent="-228600">
              <a:defRPr b="1">
                <a:solidFill>
                  <a:schemeClr val="tx1"/>
                </a:solidFill>
                <a:latin typeface="Arial" panose="020B0604020202020204" pitchFamily="34" charset="0"/>
                <a:ea typeface="华文细黑" panose="02010600040101010101" pitchFamily="2" charset="-122"/>
              </a:defRPr>
            </a:lvl3pPr>
            <a:lvl4pPr marL="1600200" indent="-228600">
              <a:defRPr b="1">
                <a:solidFill>
                  <a:schemeClr val="tx1"/>
                </a:solidFill>
                <a:latin typeface="Arial" panose="020B0604020202020204" pitchFamily="34" charset="0"/>
                <a:ea typeface="华文细黑" panose="02010600040101010101" pitchFamily="2" charset="-122"/>
              </a:defRPr>
            </a:lvl4pPr>
            <a:lvl5pPr marL="2057400" indent="-228600">
              <a:defRPr b="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9pPr>
          </a:lstStyle>
          <a:p>
            <a:pPr eaLnBrk="1" hangingPunct="1">
              <a:defRPr/>
            </a:pPr>
            <a:r>
              <a:rPr lang="en-US" altLang="zh-CN" sz="2800" dirty="0">
                <a:latin typeface="+mn-ea"/>
                <a:cs typeface="Times New Roman" panose="02020603050405020304" pitchFamily="18" charset="0"/>
              </a:rPr>
              <a:t>1.3.4</a:t>
            </a:r>
            <a:r>
              <a:rPr lang="en-US" altLang="zh-CN" sz="2400" dirty="0">
                <a:latin typeface="Times New Roman" panose="02020603050405020304" pitchFamily="18" charset="0"/>
                <a:ea typeface="+mn-ea"/>
                <a:cs typeface="Times New Roman" panose="02020603050405020304" pitchFamily="18" charset="0"/>
              </a:rPr>
              <a:t> </a:t>
            </a:r>
            <a:r>
              <a:rPr lang="zh-CN" altLang="en-US" sz="2800" dirty="0">
                <a:latin typeface="Times New Roman" panose="02020603050405020304" pitchFamily="18" charset="0"/>
                <a:ea typeface="+mn-ea"/>
                <a:cs typeface="Times New Roman" panose="02020603050405020304" pitchFamily="18" charset="0"/>
              </a:rPr>
              <a:t>元素性质变化的周期性</a:t>
            </a:r>
          </a:p>
        </p:txBody>
      </p:sp>
      <p:sp>
        <p:nvSpPr>
          <p:cNvPr id="8" name="文本框 7"/>
          <p:cNvSpPr txBox="1"/>
          <p:nvPr/>
        </p:nvSpPr>
        <p:spPr>
          <a:xfrm>
            <a:off x="971550" y="842963"/>
            <a:ext cx="5089525" cy="461962"/>
          </a:xfrm>
          <a:prstGeom prst="rect">
            <a:avLst/>
          </a:prstGeom>
          <a:noFill/>
        </p:spPr>
        <p:txBody>
          <a:bodyPr>
            <a:spAutoFit/>
          </a:bodyPr>
          <a:lstStyle/>
          <a:p>
            <a:pPr marL="342900" indent="-342900">
              <a:buClr>
                <a:schemeClr val="tx1"/>
              </a:buClr>
              <a:buFont typeface="Wingdings" panose="05000000000000000000" pitchFamily="2" charset="2"/>
              <a:buChar char="n"/>
              <a:defRPr/>
            </a:pPr>
            <a:r>
              <a:rPr lang="zh-CN" altLang="en-US" sz="2400" dirty="0">
                <a:solidFill>
                  <a:srgbClr val="FF0000"/>
                </a:solidFill>
                <a:latin typeface="Times New Roman" panose="02020603050405020304" pitchFamily="18" charset="0"/>
                <a:ea typeface="+mn-ea"/>
                <a:cs typeface="Times New Roman" panose="02020603050405020304" pitchFamily="18" charset="0"/>
              </a:rPr>
              <a:t> 电离能 </a:t>
            </a:r>
            <a:r>
              <a:rPr lang="en-US" altLang="zh-CN" sz="2400" dirty="0">
                <a:solidFill>
                  <a:srgbClr val="FF0000"/>
                </a:solidFill>
                <a:latin typeface="Times New Roman" panose="02020603050405020304" pitchFamily="18" charset="0"/>
                <a:ea typeface="+mn-ea"/>
                <a:cs typeface="Times New Roman" panose="02020603050405020304" pitchFamily="18" charset="0"/>
              </a:rPr>
              <a:t>(I)</a:t>
            </a:r>
            <a:endParaRPr lang="zh-CN" altLang="en-US" sz="2400" dirty="0">
              <a:solidFill>
                <a:srgbClr val="0000CC"/>
              </a:solidFill>
              <a:latin typeface="Times New Roman" panose="02020603050405020304" pitchFamily="18" charset="0"/>
              <a:ea typeface="+mn-ea"/>
              <a:cs typeface="Times New Roman" panose="02020603050405020304" pitchFamily="18" charset="0"/>
            </a:endParaRPr>
          </a:p>
        </p:txBody>
      </p:sp>
      <p:sp>
        <p:nvSpPr>
          <p:cNvPr id="9" name="Rectangle 2"/>
          <p:cNvSpPr txBox="1">
            <a:spLocks noChangeArrowheads="1"/>
          </p:cNvSpPr>
          <p:nvPr/>
        </p:nvSpPr>
        <p:spPr>
          <a:xfrm>
            <a:off x="539750" y="1203325"/>
            <a:ext cx="8235950" cy="935038"/>
          </a:xfrm>
          <a:prstGeom prst="rect">
            <a:avLst/>
          </a:prstGeom>
        </p:spPr>
        <p:txBody>
          <a:bodyPr/>
          <a:lstStyle>
            <a:lvl1pPr marL="166688" indent="-166688" algn="l" rtl="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sz="1900" b="1">
                <a:solidFill>
                  <a:schemeClr val="tx1"/>
                </a:solidFill>
                <a:latin typeface="+mn-lt"/>
                <a:ea typeface="+mn-ea"/>
                <a:cs typeface="+mn-cs"/>
              </a:defRPr>
            </a:lvl1pPr>
            <a:lvl2pPr marL="500063" indent="-166688" algn="l" rtl="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a:solidFill>
                  <a:schemeClr val="tx1"/>
                </a:solidFill>
                <a:latin typeface="+mn-lt"/>
                <a:ea typeface="+mn-ea"/>
                <a:cs typeface="+mn-cs"/>
              </a:defRPr>
            </a:lvl2pPr>
            <a:lvl3pPr marL="828675" indent="-160338" algn="l" rtl="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sz="1400">
                <a:solidFill>
                  <a:schemeClr val="tx1"/>
                </a:solidFill>
                <a:latin typeface="+mn-lt"/>
                <a:ea typeface="+mn-ea"/>
                <a:cs typeface="+mn-cs"/>
              </a:defRPr>
            </a:lvl3pPr>
            <a:lvl4pPr marL="1163638" indent="-166688" algn="l" rtl="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sz="1300">
                <a:solidFill>
                  <a:schemeClr val="tx1"/>
                </a:solidFill>
                <a:latin typeface="+mn-lt"/>
                <a:ea typeface="+mn-ea"/>
                <a:cs typeface="+mn-cs"/>
              </a:defRPr>
            </a:lvl4pPr>
            <a:lvl5pPr marL="1500188" indent="-169863" algn="l" rtl="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sz="1100">
                <a:solidFill>
                  <a:schemeClr val="tx1"/>
                </a:solidFill>
                <a:latin typeface="+mn-lt"/>
                <a:ea typeface="+mn-ea"/>
                <a:cs typeface="+mn-cs"/>
              </a:defRPr>
            </a:lvl5pPr>
            <a:lvl6pPr marL="1925853" indent="-170794" algn="l" rtl="0" fontAlgn="ctr">
              <a:lnSpc>
                <a:spcPct val="120000"/>
              </a:lnSpc>
              <a:spcBef>
                <a:spcPct val="20000"/>
              </a:spcBef>
              <a:spcAft>
                <a:spcPct val="0"/>
              </a:spcAft>
              <a:buClr>
                <a:schemeClr val="accent1"/>
              </a:buClr>
              <a:buSzPct val="60000"/>
              <a:buFont typeface="Wingdings" pitchFamily="2" charset="2"/>
              <a:buChar char="l"/>
              <a:defRPr sz="1100">
                <a:solidFill>
                  <a:schemeClr val="tx1"/>
                </a:solidFill>
                <a:latin typeface="+mn-lt"/>
                <a:ea typeface="+mn-ea"/>
                <a:cs typeface="+mn-cs"/>
              </a:defRPr>
            </a:lvl6pPr>
            <a:lvl7pPr marL="2349895" indent="-170794" algn="l" rtl="0" fontAlgn="ctr">
              <a:lnSpc>
                <a:spcPct val="120000"/>
              </a:lnSpc>
              <a:spcBef>
                <a:spcPct val="20000"/>
              </a:spcBef>
              <a:spcAft>
                <a:spcPct val="0"/>
              </a:spcAft>
              <a:buClr>
                <a:schemeClr val="accent1"/>
              </a:buClr>
              <a:buSzPct val="60000"/>
              <a:buFont typeface="Wingdings" pitchFamily="2" charset="2"/>
              <a:buChar char="l"/>
              <a:defRPr sz="1100">
                <a:solidFill>
                  <a:schemeClr val="tx1"/>
                </a:solidFill>
                <a:latin typeface="+mn-lt"/>
                <a:ea typeface="+mn-ea"/>
                <a:cs typeface="+mn-cs"/>
              </a:defRPr>
            </a:lvl7pPr>
            <a:lvl8pPr marL="2773937" indent="-170794" algn="l" rtl="0" fontAlgn="ctr">
              <a:lnSpc>
                <a:spcPct val="120000"/>
              </a:lnSpc>
              <a:spcBef>
                <a:spcPct val="20000"/>
              </a:spcBef>
              <a:spcAft>
                <a:spcPct val="0"/>
              </a:spcAft>
              <a:buClr>
                <a:schemeClr val="accent1"/>
              </a:buClr>
              <a:buSzPct val="60000"/>
              <a:buFont typeface="Wingdings" pitchFamily="2" charset="2"/>
              <a:buChar char="l"/>
              <a:defRPr sz="1100">
                <a:solidFill>
                  <a:schemeClr val="tx1"/>
                </a:solidFill>
                <a:latin typeface="+mn-lt"/>
                <a:ea typeface="+mn-ea"/>
                <a:cs typeface="+mn-cs"/>
              </a:defRPr>
            </a:lvl8pPr>
            <a:lvl9pPr marL="3197976" indent="-170794" algn="l" rtl="0" fontAlgn="ctr">
              <a:lnSpc>
                <a:spcPct val="120000"/>
              </a:lnSpc>
              <a:spcBef>
                <a:spcPct val="20000"/>
              </a:spcBef>
              <a:spcAft>
                <a:spcPct val="0"/>
              </a:spcAft>
              <a:buClr>
                <a:schemeClr val="accent1"/>
              </a:buClr>
              <a:buSzPct val="60000"/>
              <a:buFont typeface="Wingdings" pitchFamily="2" charset="2"/>
              <a:buChar char="l"/>
              <a:defRPr sz="1100">
                <a:solidFill>
                  <a:schemeClr val="tx1"/>
                </a:solidFill>
                <a:latin typeface="+mn-lt"/>
                <a:ea typeface="+mn-ea"/>
                <a:cs typeface="+mn-cs"/>
              </a:defRPr>
            </a:lvl9pPr>
          </a:lstStyle>
          <a:p>
            <a:pPr>
              <a:buFont typeface="Wingdings" panose="05000000000000000000" pitchFamily="2" charset="2"/>
              <a:buNone/>
              <a:defRPr/>
            </a:pPr>
            <a:r>
              <a:rPr lang="zh-CN" altLang="en-US" sz="2400" kern="0" dirty="0">
                <a:solidFill>
                  <a:srgbClr val="0000CC"/>
                </a:solidFill>
                <a:latin typeface="黑体" pitchFamily="2" charset="-122"/>
                <a:ea typeface="黑体" pitchFamily="2" charset="-122"/>
              </a:rPr>
              <a:t>     </a:t>
            </a:r>
            <a:r>
              <a:rPr lang="zh-CN" altLang="en-US" sz="2000" kern="0" dirty="0">
                <a:solidFill>
                  <a:srgbClr val="0000CC"/>
                </a:solidFill>
                <a:latin typeface="+mn-ea"/>
              </a:rPr>
              <a:t>随着失去电子数的增加，其电离能依次</a:t>
            </a:r>
            <a:r>
              <a:rPr lang="zh-CN" altLang="en-US" sz="2000" kern="0" dirty="0">
                <a:solidFill>
                  <a:srgbClr val="FF0000"/>
                </a:solidFill>
                <a:latin typeface="+mn-ea"/>
              </a:rPr>
              <a:t>增大</a:t>
            </a:r>
            <a:r>
              <a:rPr lang="zh-CN" altLang="en-US" sz="2000" kern="0" dirty="0">
                <a:solidFill>
                  <a:srgbClr val="0000CC"/>
                </a:solidFill>
                <a:latin typeface="+mn-ea"/>
              </a:rPr>
              <a:t>。电离能的大小，反映了原子失去电子变成正离子的难易。</a:t>
            </a:r>
          </a:p>
        </p:txBody>
      </p:sp>
      <p:sp>
        <p:nvSpPr>
          <p:cNvPr id="10" name="Text Box 3"/>
          <p:cNvSpPr txBox="1">
            <a:spLocks noChangeArrowheads="1"/>
          </p:cNvSpPr>
          <p:nvPr/>
        </p:nvSpPr>
        <p:spPr bwMode="auto">
          <a:xfrm>
            <a:off x="1258888" y="2714625"/>
            <a:ext cx="8137525" cy="431800"/>
          </a:xfrm>
          <a:prstGeom prst="rect">
            <a:avLst/>
          </a:prstGeom>
          <a:noFill/>
          <a:ln w="9525">
            <a:noFill/>
            <a:miter lim="800000"/>
            <a:headEnd/>
            <a:tailEnd/>
          </a:ln>
        </p:spPr>
        <p:txBody>
          <a:bodyPr>
            <a:spAutoFit/>
          </a:bodyPr>
          <a:lstStyle/>
          <a:p>
            <a:pPr>
              <a:spcBef>
                <a:spcPct val="20000"/>
              </a:spcBef>
              <a:buClr>
                <a:schemeClr val="hlink"/>
              </a:buClr>
              <a:buSzPct val="60000"/>
              <a:buFont typeface="Wingdings" pitchFamily="2" charset="2"/>
              <a:buNone/>
              <a:defRPr/>
            </a:pPr>
            <a:r>
              <a:rPr lang="en-US" altLang="zh-CN" sz="2200" dirty="0">
                <a:solidFill>
                  <a:srgbClr val="FF0000"/>
                </a:solidFill>
                <a:latin typeface="Times New Roman" panose="02020603050405020304" pitchFamily="18" charset="0"/>
                <a:ea typeface="+mn-ea"/>
                <a:cs typeface="Times New Roman" panose="02020603050405020304" pitchFamily="18" charset="0"/>
              </a:rPr>
              <a:t>I</a:t>
            </a:r>
            <a:r>
              <a:rPr lang="en-US" altLang="zh-CN" sz="2200" baseline="-25000" dirty="0">
                <a:solidFill>
                  <a:srgbClr val="FF0000"/>
                </a:solidFill>
                <a:latin typeface="Times New Roman" panose="02020603050405020304" pitchFamily="18" charset="0"/>
                <a:ea typeface="+mn-ea"/>
                <a:cs typeface="Times New Roman" panose="02020603050405020304" pitchFamily="18" charset="0"/>
              </a:rPr>
              <a:t>1</a:t>
            </a:r>
            <a:r>
              <a:rPr lang="en-US" altLang="zh-CN" sz="2200" baseline="-25000" dirty="0">
                <a:latin typeface="Times New Roman" panose="02020603050405020304" pitchFamily="18" charset="0"/>
                <a:ea typeface="+mn-ea"/>
                <a:cs typeface="Times New Roman" panose="02020603050405020304" pitchFamily="18" charset="0"/>
              </a:rPr>
              <a:t> </a:t>
            </a:r>
            <a:r>
              <a:rPr lang="zh-CN" altLang="en-US" sz="2200" dirty="0">
                <a:latin typeface="Times New Roman" panose="02020603050405020304" pitchFamily="18" charset="0"/>
                <a:ea typeface="+mn-ea"/>
                <a:cs typeface="Times New Roman" panose="02020603050405020304" pitchFamily="18" charset="0"/>
              </a:rPr>
              <a:t>越大，原子越难失去电子，元素的金属性越弱。</a:t>
            </a:r>
          </a:p>
        </p:txBody>
      </p:sp>
      <p:sp>
        <p:nvSpPr>
          <p:cNvPr id="11" name="Text Box 4"/>
          <p:cNvSpPr txBox="1">
            <a:spLocks noChangeArrowheads="1"/>
          </p:cNvSpPr>
          <p:nvPr/>
        </p:nvSpPr>
        <p:spPr bwMode="auto">
          <a:xfrm>
            <a:off x="1258888" y="2181225"/>
            <a:ext cx="7920037" cy="430213"/>
          </a:xfrm>
          <a:prstGeom prst="rect">
            <a:avLst/>
          </a:prstGeom>
          <a:noFill/>
          <a:ln w="9525">
            <a:noFill/>
            <a:miter lim="800000"/>
            <a:headEnd/>
            <a:tailEnd/>
          </a:ln>
        </p:spPr>
        <p:txBody>
          <a:bodyPr>
            <a:spAutoFit/>
          </a:bodyPr>
          <a:lstStyle/>
          <a:p>
            <a:pPr>
              <a:spcBef>
                <a:spcPct val="50000"/>
              </a:spcBef>
              <a:defRPr/>
            </a:pPr>
            <a:r>
              <a:rPr lang="en-US" altLang="zh-CN" sz="2200" dirty="0">
                <a:solidFill>
                  <a:srgbClr val="FF0000"/>
                </a:solidFill>
                <a:latin typeface="Times New Roman" panose="02020603050405020304" pitchFamily="18" charset="0"/>
                <a:ea typeface="+mn-ea"/>
                <a:cs typeface="Times New Roman" panose="02020603050405020304" pitchFamily="18" charset="0"/>
              </a:rPr>
              <a:t>I</a:t>
            </a:r>
            <a:r>
              <a:rPr lang="en-US" altLang="zh-CN" sz="2200" baseline="-25000" dirty="0">
                <a:solidFill>
                  <a:srgbClr val="FF0000"/>
                </a:solidFill>
                <a:latin typeface="Times New Roman" panose="02020603050405020304" pitchFamily="18" charset="0"/>
                <a:ea typeface="+mn-ea"/>
                <a:cs typeface="Times New Roman" panose="02020603050405020304" pitchFamily="18" charset="0"/>
              </a:rPr>
              <a:t>1</a:t>
            </a:r>
            <a:r>
              <a:rPr lang="en-US" altLang="zh-CN" sz="2200" baseline="-25000" dirty="0">
                <a:latin typeface="Times New Roman" panose="02020603050405020304" pitchFamily="18" charset="0"/>
                <a:ea typeface="+mn-ea"/>
                <a:cs typeface="Times New Roman" panose="02020603050405020304" pitchFamily="18" charset="0"/>
              </a:rPr>
              <a:t> </a:t>
            </a:r>
            <a:r>
              <a:rPr lang="zh-CN" altLang="en-US" sz="2200" dirty="0">
                <a:latin typeface="Times New Roman" panose="02020603050405020304" pitchFamily="18" charset="0"/>
                <a:ea typeface="+mn-ea"/>
                <a:cs typeface="Times New Roman" panose="02020603050405020304" pitchFamily="18" charset="0"/>
              </a:rPr>
              <a:t>越小，原子越易失去电子，元素的金属性越强。</a:t>
            </a:r>
          </a:p>
        </p:txBody>
      </p:sp>
      <p:sp>
        <p:nvSpPr>
          <p:cNvPr id="12" name="Rectangle 2"/>
          <p:cNvSpPr txBox="1">
            <a:spLocks noChangeArrowheads="1"/>
          </p:cNvSpPr>
          <p:nvPr/>
        </p:nvSpPr>
        <p:spPr bwMode="auto">
          <a:xfrm>
            <a:off x="611188" y="3762375"/>
            <a:ext cx="3130550" cy="1108075"/>
          </a:xfrm>
          <a:prstGeom prst="rect">
            <a:avLst/>
          </a:prstGeom>
          <a:noFill/>
          <a:ln w="9525">
            <a:noFill/>
            <a:miter lim="800000"/>
            <a:headEnd/>
            <a:tailEnd/>
          </a:ln>
        </p:spPr>
        <p:txBody>
          <a:bodyPr/>
          <a:lstStyle>
            <a:lvl1pPr marL="342900" indent="-342900" algn="l" rtl="0" eaLnBrk="0" fontAlgn="base" hangingPunct="0">
              <a:spcBef>
                <a:spcPct val="20000"/>
              </a:spcBef>
              <a:spcAft>
                <a:spcPct val="0"/>
              </a:spcAft>
              <a:buClr>
                <a:schemeClr val="bg2"/>
              </a:buClr>
              <a:buSzPct val="75000"/>
              <a:buFont typeface="Wingdings"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bg2"/>
              </a:buClr>
              <a:buSzPct val="65000"/>
              <a:buFont typeface="Wingdings"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70000"/>
              <a:buFont typeface="Wingdings"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bg2"/>
              </a:buClr>
              <a:buFont typeface="Wingdings" pitchFamily="2" charset="2"/>
              <a:buChar char="§"/>
              <a:defRPr sz="2000">
                <a:solidFill>
                  <a:schemeClr val="tx1"/>
                </a:solidFill>
                <a:latin typeface="+mn-lt"/>
                <a:ea typeface="+mn-ea"/>
              </a:defRPr>
            </a:lvl5pPr>
            <a:lvl6pPr marL="2514600" indent="-228600" algn="l" rtl="0" fontAlgn="base">
              <a:spcBef>
                <a:spcPct val="20000"/>
              </a:spcBef>
              <a:spcAft>
                <a:spcPct val="0"/>
              </a:spcAft>
              <a:buClr>
                <a:schemeClr val="bg2"/>
              </a:buClr>
              <a:buFont typeface="Wingdings" pitchFamily="2" charset="2"/>
              <a:buChar char="§"/>
              <a:defRPr sz="2000">
                <a:solidFill>
                  <a:schemeClr val="tx1"/>
                </a:solidFill>
                <a:latin typeface="+mn-lt"/>
                <a:ea typeface="+mn-ea"/>
              </a:defRPr>
            </a:lvl6pPr>
            <a:lvl7pPr marL="2971800" indent="-228600" algn="l" rtl="0" fontAlgn="base">
              <a:spcBef>
                <a:spcPct val="20000"/>
              </a:spcBef>
              <a:spcAft>
                <a:spcPct val="0"/>
              </a:spcAft>
              <a:buClr>
                <a:schemeClr val="bg2"/>
              </a:buClr>
              <a:buFont typeface="Wingdings" pitchFamily="2" charset="2"/>
              <a:buChar char="§"/>
              <a:defRPr sz="2000">
                <a:solidFill>
                  <a:schemeClr val="tx1"/>
                </a:solidFill>
                <a:latin typeface="+mn-lt"/>
                <a:ea typeface="+mn-ea"/>
              </a:defRPr>
            </a:lvl7pPr>
            <a:lvl8pPr marL="3429000" indent="-228600" algn="l" rtl="0" fontAlgn="base">
              <a:spcBef>
                <a:spcPct val="20000"/>
              </a:spcBef>
              <a:spcAft>
                <a:spcPct val="0"/>
              </a:spcAft>
              <a:buClr>
                <a:schemeClr val="bg2"/>
              </a:buClr>
              <a:buFont typeface="Wingdings" pitchFamily="2" charset="2"/>
              <a:buChar char="§"/>
              <a:defRPr sz="2000">
                <a:solidFill>
                  <a:schemeClr val="tx1"/>
                </a:solidFill>
                <a:latin typeface="+mn-lt"/>
                <a:ea typeface="+mn-ea"/>
              </a:defRPr>
            </a:lvl8pPr>
            <a:lvl9pPr marL="3886200" indent="-228600" algn="l" rtl="0" fontAlgn="base">
              <a:spcBef>
                <a:spcPct val="20000"/>
              </a:spcBef>
              <a:spcAft>
                <a:spcPct val="0"/>
              </a:spcAft>
              <a:buClr>
                <a:schemeClr val="bg2"/>
              </a:buClr>
              <a:buFont typeface="Wingdings" pitchFamily="2" charset="2"/>
              <a:buChar char="§"/>
              <a:defRPr sz="2000">
                <a:solidFill>
                  <a:schemeClr val="tx1"/>
                </a:solidFill>
                <a:latin typeface="+mn-lt"/>
                <a:ea typeface="+mn-ea"/>
              </a:defRPr>
            </a:lvl9pPr>
          </a:lstStyle>
          <a:p>
            <a:pPr lvl="1">
              <a:defRPr/>
            </a:pPr>
            <a:r>
              <a:rPr lang="zh-CN" altLang="en-US" sz="2000" kern="0" dirty="0">
                <a:solidFill>
                  <a:srgbClr val="0000CC"/>
                </a:solidFill>
                <a:latin typeface="+mn-ea"/>
              </a:rPr>
              <a:t> 原子的核电荷</a:t>
            </a:r>
          </a:p>
          <a:p>
            <a:pPr lvl="1">
              <a:defRPr/>
            </a:pPr>
            <a:r>
              <a:rPr lang="zh-CN" altLang="en-US" sz="2000" kern="0" dirty="0">
                <a:solidFill>
                  <a:srgbClr val="0000CC"/>
                </a:solidFill>
                <a:latin typeface="+mn-ea"/>
              </a:rPr>
              <a:t> 原子半径</a:t>
            </a:r>
          </a:p>
          <a:p>
            <a:pPr lvl="1">
              <a:defRPr/>
            </a:pPr>
            <a:r>
              <a:rPr lang="zh-CN" altLang="en-US" sz="2000" kern="0" dirty="0">
                <a:solidFill>
                  <a:srgbClr val="0000CC"/>
                </a:solidFill>
                <a:latin typeface="+mn-ea"/>
              </a:rPr>
              <a:t> 原子的电子层结构</a:t>
            </a:r>
          </a:p>
        </p:txBody>
      </p:sp>
      <p:sp>
        <p:nvSpPr>
          <p:cNvPr id="13" name="Rectangle 5"/>
          <p:cNvSpPr txBox="1">
            <a:spLocks noChangeArrowheads="1"/>
          </p:cNvSpPr>
          <p:nvPr/>
        </p:nvSpPr>
        <p:spPr>
          <a:xfrm>
            <a:off x="971550" y="3227388"/>
            <a:ext cx="4162425" cy="534987"/>
          </a:xfrm>
          <a:prstGeom prst="rect">
            <a:avLst/>
          </a:prstGeom>
          <a:noFill/>
        </p:spPr>
        <p:txBody>
          <a:bodyPr/>
          <a:lstStyle>
            <a:lvl1pPr algn="l" rtl="0" eaLnBrk="0" fontAlgn="base" hangingPunct="0">
              <a:spcBef>
                <a:spcPct val="0"/>
              </a:spcBef>
              <a:spcAft>
                <a:spcPct val="0"/>
              </a:spcAft>
              <a:defRPr sz="2600" b="1">
                <a:solidFill>
                  <a:schemeClr val="tx1"/>
                </a:solidFill>
                <a:latin typeface="+mj-lt"/>
                <a:ea typeface="+mj-ea"/>
                <a:cs typeface="+mj-cs"/>
              </a:defRPr>
            </a:lvl1pPr>
            <a:lvl2pPr algn="l" rtl="0" eaLnBrk="0" fontAlgn="base" hangingPunct="0">
              <a:spcBef>
                <a:spcPct val="0"/>
              </a:spcBef>
              <a:spcAft>
                <a:spcPct val="0"/>
              </a:spcAft>
              <a:defRPr sz="2600" b="1">
                <a:solidFill>
                  <a:schemeClr val="tx1"/>
                </a:solidFill>
                <a:latin typeface="Arial" charset="0"/>
                <a:ea typeface="微软雅黑" pitchFamily="34" charset="-122"/>
                <a:cs typeface="宋体" pitchFamily="2" charset="-122"/>
              </a:defRPr>
            </a:lvl2pPr>
            <a:lvl3pPr algn="l" rtl="0" eaLnBrk="0" fontAlgn="base" hangingPunct="0">
              <a:spcBef>
                <a:spcPct val="0"/>
              </a:spcBef>
              <a:spcAft>
                <a:spcPct val="0"/>
              </a:spcAft>
              <a:defRPr sz="2600" b="1">
                <a:solidFill>
                  <a:schemeClr val="tx1"/>
                </a:solidFill>
                <a:latin typeface="Arial" charset="0"/>
                <a:ea typeface="微软雅黑" pitchFamily="34" charset="-122"/>
                <a:cs typeface="宋体" pitchFamily="2" charset="-122"/>
              </a:defRPr>
            </a:lvl3pPr>
            <a:lvl4pPr algn="l" rtl="0" eaLnBrk="0" fontAlgn="base" hangingPunct="0">
              <a:spcBef>
                <a:spcPct val="0"/>
              </a:spcBef>
              <a:spcAft>
                <a:spcPct val="0"/>
              </a:spcAft>
              <a:defRPr sz="2600" b="1">
                <a:solidFill>
                  <a:schemeClr val="tx1"/>
                </a:solidFill>
                <a:latin typeface="Arial" charset="0"/>
                <a:ea typeface="微软雅黑" pitchFamily="34" charset="-122"/>
                <a:cs typeface="宋体" pitchFamily="2" charset="-122"/>
              </a:defRPr>
            </a:lvl4pPr>
            <a:lvl5pPr algn="l" rtl="0" eaLnBrk="0" fontAlgn="base" hangingPunct="0">
              <a:spcBef>
                <a:spcPct val="0"/>
              </a:spcBef>
              <a:spcAft>
                <a:spcPct val="0"/>
              </a:spcAft>
              <a:defRPr sz="2600" b="1">
                <a:solidFill>
                  <a:schemeClr val="tx1"/>
                </a:solidFill>
                <a:latin typeface="Arial" charset="0"/>
                <a:ea typeface="微软雅黑" pitchFamily="34" charset="-122"/>
                <a:cs typeface="宋体" pitchFamily="2" charset="-122"/>
              </a:defRPr>
            </a:lvl5pPr>
            <a:lvl6pPr marL="424041" algn="l" rtl="0" fontAlgn="base">
              <a:spcBef>
                <a:spcPct val="0"/>
              </a:spcBef>
              <a:spcAft>
                <a:spcPct val="0"/>
              </a:spcAft>
              <a:defRPr sz="2600" b="1">
                <a:solidFill>
                  <a:schemeClr val="tx1"/>
                </a:solidFill>
                <a:latin typeface="Arial" charset="0"/>
                <a:ea typeface="微软雅黑" pitchFamily="34" charset="-122"/>
                <a:cs typeface="宋体" pitchFamily="2" charset="-122"/>
              </a:defRPr>
            </a:lvl6pPr>
            <a:lvl7pPr marL="848081" algn="l" rtl="0" fontAlgn="base">
              <a:spcBef>
                <a:spcPct val="0"/>
              </a:spcBef>
              <a:spcAft>
                <a:spcPct val="0"/>
              </a:spcAft>
              <a:defRPr sz="2600" b="1">
                <a:solidFill>
                  <a:schemeClr val="tx1"/>
                </a:solidFill>
                <a:latin typeface="Arial" charset="0"/>
                <a:ea typeface="微软雅黑" pitchFamily="34" charset="-122"/>
                <a:cs typeface="宋体" pitchFamily="2" charset="-122"/>
              </a:defRPr>
            </a:lvl7pPr>
            <a:lvl8pPr marL="1272122" algn="l" rtl="0" fontAlgn="base">
              <a:spcBef>
                <a:spcPct val="0"/>
              </a:spcBef>
              <a:spcAft>
                <a:spcPct val="0"/>
              </a:spcAft>
              <a:defRPr sz="2600" b="1">
                <a:solidFill>
                  <a:schemeClr val="tx1"/>
                </a:solidFill>
                <a:latin typeface="Arial" charset="0"/>
                <a:ea typeface="微软雅黑" pitchFamily="34" charset="-122"/>
                <a:cs typeface="宋体" pitchFamily="2" charset="-122"/>
              </a:defRPr>
            </a:lvl8pPr>
            <a:lvl9pPr marL="1696164" algn="l" rtl="0" fontAlgn="base">
              <a:spcBef>
                <a:spcPct val="0"/>
              </a:spcBef>
              <a:spcAft>
                <a:spcPct val="0"/>
              </a:spcAft>
              <a:defRPr sz="2600" b="1">
                <a:solidFill>
                  <a:schemeClr val="tx1"/>
                </a:solidFill>
                <a:latin typeface="Arial" charset="0"/>
                <a:ea typeface="微软雅黑" pitchFamily="34" charset="-122"/>
                <a:cs typeface="宋体" pitchFamily="2" charset="-122"/>
              </a:defRPr>
            </a:lvl9pPr>
          </a:lstStyle>
          <a:p>
            <a:pPr marL="342900" indent="-342900">
              <a:buClr>
                <a:schemeClr val="tx1"/>
              </a:buClr>
              <a:buFont typeface="Wingdings" panose="05000000000000000000" pitchFamily="2" charset="2"/>
              <a:buChar char="n"/>
              <a:defRPr/>
            </a:pPr>
            <a:r>
              <a:rPr lang="zh-CN" altLang="en-US" sz="2400" kern="0" dirty="0">
                <a:solidFill>
                  <a:srgbClr val="FF0000"/>
                </a:solidFill>
                <a:latin typeface="+mn-ea"/>
                <a:ea typeface="+mn-ea"/>
              </a:rPr>
              <a:t> 电离能的大小主要取决于</a:t>
            </a:r>
            <a:r>
              <a:rPr lang="en-US" altLang="zh-CN" sz="2400" kern="0" dirty="0">
                <a:solidFill>
                  <a:srgbClr val="FF0000"/>
                </a:solidFill>
                <a:latin typeface="+mn-ea"/>
                <a:ea typeface="+mn-ea"/>
              </a:rPr>
              <a:t>:</a:t>
            </a:r>
          </a:p>
        </p:txBody>
      </p:sp>
      <p:pic>
        <p:nvPicPr>
          <p:cNvPr id="2" name="图片 1"/>
          <p:cNvPicPr>
            <a:picLocks noChangeAspect="1"/>
          </p:cNvPicPr>
          <p:nvPr/>
        </p:nvPicPr>
        <p:blipFill>
          <a:blip r:embed="rId3"/>
          <a:stretch>
            <a:fillRect/>
          </a:stretch>
        </p:blipFill>
        <p:spPr>
          <a:xfrm>
            <a:off x="611560" y="827939"/>
            <a:ext cx="7926167" cy="2463891"/>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dissolve">
                                      <p:cBhvr>
                                        <p:cTn id="7" dur="500"/>
                                        <p:tgtEl>
                                          <p:spTgt spid="9">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box(in)">
                                      <p:cBhvr>
                                        <p:cTn id="12" dur="500"/>
                                        <p:tgtEl>
                                          <p:spTgt spid="11"/>
                                        </p:tgtEl>
                                      </p:cBhvr>
                                    </p:animEffect>
                                  </p:childTnLst>
                                </p:cTn>
                              </p:par>
                              <p:par>
                                <p:cTn id="13" presetID="4" presetClass="entr" presetSubtype="16"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box(in)">
                                      <p:cBhvr>
                                        <p:cTn id="15" dur="500"/>
                                        <p:tgtEl>
                                          <p:spTgt spid="10"/>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dissolve">
                                      <p:cBhvr>
                                        <p:cTn id="18" dur="500"/>
                                        <p:tgtEl>
                                          <p:spTgt spid="13"/>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12">
                                            <p:txEl>
                                              <p:pRg st="0" end="0"/>
                                            </p:txEl>
                                          </p:spTgt>
                                        </p:tgtEl>
                                        <p:attrNameLst>
                                          <p:attrName>style.visibility</p:attrName>
                                        </p:attrNameLst>
                                      </p:cBhvr>
                                      <p:to>
                                        <p:strVal val="visible"/>
                                      </p:to>
                                    </p:set>
                                    <p:animEffect transition="in" filter="dissolve">
                                      <p:cBhvr>
                                        <p:cTn id="23" dur="500"/>
                                        <p:tgtEl>
                                          <p:spTgt spid="12">
                                            <p:txEl>
                                              <p:pRg st="0" end="0"/>
                                            </p:txEl>
                                          </p:spTgt>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12">
                                            <p:txEl>
                                              <p:pRg st="1" end="1"/>
                                            </p:txEl>
                                          </p:spTgt>
                                        </p:tgtEl>
                                        <p:attrNameLst>
                                          <p:attrName>style.visibility</p:attrName>
                                        </p:attrNameLst>
                                      </p:cBhvr>
                                      <p:to>
                                        <p:strVal val="visible"/>
                                      </p:to>
                                    </p:set>
                                    <p:animEffect transition="in" filter="dissolve">
                                      <p:cBhvr>
                                        <p:cTn id="26" dur="500"/>
                                        <p:tgtEl>
                                          <p:spTgt spid="12">
                                            <p:txEl>
                                              <p:pRg st="1" end="1"/>
                                            </p:txEl>
                                          </p:spTgt>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12">
                                            <p:txEl>
                                              <p:pRg st="2" end="2"/>
                                            </p:txEl>
                                          </p:spTgt>
                                        </p:tgtEl>
                                        <p:attrNameLst>
                                          <p:attrName>style.visibility</p:attrName>
                                        </p:attrNameLst>
                                      </p:cBhvr>
                                      <p:to>
                                        <p:strVal val="visible"/>
                                      </p:to>
                                    </p:set>
                                    <p:animEffect transition="in" filter="dissolve">
                                      <p:cBhvr>
                                        <p:cTn id="29" dur="500"/>
                                        <p:tgtEl>
                                          <p:spTgt spid="12">
                                            <p:txEl>
                                              <p:pRg st="2" end="2"/>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2"/>
                                        </p:tgtEl>
                                        <p:attrNameLst>
                                          <p:attrName>style.visibility</p:attrName>
                                        </p:attrNameLst>
                                      </p:cBhvr>
                                      <p:to>
                                        <p:strVal val="visible"/>
                                      </p:to>
                                    </p:set>
                                    <p:animEffect transition="in" filter="fade">
                                      <p:cBhvr>
                                        <p:cTn id="3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P spid="10" grpId="0"/>
      <p:bldP spid="11" grpId="0"/>
      <p:bldP spid="12" grpId="0" build="p"/>
      <p:bldP spid="13" grpId="0"/>
    </p:bldLst>
  </p:timing>
</p:sld>
</file>

<file path=ppt/slides/slide9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 Box 55"/>
          <p:cNvSpPr txBox="1">
            <a:spLocks noChangeArrowheads="1"/>
          </p:cNvSpPr>
          <p:nvPr/>
        </p:nvSpPr>
        <p:spPr bwMode="auto">
          <a:xfrm>
            <a:off x="442913" y="247650"/>
            <a:ext cx="554513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9" tIns="45709" rIns="91419" bIns="45709">
            <a:spAutoFit/>
          </a:bodyPr>
          <a:lstStyle>
            <a:lvl1pPr>
              <a:defRPr b="1">
                <a:solidFill>
                  <a:schemeClr val="tx1"/>
                </a:solidFill>
                <a:latin typeface="Arial" panose="020B0604020202020204" pitchFamily="34" charset="0"/>
                <a:ea typeface="华文细黑" panose="02010600040101010101" pitchFamily="2" charset="-122"/>
              </a:defRPr>
            </a:lvl1pPr>
            <a:lvl2pPr marL="742950" indent="-285750">
              <a:defRPr b="1">
                <a:solidFill>
                  <a:schemeClr val="tx1"/>
                </a:solidFill>
                <a:latin typeface="Arial" panose="020B0604020202020204" pitchFamily="34" charset="0"/>
                <a:ea typeface="华文细黑" panose="02010600040101010101" pitchFamily="2" charset="-122"/>
              </a:defRPr>
            </a:lvl2pPr>
            <a:lvl3pPr marL="1143000" indent="-228600">
              <a:defRPr b="1">
                <a:solidFill>
                  <a:schemeClr val="tx1"/>
                </a:solidFill>
                <a:latin typeface="Arial" panose="020B0604020202020204" pitchFamily="34" charset="0"/>
                <a:ea typeface="华文细黑" panose="02010600040101010101" pitchFamily="2" charset="-122"/>
              </a:defRPr>
            </a:lvl3pPr>
            <a:lvl4pPr marL="1600200" indent="-228600">
              <a:defRPr b="1">
                <a:solidFill>
                  <a:schemeClr val="tx1"/>
                </a:solidFill>
                <a:latin typeface="Arial" panose="020B0604020202020204" pitchFamily="34" charset="0"/>
                <a:ea typeface="华文细黑" panose="02010600040101010101" pitchFamily="2" charset="-122"/>
              </a:defRPr>
            </a:lvl4pPr>
            <a:lvl5pPr marL="2057400" indent="-228600">
              <a:defRPr b="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9pPr>
          </a:lstStyle>
          <a:p>
            <a:pPr eaLnBrk="1" hangingPunct="1">
              <a:defRPr/>
            </a:pPr>
            <a:r>
              <a:rPr lang="en-US" altLang="zh-CN" sz="2800" dirty="0">
                <a:latin typeface="+mn-ea"/>
                <a:cs typeface="Times New Roman" panose="02020603050405020304" pitchFamily="18" charset="0"/>
              </a:rPr>
              <a:t>1.3.4</a:t>
            </a:r>
            <a:r>
              <a:rPr lang="en-US" altLang="zh-CN" sz="2400" dirty="0">
                <a:latin typeface="Times New Roman" panose="02020603050405020304" pitchFamily="18" charset="0"/>
                <a:ea typeface="+mn-ea"/>
                <a:cs typeface="Times New Roman" panose="02020603050405020304" pitchFamily="18" charset="0"/>
              </a:rPr>
              <a:t> </a:t>
            </a:r>
            <a:r>
              <a:rPr lang="zh-CN" altLang="en-US" sz="2800" dirty="0">
                <a:latin typeface="Times New Roman" panose="02020603050405020304" pitchFamily="18" charset="0"/>
                <a:ea typeface="+mn-ea"/>
                <a:cs typeface="Times New Roman" panose="02020603050405020304" pitchFamily="18" charset="0"/>
              </a:rPr>
              <a:t>元素性质变化的周期性</a:t>
            </a:r>
          </a:p>
        </p:txBody>
      </p:sp>
      <p:sp>
        <p:nvSpPr>
          <p:cNvPr id="8" name="文本框 7"/>
          <p:cNvSpPr txBox="1"/>
          <p:nvPr/>
        </p:nvSpPr>
        <p:spPr>
          <a:xfrm>
            <a:off x="995363" y="903288"/>
            <a:ext cx="5089525" cy="461962"/>
          </a:xfrm>
          <a:prstGeom prst="rect">
            <a:avLst/>
          </a:prstGeom>
          <a:noFill/>
        </p:spPr>
        <p:txBody>
          <a:bodyPr>
            <a:spAutoFit/>
          </a:bodyPr>
          <a:lstStyle/>
          <a:p>
            <a:pPr marL="342900" indent="-342900">
              <a:buClr>
                <a:schemeClr val="tx1"/>
              </a:buClr>
              <a:buFont typeface="Wingdings" panose="05000000000000000000" pitchFamily="2" charset="2"/>
              <a:buChar char="n"/>
              <a:defRPr/>
            </a:pPr>
            <a:r>
              <a:rPr lang="zh-CN" altLang="en-US" sz="2400" dirty="0">
                <a:solidFill>
                  <a:srgbClr val="FF0000"/>
                </a:solidFill>
                <a:latin typeface="Times New Roman" panose="02020603050405020304" pitchFamily="18" charset="0"/>
                <a:ea typeface="+mn-ea"/>
                <a:cs typeface="Times New Roman" panose="02020603050405020304" pitchFamily="18" charset="0"/>
              </a:rPr>
              <a:t> 电离能 </a:t>
            </a:r>
            <a:r>
              <a:rPr lang="en-US" altLang="zh-CN" sz="2400" dirty="0">
                <a:solidFill>
                  <a:srgbClr val="FF0000"/>
                </a:solidFill>
                <a:latin typeface="Times New Roman" panose="02020603050405020304" pitchFamily="18" charset="0"/>
                <a:ea typeface="+mn-ea"/>
                <a:cs typeface="Times New Roman" panose="02020603050405020304" pitchFamily="18" charset="0"/>
              </a:rPr>
              <a:t>(I)</a:t>
            </a:r>
            <a:r>
              <a:rPr lang="en-US" altLang="zh-CN" sz="2400" dirty="0">
                <a:solidFill>
                  <a:srgbClr val="FF0000"/>
                </a:solidFill>
                <a:latin typeface="+mn-ea"/>
              </a:rPr>
              <a:t> ---</a:t>
            </a:r>
            <a:r>
              <a:rPr lang="zh-CN" altLang="en-US" sz="2400" dirty="0">
                <a:solidFill>
                  <a:srgbClr val="0000CC"/>
                </a:solidFill>
                <a:latin typeface="+mn-ea"/>
                <a:ea typeface="+mn-ea"/>
              </a:rPr>
              <a:t>思考题</a:t>
            </a:r>
          </a:p>
        </p:txBody>
      </p:sp>
      <p:sp>
        <p:nvSpPr>
          <p:cNvPr id="9" name="Rectangle 3"/>
          <p:cNvSpPr txBox="1">
            <a:spLocks noChangeArrowheads="1"/>
          </p:cNvSpPr>
          <p:nvPr/>
        </p:nvSpPr>
        <p:spPr>
          <a:xfrm>
            <a:off x="755650" y="1512888"/>
            <a:ext cx="7561263" cy="2232025"/>
          </a:xfrm>
          <a:prstGeom prst="rect">
            <a:avLst/>
          </a:prstGeom>
        </p:spPr>
        <p:txBody>
          <a:bodyPr/>
          <a:lstStyle>
            <a:lvl1pPr marL="166688" indent="-166688" algn="l" rtl="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sz="1900" b="1">
                <a:solidFill>
                  <a:schemeClr val="tx1"/>
                </a:solidFill>
                <a:latin typeface="+mn-lt"/>
                <a:ea typeface="+mn-ea"/>
                <a:cs typeface="+mn-cs"/>
              </a:defRPr>
            </a:lvl1pPr>
            <a:lvl2pPr marL="500063" indent="-166688" algn="l" rtl="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a:solidFill>
                  <a:schemeClr val="tx1"/>
                </a:solidFill>
                <a:latin typeface="+mn-lt"/>
                <a:ea typeface="+mn-ea"/>
                <a:cs typeface="+mn-cs"/>
              </a:defRPr>
            </a:lvl2pPr>
            <a:lvl3pPr marL="828675" indent="-160338" algn="l" rtl="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sz="1400">
                <a:solidFill>
                  <a:schemeClr val="tx1"/>
                </a:solidFill>
                <a:latin typeface="+mn-lt"/>
                <a:ea typeface="+mn-ea"/>
                <a:cs typeface="+mn-cs"/>
              </a:defRPr>
            </a:lvl3pPr>
            <a:lvl4pPr marL="1163638" indent="-166688" algn="l" rtl="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sz="1300">
                <a:solidFill>
                  <a:schemeClr val="tx1"/>
                </a:solidFill>
                <a:latin typeface="+mn-lt"/>
                <a:ea typeface="+mn-ea"/>
                <a:cs typeface="+mn-cs"/>
              </a:defRPr>
            </a:lvl4pPr>
            <a:lvl5pPr marL="1500188" indent="-169863" algn="l" rtl="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sz="1100">
                <a:solidFill>
                  <a:schemeClr val="tx1"/>
                </a:solidFill>
                <a:latin typeface="+mn-lt"/>
                <a:ea typeface="+mn-ea"/>
                <a:cs typeface="+mn-cs"/>
              </a:defRPr>
            </a:lvl5pPr>
            <a:lvl6pPr marL="1925853" indent="-170794" algn="l" rtl="0" fontAlgn="ctr">
              <a:lnSpc>
                <a:spcPct val="120000"/>
              </a:lnSpc>
              <a:spcBef>
                <a:spcPct val="20000"/>
              </a:spcBef>
              <a:spcAft>
                <a:spcPct val="0"/>
              </a:spcAft>
              <a:buClr>
                <a:schemeClr val="accent1"/>
              </a:buClr>
              <a:buSzPct val="60000"/>
              <a:buFont typeface="Wingdings" pitchFamily="2" charset="2"/>
              <a:buChar char="l"/>
              <a:defRPr sz="1100">
                <a:solidFill>
                  <a:schemeClr val="tx1"/>
                </a:solidFill>
                <a:latin typeface="+mn-lt"/>
                <a:ea typeface="+mn-ea"/>
                <a:cs typeface="+mn-cs"/>
              </a:defRPr>
            </a:lvl6pPr>
            <a:lvl7pPr marL="2349895" indent="-170794" algn="l" rtl="0" fontAlgn="ctr">
              <a:lnSpc>
                <a:spcPct val="120000"/>
              </a:lnSpc>
              <a:spcBef>
                <a:spcPct val="20000"/>
              </a:spcBef>
              <a:spcAft>
                <a:spcPct val="0"/>
              </a:spcAft>
              <a:buClr>
                <a:schemeClr val="accent1"/>
              </a:buClr>
              <a:buSzPct val="60000"/>
              <a:buFont typeface="Wingdings" pitchFamily="2" charset="2"/>
              <a:buChar char="l"/>
              <a:defRPr sz="1100">
                <a:solidFill>
                  <a:schemeClr val="tx1"/>
                </a:solidFill>
                <a:latin typeface="+mn-lt"/>
                <a:ea typeface="+mn-ea"/>
                <a:cs typeface="+mn-cs"/>
              </a:defRPr>
            </a:lvl7pPr>
            <a:lvl8pPr marL="2773937" indent="-170794" algn="l" rtl="0" fontAlgn="ctr">
              <a:lnSpc>
                <a:spcPct val="120000"/>
              </a:lnSpc>
              <a:spcBef>
                <a:spcPct val="20000"/>
              </a:spcBef>
              <a:spcAft>
                <a:spcPct val="0"/>
              </a:spcAft>
              <a:buClr>
                <a:schemeClr val="accent1"/>
              </a:buClr>
              <a:buSzPct val="60000"/>
              <a:buFont typeface="Wingdings" pitchFamily="2" charset="2"/>
              <a:buChar char="l"/>
              <a:defRPr sz="1100">
                <a:solidFill>
                  <a:schemeClr val="tx1"/>
                </a:solidFill>
                <a:latin typeface="+mn-lt"/>
                <a:ea typeface="+mn-ea"/>
                <a:cs typeface="+mn-cs"/>
              </a:defRPr>
            </a:lvl8pPr>
            <a:lvl9pPr marL="3197976" indent="-170794" algn="l" rtl="0" fontAlgn="ctr">
              <a:lnSpc>
                <a:spcPct val="120000"/>
              </a:lnSpc>
              <a:spcBef>
                <a:spcPct val="20000"/>
              </a:spcBef>
              <a:spcAft>
                <a:spcPct val="0"/>
              </a:spcAft>
              <a:buClr>
                <a:schemeClr val="accent1"/>
              </a:buClr>
              <a:buSzPct val="60000"/>
              <a:buFont typeface="Wingdings" pitchFamily="2" charset="2"/>
              <a:buChar char="l"/>
              <a:defRPr sz="1100">
                <a:solidFill>
                  <a:schemeClr val="tx1"/>
                </a:solidFill>
                <a:latin typeface="+mn-lt"/>
                <a:ea typeface="+mn-ea"/>
                <a:cs typeface="+mn-cs"/>
              </a:defRPr>
            </a:lvl9pPr>
          </a:lstStyle>
          <a:p>
            <a:pPr>
              <a:buFont typeface="Wingdings" panose="05000000000000000000" pitchFamily="2" charset="2"/>
              <a:buNone/>
              <a:defRPr/>
            </a:pPr>
            <a:r>
              <a:rPr lang="zh-CN" altLang="en-US" sz="2400" kern="0" dirty="0">
                <a:latin typeface="Times New Roman" panose="02020603050405020304" pitchFamily="18" charset="0"/>
                <a:cs typeface="Times New Roman" panose="02020603050405020304" pitchFamily="18" charset="0"/>
              </a:rPr>
              <a:t>        </a:t>
            </a:r>
            <a:r>
              <a:rPr lang="en-US" altLang="zh-CN" sz="2400" kern="0" dirty="0">
                <a:latin typeface="Times New Roman" panose="02020603050405020304" pitchFamily="18" charset="0"/>
                <a:cs typeface="Times New Roman" panose="02020603050405020304" pitchFamily="18" charset="0"/>
              </a:rPr>
              <a:t>Li       Be      B	   C	 N	O        F       Ne</a:t>
            </a:r>
          </a:p>
          <a:p>
            <a:pPr>
              <a:buFont typeface="Wingdings" panose="05000000000000000000" pitchFamily="2" charset="2"/>
              <a:buNone/>
              <a:defRPr/>
            </a:pPr>
            <a:r>
              <a:rPr lang="en-US" altLang="zh-CN" sz="2800" dirty="0">
                <a:latin typeface="Times New Roman" panose="02020603050405020304" pitchFamily="18" charset="0"/>
                <a:cs typeface="Times New Roman" panose="02020603050405020304" pitchFamily="18" charset="0"/>
              </a:rPr>
              <a:t>I</a:t>
            </a:r>
            <a:r>
              <a:rPr lang="en-US" altLang="zh-CN" sz="2800" baseline="-25000" dirty="0">
                <a:latin typeface="Times New Roman" panose="02020603050405020304" pitchFamily="18" charset="0"/>
                <a:cs typeface="Times New Roman" panose="02020603050405020304" pitchFamily="18" charset="0"/>
              </a:rPr>
              <a:t>2</a:t>
            </a:r>
            <a:r>
              <a:rPr lang="en-US" altLang="zh-CN" sz="2800" kern="0" dirty="0">
                <a:latin typeface="Times New Roman" panose="02020603050405020304" pitchFamily="18" charset="0"/>
                <a:cs typeface="Times New Roman" panose="02020603050405020304" pitchFamily="18" charset="0"/>
              </a:rPr>
              <a:t> </a:t>
            </a:r>
            <a:r>
              <a:rPr lang="en-US" altLang="zh-CN" sz="2400" kern="0" dirty="0">
                <a:latin typeface="Times New Roman" panose="02020603050405020304" pitchFamily="18" charset="0"/>
                <a:cs typeface="Times New Roman" panose="02020603050405020304" pitchFamily="18" charset="0"/>
              </a:rPr>
              <a:t>   </a:t>
            </a:r>
            <a:r>
              <a:rPr lang="en-US" altLang="zh-CN" sz="2400" kern="0" dirty="0">
                <a:solidFill>
                  <a:srgbClr val="FF0000"/>
                </a:solidFill>
                <a:latin typeface="Times New Roman" panose="02020603050405020304" pitchFamily="18" charset="0"/>
                <a:cs typeface="Times New Roman" panose="02020603050405020304" pitchFamily="18" charset="0"/>
              </a:rPr>
              <a:t>1475   </a:t>
            </a:r>
            <a:r>
              <a:rPr lang="en-US" altLang="zh-CN" sz="2400" kern="0" dirty="0">
                <a:solidFill>
                  <a:srgbClr val="0000CC"/>
                </a:solidFill>
                <a:latin typeface="Times New Roman" panose="02020603050405020304" pitchFamily="18" charset="0"/>
                <a:cs typeface="Times New Roman" panose="02020603050405020304" pitchFamily="18" charset="0"/>
              </a:rPr>
              <a:t>421</a:t>
            </a:r>
            <a:r>
              <a:rPr lang="en-US" altLang="zh-CN" sz="2400" kern="0" dirty="0">
                <a:solidFill>
                  <a:srgbClr val="00FF99"/>
                </a:solidFill>
                <a:latin typeface="Times New Roman" panose="02020603050405020304" pitchFamily="18" charset="0"/>
                <a:cs typeface="Times New Roman" panose="02020603050405020304" pitchFamily="18" charset="0"/>
              </a:rPr>
              <a:t>    </a:t>
            </a:r>
            <a:r>
              <a:rPr lang="en-US" altLang="zh-CN" sz="2400" kern="0" dirty="0">
                <a:solidFill>
                  <a:srgbClr val="FF0000"/>
                </a:solidFill>
                <a:latin typeface="Times New Roman" panose="02020603050405020304" pitchFamily="18" charset="0"/>
                <a:cs typeface="Times New Roman" panose="02020603050405020304" pitchFamily="18" charset="0"/>
              </a:rPr>
              <a:t>581  </a:t>
            </a:r>
            <a:r>
              <a:rPr lang="en-US" altLang="zh-CN" sz="2400" kern="0" dirty="0">
                <a:solidFill>
                  <a:srgbClr val="00FF99"/>
                </a:solidFill>
                <a:latin typeface="Times New Roman" panose="02020603050405020304" pitchFamily="18" charset="0"/>
                <a:cs typeface="Times New Roman" panose="02020603050405020304" pitchFamily="18" charset="0"/>
              </a:rPr>
              <a:t>  </a:t>
            </a:r>
            <a:r>
              <a:rPr lang="en-US" altLang="zh-CN" sz="2400" kern="0" dirty="0">
                <a:solidFill>
                  <a:srgbClr val="0000CC"/>
                </a:solidFill>
                <a:latin typeface="Times New Roman" panose="02020603050405020304" pitchFamily="18" charset="0"/>
                <a:cs typeface="Times New Roman" panose="02020603050405020304" pitchFamily="18" charset="0"/>
              </a:rPr>
              <a:t>564	684</a:t>
            </a:r>
            <a:r>
              <a:rPr lang="en-US" altLang="zh-CN" sz="2400" kern="0" dirty="0">
                <a:solidFill>
                  <a:srgbClr val="00FF99"/>
                </a:solidFill>
                <a:latin typeface="Times New Roman" panose="02020603050405020304" pitchFamily="18" charset="0"/>
                <a:cs typeface="Times New Roman" panose="02020603050405020304" pitchFamily="18" charset="0"/>
              </a:rPr>
              <a:t>     </a:t>
            </a:r>
            <a:r>
              <a:rPr lang="en-US" altLang="zh-CN" sz="2400" kern="0" dirty="0">
                <a:solidFill>
                  <a:srgbClr val="FF0000"/>
                </a:solidFill>
                <a:latin typeface="Times New Roman" panose="02020603050405020304" pitchFamily="18" charset="0"/>
                <a:cs typeface="Times New Roman" panose="02020603050405020304" pitchFamily="18" charset="0"/>
              </a:rPr>
              <a:t>812</a:t>
            </a:r>
            <a:r>
              <a:rPr lang="en-US" altLang="zh-CN" sz="2400" kern="0" dirty="0">
                <a:solidFill>
                  <a:srgbClr val="00FF99"/>
                </a:solidFill>
                <a:latin typeface="Times New Roman" panose="02020603050405020304" pitchFamily="18" charset="0"/>
                <a:cs typeface="Times New Roman" panose="02020603050405020304" pitchFamily="18" charset="0"/>
              </a:rPr>
              <a:t>     </a:t>
            </a:r>
            <a:r>
              <a:rPr lang="en-US" altLang="zh-CN" sz="2400" kern="0" dirty="0">
                <a:solidFill>
                  <a:srgbClr val="0000CC"/>
                </a:solidFill>
                <a:latin typeface="Times New Roman" panose="02020603050405020304" pitchFamily="18" charset="0"/>
                <a:cs typeface="Times New Roman" panose="02020603050405020304" pitchFamily="18" charset="0"/>
              </a:rPr>
              <a:t>808      949</a:t>
            </a:r>
          </a:p>
          <a:p>
            <a:pPr algn="just">
              <a:lnSpc>
                <a:spcPct val="150000"/>
              </a:lnSpc>
              <a:buFont typeface="Wingdings" panose="05000000000000000000" pitchFamily="2" charset="2"/>
              <a:buNone/>
              <a:defRPr/>
            </a:pPr>
            <a:r>
              <a:rPr lang="en-US" altLang="zh-CN" sz="2400" kern="0" dirty="0">
                <a:latin typeface="Times New Roman" panose="02020603050405020304" pitchFamily="18" charset="0"/>
                <a:cs typeface="Times New Roman" panose="02020603050405020304" pitchFamily="18" charset="0"/>
              </a:rPr>
              <a:t>       </a:t>
            </a:r>
            <a:r>
              <a:rPr lang="zh-CN" altLang="en-US" sz="2400" kern="0" dirty="0">
                <a:solidFill>
                  <a:srgbClr val="0000CC"/>
                </a:solidFill>
                <a:latin typeface="Times New Roman" panose="02020603050405020304" pitchFamily="18" charset="0"/>
                <a:cs typeface="Times New Roman" panose="02020603050405020304" pitchFamily="18" charset="0"/>
              </a:rPr>
              <a:t>从左到右，总的趋势是逐渐增大，但 </a:t>
            </a:r>
            <a:r>
              <a:rPr lang="en-US" altLang="zh-CN" sz="2400" kern="0" dirty="0">
                <a:solidFill>
                  <a:srgbClr val="0000CC"/>
                </a:solidFill>
                <a:latin typeface="Times New Roman" panose="02020603050405020304" pitchFamily="18" charset="0"/>
                <a:cs typeface="Times New Roman" panose="02020603050405020304" pitchFamily="18" charset="0"/>
              </a:rPr>
              <a:t>Li</a:t>
            </a:r>
            <a:r>
              <a:rPr lang="en-US" altLang="zh-CN" sz="2400" kern="0" baseline="30000" dirty="0">
                <a:solidFill>
                  <a:srgbClr val="0000CC"/>
                </a:solidFill>
                <a:latin typeface="Times New Roman" panose="02020603050405020304" pitchFamily="18" charset="0"/>
                <a:cs typeface="Times New Roman" panose="02020603050405020304" pitchFamily="18" charset="0"/>
              </a:rPr>
              <a:t>+</a:t>
            </a:r>
            <a:r>
              <a:rPr lang="zh-CN" altLang="en-US" sz="2400" kern="0" dirty="0">
                <a:solidFill>
                  <a:srgbClr val="0000CC"/>
                </a:solidFill>
                <a:latin typeface="Times New Roman" panose="02020603050405020304" pitchFamily="18" charset="0"/>
                <a:cs typeface="Times New Roman" panose="02020603050405020304" pitchFamily="18" charset="0"/>
              </a:rPr>
              <a:t> </a:t>
            </a:r>
            <a:r>
              <a:rPr lang="en-US" altLang="zh-CN" sz="2400" kern="0" dirty="0">
                <a:solidFill>
                  <a:srgbClr val="0000CC"/>
                </a:solidFill>
                <a:latin typeface="Times New Roman" panose="02020603050405020304" pitchFamily="18" charset="0"/>
                <a:cs typeface="Times New Roman" panose="02020603050405020304" pitchFamily="18" charset="0"/>
              </a:rPr>
              <a:t>(2s</a:t>
            </a:r>
            <a:r>
              <a:rPr lang="en-US" altLang="zh-CN" sz="2400" kern="0" baseline="30000" dirty="0">
                <a:solidFill>
                  <a:srgbClr val="0000CC"/>
                </a:solidFill>
                <a:latin typeface="Times New Roman" panose="02020603050405020304" pitchFamily="18" charset="0"/>
                <a:cs typeface="Times New Roman" panose="02020603050405020304" pitchFamily="18" charset="0"/>
              </a:rPr>
              <a:t>0</a:t>
            </a:r>
            <a:r>
              <a:rPr lang="en-US" altLang="zh-CN" sz="2400" kern="0" dirty="0">
                <a:solidFill>
                  <a:srgbClr val="0000CC"/>
                </a:solidFill>
                <a:latin typeface="Times New Roman" panose="02020603050405020304" pitchFamily="18" charset="0"/>
                <a:cs typeface="Times New Roman" panose="02020603050405020304" pitchFamily="18" charset="0"/>
              </a:rPr>
              <a:t>)</a:t>
            </a:r>
            <a:r>
              <a:rPr lang="zh-CN" altLang="en-US" sz="2400" kern="0" dirty="0">
                <a:solidFill>
                  <a:srgbClr val="0000CC"/>
                </a:solidFill>
                <a:latin typeface="Times New Roman" panose="02020603050405020304" pitchFamily="18" charset="0"/>
                <a:cs typeface="Times New Roman" panose="02020603050405020304" pitchFamily="18" charset="0"/>
              </a:rPr>
              <a:t>，</a:t>
            </a:r>
            <a:r>
              <a:rPr lang="en-US" altLang="zh-CN" sz="2400" kern="0" dirty="0">
                <a:solidFill>
                  <a:srgbClr val="0000CC"/>
                </a:solidFill>
                <a:latin typeface="Times New Roman" panose="02020603050405020304" pitchFamily="18" charset="0"/>
                <a:cs typeface="Times New Roman" panose="02020603050405020304" pitchFamily="18" charset="0"/>
              </a:rPr>
              <a:t>B</a:t>
            </a:r>
            <a:r>
              <a:rPr lang="en-US" altLang="zh-CN" sz="2400" kern="0" baseline="30000" dirty="0">
                <a:solidFill>
                  <a:srgbClr val="0000CC"/>
                </a:solidFill>
                <a:latin typeface="Times New Roman" panose="02020603050405020304" pitchFamily="18" charset="0"/>
                <a:cs typeface="Times New Roman" panose="02020603050405020304" pitchFamily="18" charset="0"/>
              </a:rPr>
              <a:t>+</a:t>
            </a:r>
            <a:r>
              <a:rPr lang="zh-CN" altLang="en-US" sz="2400" kern="0" dirty="0">
                <a:solidFill>
                  <a:srgbClr val="0000CC"/>
                </a:solidFill>
                <a:latin typeface="Times New Roman" panose="02020603050405020304" pitchFamily="18" charset="0"/>
                <a:cs typeface="Times New Roman" panose="02020603050405020304" pitchFamily="18" charset="0"/>
              </a:rPr>
              <a:t> </a:t>
            </a:r>
            <a:r>
              <a:rPr lang="en-US" altLang="zh-CN" sz="2400" kern="0" dirty="0">
                <a:solidFill>
                  <a:srgbClr val="0000CC"/>
                </a:solidFill>
                <a:latin typeface="Times New Roman" panose="02020603050405020304" pitchFamily="18" charset="0"/>
                <a:cs typeface="Times New Roman" panose="02020603050405020304" pitchFamily="18" charset="0"/>
              </a:rPr>
              <a:t>(2s</a:t>
            </a:r>
            <a:r>
              <a:rPr lang="en-US" altLang="zh-CN" sz="2400" kern="0" baseline="30000" dirty="0">
                <a:solidFill>
                  <a:srgbClr val="0000CC"/>
                </a:solidFill>
                <a:latin typeface="Times New Roman" panose="02020603050405020304" pitchFamily="18" charset="0"/>
                <a:cs typeface="Times New Roman" panose="02020603050405020304" pitchFamily="18" charset="0"/>
              </a:rPr>
              <a:t>2</a:t>
            </a:r>
            <a:r>
              <a:rPr lang="en-US" altLang="zh-CN" sz="2400" kern="0" dirty="0">
                <a:solidFill>
                  <a:srgbClr val="0000CC"/>
                </a:solidFill>
                <a:latin typeface="Times New Roman" panose="02020603050405020304" pitchFamily="18" charset="0"/>
                <a:cs typeface="Times New Roman" panose="02020603050405020304" pitchFamily="18" charset="0"/>
              </a:rPr>
              <a:t>)</a:t>
            </a:r>
            <a:r>
              <a:rPr lang="zh-CN" altLang="en-US" sz="2400" kern="0" dirty="0">
                <a:solidFill>
                  <a:srgbClr val="0000CC"/>
                </a:solidFill>
                <a:latin typeface="Times New Roman" panose="02020603050405020304" pitchFamily="18" charset="0"/>
                <a:cs typeface="Times New Roman" panose="02020603050405020304" pitchFamily="18" charset="0"/>
              </a:rPr>
              <a:t>，</a:t>
            </a:r>
            <a:r>
              <a:rPr lang="en-US" altLang="zh-CN" sz="2400" kern="0" dirty="0">
                <a:solidFill>
                  <a:srgbClr val="0000CC"/>
                </a:solidFill>
                <a:latin typeface="Times New Roman" panose="02020603050405020304" pitchFamily="18" charset="0"/>
                <a:cs typeface="Times New Roman" panose="02020603050405020304" pitchFamily="18" charset="0"/>
              </a:rPr>
              <a:t>O</a:t>
            </a:r>
            <a:r>
              <a:rPr lang="en-US" altLang="zh-CN" sz="2400" kern="0" baseline="30000" dirty="0">
                <a:solidFill>
                  <a:srgbClr val="0000CC"/>
                </a:solidFill>
                <a:latin typeface="Times New Roman" panose="02020603050405020304" pitchFamily="18" charset="0"/>
                <a:cs typeface="Times New Roman" panose="02020603050405020304" pitchFamily="18" charset="0"/>
              </a:rPr>
              <a:t>+</a:t>
            </a:r>
            <a:r>
              <a:rPr lang="zh-CN" altLang="en-US" sz="2400" kern="0" dirty="0">
                <a:solidFill>
                  <a:srgbClr val="0000CC"/>
                </a:solidFill>
                <a:latin typeface="Times New Roman" panose="02020603050405020304" pitchFamily="18" charset="0"/>
                <a:cs typeface="Times New Roman" panose="02020603050405020304" pitchFamily="18" charset="0"/>
              </a:rPr>
              <a:t> </a:t>
            </a:r>
            <a:r>
              <a:rPr lang="en-US" altLang="zh-CN" sz="2400" kern="0" dirty="0">
                <a:solidFill>
                  <a:srgbClr val="0000CC"/>
                </a:solidFill>
                <a:latin typeface="Times New Roman" panose="02020603050405020304" pitchFamily="18" charset="0"/>
                <a:cs typeface="Times New Roman" panose="02020603050405020304" pitchFamily="18" charset="0"/>
              </a:rPr>
              <a:t>(2p</a:t>
            </a:r>
            <a:r>
              <a:rPr lang="en-US" altLang="zh-CN" sz="2400" kern="0" baseline="30000" dirty="0">
                <a:solidFill>
                  <a:srgbClr val="0000CC"/>
                </a:solidFill>
                <a:latin typeface="Times New Roman" panose="02020603050405020304" pitchFamily="18" charset="0"/>
                <a:cs typeface="Times New Roman" panose="02020603050405020304" pitchFamily="18" charset="0"/>
              </a:rPr>
              <a:t>3</a:t>
            </a:r>
            <a:r>
              <a:rPr lang="en-US" altLang="zh-CN" sz="2400" kern="0" dirty="0">
                <a:solidFill>
                  <a:srgbClr val="0000CC"/>
                </a:solidFill>
                <a:latin typeface="Times New Roman" panose="02020603050405020304" pitchFamily="18" charset="0"/>
                <a:cs typeface="Times New Roman" panose="02020603050405020304" pitchFamily="18" charset="0"/>
              </a:rPr>
              <a:t>) </a:t>
            </a:r>
            <a:r>
              <a:rPr lang="zh-CN" altLang="en-US" sz="2400" kern="0" dirty="0">
                <a:solidFill>
                  <a:srgbClr val="0000CC"/>
                </a:solidFill>
                <a:latin typeface="Times New Roman" panose="02020603050405020304" pitchFamily="18" charset="0"/>
                <a:cs typeface="Times New Roman" panose="02020603050405020304" pitchFamily="18" charset="0"/>
              </a:rPr>
              <a:t>格外大，为什么？</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dissolve">
                                      <p:cBhvr>
                                        <p:cTn id="7" dur="500"/>
                                        <p:tgtEl>
                                          <p:spTgt spid="9">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dissolve">
                                      <p:cBhvr>
                                        <p:cTn id="12" dur="500"/>
                                        <p:tgtEl>
                                          <p:spTgt spid="9">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dissolve">
                                      <p:cBhvr>
                                        <p:cTn id="17" dur="500"/>
                                        <p:tgtEl>
                                          <p:spTgt spid="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 Box 55"/>
          <p:cNvSpPr txBox="1">
            <a:spLocks noChangeArrowheads="1"/>
          </p:cNvSpPr>
          <p:nvPr/>
        </p:nvSpPr>
        <p:spPr bwMode="auto">
          <a:xfrm>
            <a:off x="442913" y="247650"/>
            <a:ext cx="554513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9" tIns="45709" rIns="91419" bIns="45709">
            <a:spAutoFit/>
          </a:bodyPr>
          <a:lstStyle>
            <a:lvl1pPr>
              <a:defRPr b="1">
                <a:solidFill>
                  <a:schemeClr val="tx1"/>
                </a:solidFill>
                <a:latin typeface="Arial" panose="020B0604020202020204" pitchFamily="34" charset="0"/>
                <a:ea typeface="华文细黑" panose="02010600040101010101" pitchFamily="2" charset="-122"/>
              </a:defRPr>
            </a:lvl1pPr>
            <a:lvl2pPr marL="742950" indent="-285750">
              <a:defRPr b="1">
                <a:solidFill>
                  <a:schemeClr val="tx1"/>
                </a:solidFill>
                <a:latin typeface="Arial" panose="020B0604020202020204" pitchFamily="34" charset="0"/>
                <a:ea typeface="华文细黑" panose="02010600040101010101" pitchFamily="2" charset="-122"/>
              </a:defRPr>
            </a:lvl2pPr>
            <a:lvl3pPr marL="1143000" indent="-228600">
              <a:defRPr b="1">
                <a:solidFill>
                  <a:schemeClr val="tx1"/>
                </a:solidFill>
                <a:latin typeface="Arial" panose="020B0604020202020204" pitchFamily="34" charset="0"/>
                <a:ea typeface="华文细黑" panose="02010600040101010101" pitchFamily="2" charset="-122"/>
              </a:defRPr>
            </a:lvl3pPr>
            <a:lvl4pPr marL="1600200" indent="-228600">
              <a:defRPr b="1">
                <a:solidFill>
                  <a:schemeClr val="tx1"/>
                </a:solidFill>
                <a:latin typeface="Arial" panose="020B0604020202020204" pitchFamily="34" charset="0"/>
                <a:ea typeface="华文细黑" panose="02010600040101010101" pitchFamily="2" charset="-122"/>
              </a:defRPr>
            </a:lvl4pPr>
            <a:lvl5pPr marL="2057400" indent="-228600">
              <a:defRPr b="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9pPr>
          </a:lstStyle>
          <a:p>
            <a:pPr eaLnBrk="1" hangingPunct="1">
              <a:defRPr/>
            </a:pPr>
            <a:r>
              <a:rPr lang="en-US" altLang="zh-CN" sz="2800" dirty="0">
                <a:latin typeface="+mn-ea"/>
                <a:cs typeface="Times New Roman" panose="02020603050405020304" pitchFamily="18" charset="0"/>
              </a:rPr>
              <a:t>1.3.4</a:t>
            </a:r>
            <a:r>
              <a:rPr lang="en-US" altLang="zh-CN" sz="2400" dirty="0">
                <a:latin typeface="Times New Roman" panose="02020603050405020304" pitchFamily="18" charset="0"/>
                <a:ea typeface="+mn-ea"/>
                <a:cs typeface="Times New Roman" panose="02020603050405020304" pitchFamily="18" charset="0"/>
              </a:rPr>
              <a:t> </a:t>
            </a:r>
            <a:r>
              <a:rPr lang="zh-CN" altLang="en-US" sz="2800" dirty="0">
                <a:latin typeface="Times New Roman" panose="02020603050405020304" pitchFamily="18" charset="0"/>
                <a:ea typeface="+mn-ea"/>
                <a:cs typeface="Times New Roman" panose="02020603050405020304" pitchFamily="18" charset="0"/>
              </a:rPr>
              <a:t>元素性质变化的周期性</a:t>
            </a:r>
          </a:p>
        </p:txBody>
      </p:sp>
      <p:sp>
        <p:nvSpPr>
          <p:cNvPr id="8" name="文本框 7"/>
          <p:cNvSpPr txBox="1"/>
          <p:nvPr/>
        </p:nvSpPr>
        <p:spPr>
          <a:xfrm>
            <a:off x="915988" y="842963"/>
            <a:ext cx="5089525" cy="461962"/>
          </a:xfrm>
          <a:prstGeom prst="rect">
            <a:avLst/>
          </a:prstGeom>
          <a:noFill/>
        </p:spPr>
        <p:txBody>
          <a:bodyPr>
            <a:spAutoFit/>
          </a:bodyPr>
          <a:lstStyle/>
          <a:p>
            <a:pPr marL="342900" indent="-342900">
              <a:buClr>
                <a:schemeClr val="tx1"/>
              </a:buClr>
              <a:buFont typeface="Wingdings" panose="05000000000000000000" pitchFamily="2" charset="2"/>
              <a:buChar char="n"/>
              <a:defRPr/>
            </a:pPr>
            <a:r>
              <a:rPr lang="zh-CN" altLang="en-US" sz="2400" dirty="0">
                <a:solidFill>
                  <a:srgbClr val="FF0000"/>
                </a:solidFill>
                <a:latin typeface="Times New Roman" panose="02020603050405020304" pitchFamily="18" charset="0"/>
                <a:ea typeface="+mn-ea"/>
                <a:cs typeface="Times New Roman" panose="02020603050405020304" pitchFamily="18" charset="0"/>
              </a:rPr>
              <a:t> 电离能 </a:t>
            </a:r>
            <a:r>
              <a:rPr lang="en-US" altLang="zh-CN" sz="2400" dirty="0">
                <a:solidFill>
                  <a:srgbClr val="FF0000"/>
                </a:solidFill>
                <a:latin typeface="Times New Roman" panose="02020603050405020304" pitchFamily="18" charset="0"/>
                <a:ea typeface="+mn-ea"/>
                <a:cs typeface="Times New Roman" panose="02020603050405020304" pitchFamily="18" charset="0"/>
              </a:rPr>
              <a:t>(I)</a:t>
            </a:r>
            <a:endParaRPr lang="zh-CN" altLang="en-US" sz="2400" dirty="0">
              <a:solidFill>
                <a:srgbClr val="0000CC"/>
              </a:solidFill>
              <a:latin typeface="+mn-ea"/>
              <a:ea typeface="+mn-ea"/>
            </a:endParaRPr>
          </a:p>
        </p:txBody>
      </p:sp>
      <p:sp>
        <p:nvSpPr>
          <p:cNvPr id="5" name="Rectangle 2"/>
          <p:cNvSpPr txBox="1">
            <a:spLocks noChangeArrowheads="1"/>
          </p:cNvSpPr>
          <p:nvPr/>
        </p:nvSpPr>
        <p:spPr>
          <a:xfrm>
            <a:off x="2520950" y="2335039"/>
            <a:ext cx="6371530" cy="1531938"/>
          </a:xfrm>
          <a:prstGeom prst="rect">
            <a:avLst/>
          </a:prstGeom>
        </p:spPr>
        <p:txBody>
          <a:bodyPr/>
          <a:lstStyle>
            <a:lvl1pPr marL="166688" indent="-166688" algn="l" rtl="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sz="1900" b="1">
                <a:solidFill>
                  <a:schemeClr val="tx1"/>
                </a:solidFill>
                <a:latin typeface="+mn-lt"/>
                <a:ea typeface="+mn-ea"/>
                <a:cs typeface="+mn-cs"/>
              </a:defRPr>
            </a:lvl1pPr>
            <a:lvl2pPr marL="500063" indent="-166688" algn="l" rtl="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a:solidFill>
                  <a:schemeClr val="tx1"/>
                </a:solidFill>
                <a:latin typeface="+mn-lt"/>
                <a:ea typeface="+mn-ea"/>
                <a:cs typeface="+mn-cs"/>
              </a:defRPr>
            </a:lvl2pPr>
            <a:lvl3pPr marL="828675" indent="-160338" algn="l" rtl="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sz="1400">
                <a:solidFill>
                  <a:schemeClr val="tx1"/>
                </a:solidFill>
                <a:latin typeface="+mn-lt"/>
                <a:ea typeface="+mn-ea"/>
                <a:cs typeface="+mn-cs"/>
              </a:defRPr>
            </a:lvl3pPr>
            <a:lvl4pPr marL="1163638" indent="-166688" algn="l" rtl="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sz="1300">
                <a:solidFill>
                  <a:schemeClr val="tx1"/>
                </a:solidFill>
                <a:latin typeface="+mn-lt"/>
                <a:ea typeface="+mn-ea"/>
                <a:cs typeface="+mn-cs"/>
              </a:defRPr>
            </a:lvl4pPr>
            <a:lvl5pPr marL="1500188" indent="-169863" algn="l" rtl="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sz="1100">
                <a:solidFill>
                  <a:schemeClr val="tx1"/>
                </a:solidFill>
                <a:latin typeface="+mn-lt"/>
                <a:ea typeface="+mn-ea"/>
                <a:cs typeface="+mn-cs"/>
              </a:defRPr>
            </a:lvl5pPr>
            <a:lvl6pPr marL="1925853" indent="-170794" algn="l" rtl="0" fontAlgn="ctr">
              <a:lnSpc>
                <a:spcPct val="120000"/>
              </a:lnSpc>
              <a:spcBef>
                <a:spcPct val="20000"/>
              </a:spcBef>
              <a:spcAft>
                <a:spcPct val="0"/>
              </a:spcAft>
              <a:buClr>
                <a:schemeClr val="accent1"/>
              </a:buClr>
              <a:buSzPct val="60000"/>
              <a:buFont typeface="Wingdings" pitchFamily="2" charset="2"/>
              <a:buChar char="l"/>
              <a:defRPr sz="1100">
                <a:solidFill>
                  <a:schemeClr val="tx1"/>
                </a:solidFill>
                <a:latin typeface="+mn-lt"/>
                <a:ea typeface="+mn-ea"/>
                <a:cs typeface="+mn-cs"/>
              </a:defRPr>
            </a:lvl6pPr>
            <a:lvl7pPr marL="2349895" indent="-170794" algn="l" rtl="0" fontAlgn="ctr">
              <a:lnSpc>
                <a:spcPct val="120000"/>
              </a:lnSpc>
              <a:spcBef>
                <a:spcPct val="20000"/>
              </a:spcBef>
              <a:spcAft>
                <a:spcPct val="0"/>
              </a:spcAft>
              <a:buClr>
                <a:schemeClr val="accent1"/>
              </a:buClr>
              <a:buSzPct val="60000"/>
              <a:buFont typeface="Wingdings" pitchFamily="2" charset="2"/>
              <a:buChar char="l"/>
              <a:defRPr sz="1100">
                <a:solidFill>
                  <a:schemeClr val="tx1"/>
                </a:solidFill>
                <a:latin typeface="+mn-lt"/>
                <a:ea typeface="+mn-ea"/>
                <a:cs typeface="+mn-cs"/>
              </a:defRPr>
            </a:lvl7pPr>
            <a:lvl8pPr marL="2773937" indent="-170794" algn="l" rtl="0" fontAlgn="ctr">
              <a:lnSpc>
                <a:spcPct val="120000"/>
              </a:lnSpc>
              <a:spcBef>
                <a:spcPct val="20000"/>
              </a:spcBef>
              <a:spcAft>
                <a:spcPct val="0"/>
              </a:spcAft>
              <a:buClr>
                <a:schemeClr val="accent1"/>
              </a:buClr>
              <a:buSzPct val="60000"/>
              <a:buFont typeface="Wingdings" pitchFamily="2" charset="2"/>
              <a:buChar char="l"/>
              <a:defRPr sz="1100">
                <a:solidFill>
                  <a:schemeClr val="tx1"/>
                </a:solidFill>
                <a:latin typeface="+mn-lt"/>
                <a:ea typeface="+mn-ea"/>
                <a:cs typeface="+mn-cs"/>
              </a:defRPr>
            </a:lvl8pPr>
            <a:lvl9pPr marL="3197976" indent="-170794" algn="l" rtl="0" fontAlgn="ctr">
              <a:lnSpc>
                <a:spcPct val="120000"/>
              </a:lnSpc>
              <a:spcBef>
                <a:spcPct val="20000"/>
              </a:spcBef>
              <a:spcAft>
                <a:spcPct val="0"/>
              </a:spcAft>
              <a:buClr>
                <a:schemeClr val="accent1"/>
              </a:buClr>
              <a:buSzPct val="60000"/>
              <a:buFont typeface="Wingdings" pitchFamily="2" charset="2"/>
              <a:buChar char="l"/>
              <a:defRPr sz="1100">
                <a:solidFill>
                  <a:schemeClr val="tx1"/>
                </a:solidFill>
                <a:latin typeface="+mn-lt"/>
                <a:ea typeface="+mn-ea"/>
                <a:cs typeface="+mn-cs"/>
              </a:defRPr>
            </a:lvl9pPr>
          </a:lstStyle>
          <a:p>
            <a:pPr indent="0" algn="just">
              <a:spcBef>
                <a:spcPts val="0"/>
              </a:spcBef>
              <a:buFont typeface="Wingdings" panose="05000000000000000000" pitchFamily="2" charset="2"/>
              <a:buNone/>
              <a:defRPr/>
            </a:pPr>
            <a:r>
              <a:rPr lang="zh-CN" altLang="en-US" sz="2000" kern="0" dirty="0">
                <a:solidFill>
                  <a:srgbClr val="0000CC"/>
                </a:solidFill>
                <a:latin typeface="Times New Roman" panose="02020603050405020304" pitchFamily="18" charset="0"/>
                <a:cs typeface="Times New Roman" panose="02020603050405020304" pitchFamily="18" charset="0"/>
              </a:rPr>
              <a:t>从上到下，</a:t>
            </a:r>
            <a:r>
              <a:rPr lang="en-US" altLang="zh-CN" sz="2000" kern="0" dirty="0">
                <a:solidFill>
                  <a:srgbClr val="0000CC"/>
                </a:solidFill>
                <a:latin typeface="Times New Roman" panose="02020603050405020304" pitchFamily="18" charset="0"/>
                <a:cs typeface="Times New Roman" panose="02020603050405020304" pitchFamily="18" charset="0"/>
              </a:rPr>
              <a:t>I</a:t>
            </a:r>
            <a:r>
              <a:rPr lang="en-US" altLang="zh-CN" sz="2000" kern="0" baseline="-25000" dirty="0">
                <a:solidFill>
                  <a:srgbClr val="0000CC"/>
                </a:solidFill>
                <a:latin typeface="Times New Roman" panose="02020603050405020304" pitchFamily="18" charset="0"/>
                <a:cs typeface="Times New Roman" panose="02020603050405020304" pitchFamily="18" charset="0"/>
              </a:rPr>
              <a:t>1</a:t>
            </a:r>
            <a:r>
              <a:rPr lang="zh-CN" altLang="en-US" sz="2000" kern="0" dirty="0">
                <a:solidFill>
                  <a:srgbClr val="0000CC"/>
                </a:solidFill>
                <a:latin typeface="Times New Roman" panose="02020603050405020304" pitchFamily="18" charset="0"/>
                <a:cs typeface="Times New Roman" panose="02020603050405020304" pitchFamily="18" charset="0"/>
              </a:rPr>
              <a:t>随原子半径的增大而减小。</a:t>
            </a:r>
          </a:p>
          <a:p>
            <a:pPr indent="0" algn="just">
              <a:spcBef>
                <a:spcPts val="0"/>
              </a:spcBef>
              <a:buFont typeface="Wingdings" panose="05000000000000000000" pitchFamily="2" charset="2"/>
              <a:buNone/>
              <a:defRPr/>
            </a:pPr>
            <a:r>
              <a:rPr lang="zh-CN" altLang="en-US" sz="2000" kern="0" dirty="0">
                <a:solidFill>
                  <a:srgbClr val="0000CC"/>
                </a:solidFill>
                <a:latin typeface="Times New Roman" panose="02020603050405020304" pitchFamily="18" charset="0"/>
                <a:cs typeface="Times New Roman" panose="02020603050405020304" pitchFamily="18" charset="0"/>
              </a:rPr>
              <a:t>从上到下，原子半径增大，核电荷虽然也增加，但由于内层电子数增加，屏蔽效应显著增加，核对外层电子的吸引作用被屏蔽作用所削弱，故外层电子易失去</a:t>
            </a:r>
          </a:p>
        </p:txBody>
      </p:sp>
      <p:sp>
        <p:nvSpPr>
          <p:cNvPr id="2" name="单圆角矩形 1"/>
          <p:cNvSpPr/>
          <p:nvPr/>
        </p:nvSpPr>
        <p:spPr bwMode="auto">
          <a:xfrm>
            <a:off x="1116013" y="1376189"/>
            <a:ext cx="1428750" cy="460375"/>
          </a:xfrm>
          <a:prstGeom prst="round1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zh-CN" altLang="en-US" sz="2400" dirty="0">
                <a:solidFill>
                  <a:srgbClr val="FF0000"/>
                </a:solidFill>
                <a:latin typeface="Times New Roman" panose="02020603050405020304" pitchFamily="18" charset="0"/>
                <a:ea typeface="+mn-ea"/>
                <a:cs typeface="Times New Roman" panose="02020603050405020304" pitchFamily="18" charset="0"/>
              </a:rPr>
              <a:t>同一周期</a:t>
            </a:r>
          </a:p>
        </p:txBody>
      </p:sp>
      <p:sp>
        <p:nvSpPr>
          <p:cNvPr id="7" name="单圆角矩形 6"/>
          <p:cNvSpPr/>
          <p:nvPr/>
        </p:nvSpPr>
        <p:spPr bwMode="auto">
          <a:xfrm>
            <a:off x="1139825" y="2371552"/>
            <a:ext cx="1428750" cy="463550"/>
          </a:xfrm>
          <a:prstGeom prst="round1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defRPr/>
            </a:pPr>
            <a:r>
              <a:rPr lang="zh-CN" altLang="en-US" sz="2400" dirty="0">
                <a:solidFill>
                  <a:srgbClr val="FF0000"/>
                </a:solidFill>
                <a:latin typeface="Times New Roman" panose="02020603050405020304" pitchFamily="18" charset="0"/>
                <a:ea typeface="+mn-ea"/>
                <a:cs typeface="Times New Roman" panose="02020603050405020304" pitchFamily="18" charset="0"/>
              </a:rPr>
              <a:t>同一主族</a:t>
            </a:r>
          </a:p>
        </p:txBody>
      </p:sp>
      <p:sp>
        <p:nvSpPr>
          <p:cNvPr id="3" name="矩形 2"/>
          <p:cNvSpPr/>
          <p:nvPr/>
        </p:nvSpPr>
        <p:spPr>
          <a:xfrm>
            <a:off x="2632075" y="1347614"/>
            <a:ext cx="6553200" cy="831850"/>
          </a:xfrm>
          <a:prstGeom prst="rect">
            <a:avLst/>
          </a:prstGeom>
        </p:spPr>
        <p:txBody>
          <a:bodyPr>
            <a:spAutoFit/>
          </a:bodyPr>
          <a:lstStyle/>
          <a:p>
            <a:pPr algn="just">
              <a:lnSpc>
                <a:spcPct val="120000"/>
              </a:lnSpc>
              <a:buFont typeface="Wingdings" pitchFamily="2" charset="2"/>
              <a:buNone/>
              <a:defRPr/>
            </a:pPr>
            <a:r>
              <a:rPr lang="zh-CN" altLang="en-US" sz="2000" kern="0" dirty="0">
                <a:solidFill>
                  <a:srgbClr val="0000CC"/>
                </a:solidFill>
                <a:latin typeface="+mn-ea"/>
                <a:ea typeface="+mn-ea"/>
                <a:cs typeface="Times New Roman" panose="02020603050405020304" pitchFamily="18" charset="0"/>
              </a:rPr>
              <a:t>从左到右，</a:t>
            </a:r>
            <a:r>
              <a:rPr lang="en-US" altLang="zh-CN" sz="2000" kern="0" dirty="0">
                <a:solidFill>
                  <a:srgbClr val="0000CC"/>
                </a:solidFill>
                <a:latin typeface="+mn-ea"/>
                <a:ea typeface="+mn-ea"/>
                <a:cs typeface="Times New Roman" panose="02020603050405020304" pitchFamily="18" charset="0"/>
              </a:rPr>
              <a:t>I</a:t>
            </a:r>
            <a:r>
              <a:rPr lang="en-US" altLang="zh-CN" sz="2000" kern="0" baseline="-25000" dirty="0">
                <a:solidFill>
                  <a:srgbClr val="0000CC"/>
                </a:solidFill>
                <a:latin typeface="+mn-ea"/>
                <a:ea typeface="+mn-ea"/>
                <a:cs typeface="Times New Roman" panose="02020603050405020304" pitchFamily="18" charset="0"/>
              </a:rPr>
              <a:t>1</a:t>
            </a:r>
            <a:r>
              <a:rPr lang="zh-CN" altLang="en-US" sz="2000" kern="0" dirty="0">
                <a:solidFill>
                  <a:srgbClr val="0000CC"/>
                </a:solidFill>
                <a:latin typeface="+mn-ea"/>
                <a:ea typeface="+mn-ea"/>
                <a:cs typeface="Times New Roman" panose="02020603050405020304" pitchFamily="18" charset="0"/>
              </a:rPr>
              <a:t>总的趋势是增大；  </a:t>
            </a:r>
          </a:p>
          <a:p>
            <a:pPr algn="just">
              <a:lnSpc>
                <a:spcPct val="120000"/>
              </a:lnSpc>
              <a:buFont typeface="Wingdings" pitchFamily="2" charset="2"/>
              <a:buNone/>
              <a:defRPr/>
            </a:pPr>
            <a:r>
              <a:rPr lang="zh-CN" altLang="en-US" sz="2000" kern="0" dirty="0">
                <a:solidFill>
                  <a:srgbClr val="0000CC"/>
                </a:solidFill>
                <a:latin typeface="+mn-ea"/>
                <a:ea typeface="+mn-ea"/>
                <a:cs typeface="Times New Roman" panose="02020603050405020304" pitchFamily="18" charset="0"/>
              </a:rPr>
              <a:t>从左到右，有效核电荷增加，原子失去电子越来越困难；</a:t>
            </a:r>
            <a:endParaRPr lang="zh-CN" altLang="en-US" sz="2000" dirty="0">
              <a:latin typeface="+mn-ea"/>
              <a:ea typeface="+mn-ea"/>
            </a:endParaRPr>
          </a:p>
        </p:txBody>
      </p:sp>
      <p:sp>
        <p:nvSpPr>
          <p:cNvPr id="6" name="矩形 5"/>
          <p:cNvSpPr/>
          <p:nvPr/>
        </p:nvSpPr>
        <p:spPr>
          <a:xfrm>
            <a:off x="1115616" y="4398685"/>
            <a:ext cx="8081963" cy="430212"/>
          </a:xfrm>
          <a:prstGeom prst="rect">
            <a:avLst/>
          </a:prstGeom>
        </p:spPr>
        <p:txBody>
          <a:bodyPr>
            <a:spAutoFit/>
          </a:bodyPr>
          <a:lstStyle/>
          <a:p>
            <a:pPr algn="just">
              <a:lnSpc>
                <a:spcPct val="120000"/>
              </a:lnSpc>
              <a:buFont typeface="Wingdings" pitchFamily="2" charset="2"/>
              <a:buNone/>
              <a:defRPr/>
            </a:pPr>
            <a:r>
              <a:rPr lang="zh-CN" altLang="en-US" sz="2000" kern="0" dirty="0">
                <a:solidFill>
                  <a:srgbClr val="0000CC"/>
                </a:solidFill>
                <a:latin typeface="Times New Roman" panose="02020603050405020304" pitchFamily="18" charset="0"/>
                <a:ea typeface="+mn-ea"/>
                <a:cs typeface="Times New Roman" panose="02020603050405020304" pitchFamily="18" charset="0"/>
              </a:rPr>
              <a:t>当电子数处于半充满或全充满时，其</a:t>
            </a:r>
            <a:r>
              <a:rPr lang="en-US" altLang="zh-CN" sz="2000" kern="0" dirty="0">
                <a:solidFill>
                  <a:srgbClr val="0000CC"/>
                </a:solidFill>
                <a:latin typeface="Times New Roman" panose="02020603050405020304" pitchFamily="18" charset="0"/>
                <a:ea typeface="+mn-ea"/>
                <a:cs typeface="Times New Roman" panose="02020603050405020304" pitchFamily="18" charset="0"/>
              </a:rPr>
              <a:t>I</a:t>
            </a:r>
            <a:r>
              <a:rPr lang="en-US" altLang="zh-CN" sz="2000" kern="0" baseline="-25000" dirty="0">
                <a:solidFill>
                  <a:srgbClr val="0000CC"/>
                </a:solidFill>
                <a:latin typeface="Times New Roman" panose="02020603050405020304" pitchFamily="18" charset="0"/>
                <a:ea typeface="+mn-ea"/>
                <a:cs typeface="Times New Roman" panose="02020603050405020304" pitchFamily="18" charset="0"/>
              </a:rPr>
              <a:t>1</a:t>
            </a:r>
            <a:r>
              <a:rPr lang="zh-CN" altLang="en-US" sz="2000" kern="0" dirty="0">
                <a:solidFill>
                  <a:srgbClr val="0000CC"/>
                </a:solidFill>
                <a:latin typeface="Times New Roman" panose="02020603050405020304" pitchFamily="18" charset="0"/>
                <a:ea typeface="+mn-ea"/>
                <a:cs typeface="Times New Roman" panose="02020603050405020304" pitchFamily="18" charset="0"/>
              </a:rPr>
              <a:t>较大，如</a:t>
            </a:r>
            <a:r>
              <a:rPr lang="en-US" altLang="zh-CN" sz="2000" kern="0" dirty="0">
                <a:solidFill>
                  <a:srgbClr val="0000CC"/>
                </a:solidFill>
                <a:latin typeface="Times New Roman" panose="02020603050405020304" pitchFamily="18" charset="0"/>
                <a:ea typeface="+mn-ea"/>
                <a:cs typeface="Times New Roman" panose="02020603050405020304" pitchFamily="18" charset="0"/>
              </a:rPr>
              <a:t>N</a:t>
            </a:r>
            <a:r>
              <a:rPr lang="zh-CN" altLang="en-US" sz="2000" kern="0" dirty="0">
                <a:solidFill>
                  <a:srgbClr val="0000CC"/>
                </a:solidFill>
                <a:latin typeface="Times New Roman" panose="02020603050405020304" pitchFamily="18" charset="0"/>
                <a:ea typeface="+mn-ea"/>
                <a:cs typeface="Times New Roman" panose="02020603050405020304" pitchFamily="18" charset="0"/>
              </a:rPr>
              <a:t>的</a:t>
            </a:r>
            <a:r>
              <a:rPr lang="en-US" altLang="zh-CN" sz="2000" kern="0" dirty="0">
                <a:solidFill>
                  <a:srgbClr val="0000CC"/>
                </a:solidFill>
                <a:latin typeface="Times New Roman" panose="02020603050405020304" pitchFamily="18" charset="0"/>
                <a:ea typeface="+mn-ea"/>
                <a:cs typeface="Times New Roman" panose="02020603050405020304" pitchFamily="18" charset="0"/>
              </a:rPr>
              <a:t>I</a:t>
            </a:r>
            <a:r>
              <a:rPr lang="en-US" altLang="zh-CN" sz="2000" kern="0" baseline="-25000" dirty="0">
                <a:solidFill>
                  <a:srgbClr val="0000CC"/>
                </a:solidFill>
                <a:latin typeface="Times New Roman" panose="02020603050405020304" pitchFamily="18" charset="0"/>
                <a:ea typeface="+mn-ea"/>
                <a:cs typeface="Times New Roman" panose="02020603050405020304" pitchFamily="18" charset="0"/>
              </a:rPr>
              <a:t>1</a:t>
            </a:r>
            <a:r>
              <a:rPr lang="zh-CN" altLang="en-US" sz="2000" kern="0" dirty="0">
                <a:solidFill>
                  <a:srgbClr val="0000CC"/>
                </a:solidFill>
                <a:latin typeface="Times New Roman" panose="02020603050405020304" pitchFamily="18" charset="0"/>
                <a:ea typeface="+mn-ea"/>
                <a:cs typeface="Times New Roman" panose="02020603050405020304" pitchFamily="18" charset="0"/>
              </a:rPr>
              <a:t>比</a:t>
            </a:r>
            <a:r>
              <a:rPr lang="en-US" altLang="zh-CN" sz="2000" kern="0" dirty="0">
                <a:solidFill>
                  <a:srgbClr val="0000CC"/>
                </a:solidFill>
                <a:latin typeface="Times New Roman" panose="02020603050405020304" pitchFamily="18" charset="0"/>
                <a:ea typeface="+mn-ea"/>
                <a:cs typeface="Times New Roman" panose="02020603050405020304" pitchFamily="18" charset="0"/>
              </a:rPr>
              <a:t>C</a:t>
            </a:r>
            <a:r>
              <a:rPr lang="zh-CN" altLang="en-US" sz="2000" kern="0" dirty="0">
                <a:solidFill>
                  <a:srgbClr val="0000CC"/>
                </a:solidFill>
                <a:latin typeface="Times New Roman" panose="02020603050405020304" pitchFamily="18" charset="0"/>
                <a:ea typeface="+mn-ea"/>
                <a:cs typeface="Times New Roman" panose="02020603050405020304" pitchFamily="18" charset="0"/>
              </a:rPr>
              <a:t>和</a:t>
            </a:r>
            <a:r>
              <a:rPr lang="en-US" altLang="zh-CN" sz="2000" kern="0" dirty="0">
                <a:solidFill>
                  <a:srgbClr val="0000CC"/>
                </a:solidFill>
                <a:latin typeface="Times New Roman" panose="02020603050405020304" pitchFamily="18" charset="0"/>
                <a:ea typeface="+mn-ea"/>
                <a:cs typeface="Times New Roman" panose="02020603050405020304" pitchFamily="18" charset="0"/>
              </a:rPr>
              <a:t>O</a:t>
            </a:r>
            <a:r>
              <a:rPr lang="zh-CN" altLang="en-US" sz="2000" kern="0" dirty="0">
                <a:solidFill>
                  <a:srgbClr val="0000CC"/>
                </a:solidFill>
                <a:latin typeface="Times New Roman" panose="02020603050405020304" pitchFamily="18" charset="0"/>
                <a:ea typeface="+mn-ea"/>
                <a:cs typeface="Times New Roman" panose="02020603050405020304" pitchFamily="18" charset="0"/>
              </a:rPr>
              <a:t>都大。</a:t>
            </a:r>
          </a:p>
        </p:txBody>
      </p:sp>
      <p:sp>
        <p:nvSpPr>
          <p:cNvPr id="10" name="矩形 9"/>
          <p:cNvSpPr/>
          <p:nvPr/>
        </p:nvSpPr>
        <p:spPr>
          <a:xfrm>
            <a:off x="1115616" y="3739977"/>
            <a:ext cx="1722438" cy="498475"/>
          </a:xfrm>
          <a:prstGeom prst="rect">
            <a:avLst/>
          </a:prstGeom>
        </p:spPr>
        <p:txBody>
          <a:bodyPr wrap="none">
            <a:spAutoFit/>
          </a:bodyPr>
          <a:lstStyle/>
          <a:p>
            <a:pPr algn="just">
              <a:lnSpc>
                <a:spcPct val="120000"/>
              </a:lnSpc>
              <a:buFont typeface="Wingdings" pitchFamily="2" charset="2"/>
              <a:buNone/>
              <a:defRPr/>
            </a:pPr>
            <a:r>
              <a:rPr lang="zh-CN" altLang="en-US" sz="2400" dirty="0">
                <a:solidFill>
                  <a:srgbClr val="FF0000"/>
                </a:solidFill>
                <a:latin typeface="Times New Roman" panose="02020603050405020304" pitchFamily="18" charset="0"/>
                <a:ea typeface="+mn-ea"/>
                <a:cs typeface="Times New Roman" panose="02020603050405020304" pitchFamily="18" charset="0"/>
              </a:rPr>
              <a:t>另需注意：</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6" grpId="0"/>
      <p:bldP spid="10" grpId="0"/>
    </p:bldLst>
  </p:timing>
</p:sld>
</file>

<file path=ppt/slides/slide9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 Box 55"/>
          <p:cNvSpPr txBox="1">
            <a:spLocks noChangeArrowheads="1"/>
          </p:cNvSpPr>
          <p:nvPr/>
        </p:nvSpPr>
        <p:spPr bwMode="auto">
          <a:xfrm>
            <a:off x="442913" y="247650"/>
            <a:ext cx="554513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9" tIns="45709" rIns="91419" bIns="45709">
            <a:spAutoFit/>
          </a:bodyPr>
          <a:lstStyle>
            <a:lvl1pPr>
              <a:defRPr b="1">
                <a:solidFill>
                  <a:schemeClr val="tx1"/>
                </a:solidFill>
                <a:latin typeface="Arial" panose="020B0604020202020204" pitchFamily="34" charset="0"/>
                <a:ea typeface="华文细黑" panose="02010600040101010101" pitchFamily="2" charset="-122"/>
              </a:defRPr>
            </a:lvl1pPr>
            <a:lvl2pPr marL="742950" indent="-285750">
              <a:defRPr b="1">
                <a:solidFill>
                  <a:schemeClr val="tx1"/>
                </a:solidFill>
                <a:latin typeface="Arial" panose="020B0604020202020204" pitchFamily="34" charset="0"/>
                <a:ea typeface="华文细黑" panose="02010600040101010101" pitchFamily="2" charset="-122"/>
              </a:defRPr>
            </a:lvl2pPr>
            <a:lvl3pPr marL="1143000" indent="-228600">
              <a:defRPr b="1">
                <a:solidFill>
                  <a:schemeClr val="tx1"/>
                </a:solidFill>
                <a:latin typeface="Arial" panose="020B0604020202020204" pitchFamily="34" charset="0"/>
                <a:ea typeface="华文细黑" panose="02010600040101010101" pitchFamily="2" charset="-122"/>
              </a:defRPr>
            </a:lvl3pPr>
            <a:lvl4pPr marL="1600200" indent="-228600">
              <a:defRPr b="1">
                <a:solidFill>
                  <a:schemeClr val="tx1"/>
                </a:solidFill>
                <a:latin typeface="Arial" panose="020B0604020202020204" pitchFamily="34" charset="0"/>
                <a:ea typeface="华文细黑" panose="02010600040101010101" pitchFamily="2" charset="-122"/>
              </a:defRPr>
            </a:lvl4pPr>
            <a:lvl5pPr marL="2057400" indent="-228600">
              <a:defRPr b="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9pPr>
          </a:lstStyle>
          <a:p>
            <a:pPr eaLnBrk="1" hangingPunct="1">
              <a:defRPr/>
            </a:pPr>
            <a:r>
              <a:rPr lang="en-US" altLang="zh-CN" sz="2800" dirty="0">
                <a:latin typeface="+mn-ea"/>
                <a:cs typeface="Times New Roman" panose="02020603050405020304" pitchFamily="18" charset="0"/>
              </a:rPr>
              <a:t>1.3.4</a:t>
            </a:r>
            <a:r>
              <a:rPr lang="en-US" altLang="zh-CN" sz="2400" dirty="0">
                <a:latin typeface="Times New Roman" panose="02020603050405020304" pitchFamily="18" charset="0"/>
                <a:ea typeface="+mn-ea"/>
                <a:cs typeface="Times New Roman" panose="02020603050405020304" pitchFamily="18" charset="0"/>
              </a:rPr>
              <a:t> </a:t>
            </a:r>
            <a:r>
              <a:rPr lang="zh-CN" altLang="en-US" sz="2800" dirty="0">
                <a:latin typeface="Times New Roman" panose="02020603050405020304" pitchFamily="18" charset="0"/>
                <a:ea typeface="+mn-ea"/>
                <a:cs typeface="Times New Roman" panose="02020603050405020304" pitchFamily="18" charset="0"/>
              </a:rPr>
              <a:t>元素性质变化的周期性</a:t>
            </a:r>
          </a:p>
        </p:txBody>
      </p:sp>
      <p:sp>
        <p:nvSpPr>
          <p:cNvPr id="8" name="文本框 7"/>
          <p:cNvSpPr txBox="1"/>
          <p:nvPr/>
        </p:nvSpPr>
        <p:spPr>
          <a:xfrm>
            <a:off x="898525" y="868363"/>
            <a:ext cx="5089525" cy="461962"/>
          </a:xfrm>
          <a:prstGeom prst="rect">
            <a:avLst/>
          </a:prstGeom>
          <a:noFill/>
        </p:spPr>
        <p:txBody>
          <a:bodyPr>
            <a:spAutoFit/>
          </a:bodyPr>
          <a:lstStyle/>
          <a:p>
            <a:pPr marL="342900" indent="-342900">
              <a:buClr>
                <a:schemeClr val="tx1"/>
              </a:buClr>
              <a:buFont typeface="Wingdings" panose="05000000000000000000" pitchFamily="2" charset="2"/>
              <a:buChar char="n"/>
              <a:defRPr/>
            </a:pPr>
            <a:r>
              <a:rPr lang="zh-CN" altLang="en-US" sz="2400" dirty="0">
                <a:solidFill>
                  <a:srgbClr val="FF0000"/>
                </a:solidFill>
                <a:latin typeface="Times New Roman" panose="02020603050405020304" pitchFamily="18" charset="0"/>
                <a:ea typeface="+mn-ea"/>
                <a:cs typeface="Times New Roman" panose="02020603050405020304" pitchFamily="18" charset="0"/>
              </a:rPr>
              <a:t> 电子亲和能 </a:t>
            </a:r>
            <a:r>
              <a:rPr lang="en-US" altLang="zh-CN" sz="2400" dirty="0">
                <a:solidFill>
                  <a:srgbClr val="FF0000"/>
                </a:solidFill>
                <a:latin typeface="Times New Roman" panose="02020603050405020304" pitchFamily="18" charset="0"/>
                <a:ea typeface="+mn-ea"/>
                <a:cs typeface="Times New Roman" panose="02020603050405020304" pitchFamily="18" charset="0"/>
              </a:rPr>
              <a:t>(E</a:t>
            </a:r>
            <a:r>
              <a:rPr lang="en-US" altLang="zh-CN" sz="2400" baseline="-25000" dirty="0">
                <a:solidFill>
                  <a:srgbClr val="FF0000"/>
                </a:solidFill>
                <a:latin typeface="Times New Roman" panose="02020603050405020304" pitchFamily="18" charset="0"/>
                <a:ea typeface="+mn-ea"/>
                <a:cs typeface="Times New Roman" panose="02020603050405020304" pitchFamily="18" charset="0"/>
              </a:rPr>
              <a:t>A</a:t>
            </a:r>
            <a:r>
              <a:rPr lang="en-US" altLang="zh-CN" sz="2400" dirty="0">
                <a:solidFill>
                  <a:srgbClr val="FF0000"/>
                </a:solidFill>
                <a:latin typeface="Times New Roman" panose="02020603050405020304" pitchFamily="18" charset="0"/>
                <a:ea typeface="+mn-ea"/>
                <a:cs typeface="Times New Roman" panose="02020603050405020304" pitchFamily="18" charset="0"/>
              </a:rPr>
              <a:t>)</a:t>
            </a:r>
            <a:endParaRPr lang="zh-CN" altLang="en-US" sz="2400" dirty="0">
              <a:solidFill>
                <a:srgbClr val="0000CC"/>
              </a:solidFill>
              <a:latin typeface="+mn-ea"/>
              <a:ea typeface="+mn-ea"/>
            </a:endParaRPr>
          </a:p>
        </p:txBody>
      </p:sp>
      <p:sp>
        <p:nvSpPr>
          <p:cNvPr id="5" name="Rectangle 3"/>
          <p:cNvSpPr txBox="1">
            <a:spLocks noChangeArrowheads="1"/>
          </p:cNvSpPr>
          <p:nvPr/>
        </p:nvSpPr>
        <p:spPr>
          <a:xfrm>
            <a:off x="611188" y="1330325"/>
            <a:ext cx="8064500" cy="3427413"/>
          </a:xfrm>
          <a:prstGeom prst="rect">
            <a:avLst/>
          </a:prstGeom>
        </p:spPr>
        <p:txBody>
          <a:bodyPr/>
          <a:lstStyle>
            <a:lvl1pPr marL="166688" indent="-166688" algn="l" rtl="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sz="1900" b="1">
                <a:solidFill>
                  <a:schemeClr val="tx1"/>
                </a:solidFill>
                <a:latin typeface="+mn-lt"/>
                <a:ea typeface="+mn-ea"/>
                <a:cs typeface="+mn-cs"/>
              </a:defRPr>
            </a:lvl1pPr>
            <a:lvl2pPr marL="500063" indent="-166688" algn="l" rtl="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a:solidFill>
                  <a:schemeClr val="tx1"/>
                </a:solidFill>
                <a:latin typeface="+mn-lt"/>
                <a:ea typeface="+mn-ea"/>
                <a:cs typeface="+mn-cs"/>
              </a:defRPr>
            </a:lvl2pPr>
            <a:lvl3pPr marL="828675" indent="-160338" algn="l" rtl="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sz="1400">
                <a:solidFill>
                  <a:schemeClr val="tx1"/>
                </a:solidFill>
                <a:latin typeface="+mn-lt"/>
                <a:ea typeface="+mn-ea"/>
                <a:cs typeface="+mn-cs"/>
              </a:defRPr>
            </a:lvl3pPr>
            <a:lvl4pPr marL="1163638" indent="-166688" algn="l" rtl="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sz="1300">
                <a:solidFill>
                  <a:schemeClr val="tx1"/>
                </a:solidFill>
                <a:latin typeface="+mn-lt"/>
                <a:ea typeface="+mn-ea"/>
                <a:cs typeface="+mn-cs"/>
              </a:defRPr>
            </a:lvl4pPr>
            <a:lvl5pPr marL="1500188" indent="-169863" algn="l" rtl="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sz="1100">
                <a:solidFill>
                  <a:schemeClr val="tx1"/>
                </a:solidFill>
                <a:latin typeface="+mn-lt"/>
                <a:ea typeface="+mn-ea"/>
                <a:cs typeface="+mn-cs"/>
              </a:defRPr>
            </a:lvl5pPr>
            <a:lvl6pPr marL="1925853" indent="-170794" algn="l" rtl="0" fontAlgn="ctr">
              <a:lnSpc>
                <a:spcPct val="120000"/>
              </a:lnSpc>
              <a:spcBef>
                <a:spcPct val="20000"/>
              </a:spcBef>
              <a:spcAft>
                <a:spcPct val="0"/>
              </a:spcAft>
              <a:buClr>
                <a:schemeClr val="accent1"/>
              </a:buClr>
              <a:buSzPct val="60000"/>
              <a:buFont typeface="Wingdings" pitchFamily="2" charset="2"/>
              <a:buChar char="l"/>
              <a:defRPr sz="1100">
                <a:solidFill>
                  <a:schemeClr val="tx1"/>
                </a:solidFill>
                <a:latin typeface="+mn-lt"/>
                <a:ea typeface="+mn-ea"/>
                <a:cs typeface="+mn-cs"/>
              </a:defRPr>
            </a:lvl6pPr>
            <a:lvl7pPr marL="2349895" indent="-170794" algn="l" rtl="0" fontAlgn="ctr">
              <a:lnSpc>
                <a:spcPct val="120000"/>
              </a:lnSpc>
              <a:spcBef>
                <a:spcPct val="20000"/>
              </a:spcBef>
              <a:spcAft>
                <a:spcPct val="0"/>
              </a:spcAft>
              <a:buClr>
                <a:schemeClr val="accent1"/>
              </a:buClr>
              <a:buSzPct val="60000"/>
              <a:buFont typeface="Wingdings" pitchFamily="2" charset="2"/>
              <a:buChar char="l"/>
              <a:defRPr sz="1100">
                <a:solidFill>
                  <a:schemeClr val="tx1"/>
                </a:solidFill>
                <a:latin typeface="+mn-lt"/>
                <a:ea typeface="+mn-ea"/>
                <a:cs typeface="+mn-cs"/>
              </a:defRPr>
            </a:lvl7pPr>
            <a:lvl8pPr marL="2773937" indent="-170794" algn="l" rtl="0" fontAlgn="ctr">
              <a:lnSpc>
                <a:spcPct val="120000"/>
              </a:lnSpc>
              <a:spcBef>
                <a:spcPct val="20000"/>
              </a:spcBef>
              <a:spcAft>
                <a:spcPct val="0"/>
              </a:spcAft>
              <a:buClr>
                <a:schemeClr val="accent1"/>
              </a:buClr>
              <a:buSzPct val="60000"/>
              <a:buFont typeface="Wingdings" pitchFamily="2" charset="2"/>
              <a:buChar char="l"/>
              <a:defRPr sz="1100">
                <a:solidFill>
                  <a:schemeClr val="tx1"/>
                </a:solidFill>
                <a:latin typeface="+mn-lt"/>
                <a:ea typeface="+mn-ea"/>
                <a:cs typeface="+mn-cs"/>
              </a:defRPr>
            </a:lvl8pPr>
            <a:lvl9pPr marL="3197976" indent="-170794" algn="l" rtl="0" fontAlgn="ctr">
              <a:lnSpc>
                <a:spcPct val="120000"/>
              </a:lnSpc>
              <a:spcBef>
                <a:spcPct val="20000"/>
              </a:spcBef>
              <a:spcAft>
                <a:spcPct val="0"/>
              </a:spcAft>
              <a:buClr>
                <a:schemeClr val="accent1"/>
              </a:buClr>
              <a:buSzPct val="60000"/>
              <a:buFont typeface="Wingdings" pitchFamily="2" charset="2"/>
              <a:buChar char="l"/>
              <a:defRPr sz="1100">
                <a:solidFill>
                  <a:schemeClr val="tx1"/>
                </a:solidFill>
                <a:latin typeface="+mn-lt"/>
                <a:ea typeface="+mn-ea"/>
                <a:cs typeface="+mn-cs"/>
              </a:defRPr>
            </a:lvl9pPr>
          </a:lstStyle>
          <a:p>
            <a:pPr indent="457200" algn="just">
              <a:buFont typeface="Wingdings" panose="05000000000000000000" pitchFamily="2" charset="2"/>
              <a:buNone/>
              <a:defRPr/>
            </a:pPr>
            <a:r>
              <a:rPr lang="zh-CN" altLang="en-US" sz="2000" kern="0" dirty="0">
                <a:solidFill>
                  <a:srgbClr val="0000CC"/>
                </a:solidFill>
                <a:latin typeface="Times New Roman" panose="02020603050405020304" pitchFamily="18" charset="0"/>
                <a:cs typeface="Times New Roman" panose="02020603050405020304" pitchFamily="18" charset="0"/>
              </a:rPr>
              <a:t>气态的基态原子获得一个电子形成一个气态的负离子所放出的能量，为该原子的电子</a:t>
            </a:r>
            <a:r>
              <a:rPr lang="zh-CN" altLang="en-US" sz="2000" kern="0" dirty="0">
                <a:solidFill>
                  <a:srgbClr val="FF0000"/>
                </a:solidFill>
                <a:latin typeface="Times New Roman" panose="02020603050405020304" pitchFamily="18" charset="0"/>
                <a:cs typeface="Times New Roman" panose="02020603050405020304" pitchFamily="18" charset="0"/>
              </a:rPr>
              <a:t>亲和能</a:t>
            </a:r>
            <a:r>
              <a:rPr lang="en-US" altLang="zh-CN" sz="2000" kern="0" dirty="0">
                <a:solidFill>
                  <a:srgbClr val="FF0000"/>
                </a:solidFill>
                <a:latin typeface="Times New Roman" panose="02020603050405020304" pitchFamily="18" charset="0"/>
                <a:cs typeface="Times New Roman" panose="02020603050405020304" pitchFamily="18" charset="0"/>
              </a:rPr>
              <a:t>E</a:t>
            </a:r>
            <a:r>
              <a:rPr lang="en-US" altLang="zh-CN" sz="2000" kern="0" baseline="-25000" dirty="0">
                <a:solidFill>
                  <a:srgbClr val="FF0000"/>
                </a:solidFill>
                <a:latin typeface="Times New Roman" panose="02020603050405020304" pitchFamily="18" charset="0"/>
                <a:cs typeface="Times New Roman" panose="02020603050405020304" pitchFamily="18" charset="0"/>
              </a:rPr>
              <a:t>1</a:t>
            </a:r>
            <a:r>
              <a:rPr lang="zh-CN" altLang="en-US" sz="2000" kern="0" dirty="0">
                <a:solidFill>
                  <a:srgbClr val="0000CC"/>
                </a:solidFill>
                <a:latin typeface="Times New Roman" panose="02020603050405020304" pitchFamily="18" charset="0"/>
                <a:cs typeface="Times New Roman" panose="02020603050405020304" pitchFamily="18" charset="0"/>
              </a:rPr>
              <a:t>（取正值）；依次还有</a:t>
            </a:r>
            <a:r>
              <a:rPr lang="en-US" altLang="zh-CN" sz="2000" kern="0" dirty="0">
                <a:solidFill>
                  <a:srgbClr val="0000CC"/>
                </a:solidFill>
                <a:latin typeface="Times New Roman" panose="02020603050405020304" pitchFamily="18" charset="0"/>
                <a:cs typeface="Times New Roman" panose="02020603050405020304" pitchFamily="18" charset="0"/>
              </a:rPr>
              <a:t>E</a:t>
            </a:r>
            <a:r>
              <a:rPr lang="en-US" altLang="zh-CN" sz="2000" kern="0" baseline="-25000" dirty="0">
                <a:solidFill>
                  <a:srgbClr val="0000CC"/>
                </a:solidFill>
                <a:latin typeface="Times New Roman" panose="02020603050405020304" pitchFamily="18" charset="0"/>
                <a:cs typeface="Times New Roman" panose="02020603050405020304" pitchFamily="18" charset="0"/>
              </a:rPr>
              <a:t>2</a:t>
            </a:r>
            <a:r>
              <a:rPr lang="en-US" altLang="zh-CN" sz="2000" kern="0" dirty="0">
                <a:solidFill>
                  <a:srgbClr val="0000CC"/>
                </a:solidFill>
                <a:latin typeface="Times New Roman" panose="02020603050405020304" pitchFamily="18" charset="0"/>
                <a:cs typeface="Times New Roman" panose="02020603050405020304" pitchFamily="18" charset="0"/>
              </a:rPr>
              <a:t>……</a:t>
            </a:r>
            <a:r>
              <a:rPr lang="zh-CN" altLang="en-US" sz="2000" kern="0" dirty="0">
                <a:solidFill>
                  <a:srgbClr val="0000CC"/>
                </a:solidFill>
                <a:latin typeface="Times New Roman" panose="02020603050405020304" pitchFamily="18" charset="0"/>
                <a:cs typeface="Times New Roman" panose="02020603050405020304" pitchFamily="18" charset="0"/>
              </a:rPr>
              <a:t>。</a:t>
            </a:r>
            <a:r>
              <a:rPr lang="en-US" altLang="zh-CN" sz="2000" kern="0" dirty="0">
                <a:solidFill>
                  <a:srgbClr val="0000CC"/>
                </a:solidFill>
                <a:latin typeface="Times New Roman" panose="02020603050405020304" pitchFamily="18" charset="0"/>
                <a:cs typeface="Times New Roman" panose="02020603050405020304" pitchFamily="18" charset="0"/>
              </a:rPr>
              <a:t>E</a:t>
            </a:r>
            <a:r>
              <a:rPr lang="en-US" altLang="zh-CN" sz="2000" kern="0" baseline="-25000" dirty="0">
                <a:solidFill>
                  <a:srgbClr val="0000CC"/>
                </a:solidFill>
                <a:latin typeface="Times New Roman" panose="02020603050405020304" pitchFamily="18" charset="0"/>
                <a:cs typeface="Times New Roman" panose="02020603050405020304" pitchFamily="18" charset="0"/>
              </a:rPr>
              <a:t>1</a:t>
            </a:r>
            <a:r>
              <a:rPr lang="zh-CN" altLang="en-US" sz="2000" kern="0" dirty="0">
                <a:solidFill>
                  <a:srgbClr val="0000CC"/>
                </a:solidFill>
                <a:latin typeface="Times New Roman" panose="02020603050405020304" pitchFamily="18" charset="0"/>
                <a:cs typeface="Times New Roman" panose="02020603050405020304" pitchFamily="18" charset="0"/>
              </a:rPr>
              <a:t>越大，原子越易获得电子，元素的非金属性越强。</a:t>
            </a:r>
          </a:p>
          <a:p>
            <a:pPr indent="457200" algn="just">
              <a:spcBef>
                <a:spcPts val="1200"/>
              </a:spcBef>
              <a:buFont typeface="Wingdings" panose="05000000000000000000" pitchFamily="2" charset="2"/>
              <a:buNone/>
              <a:defRPr/>
            </a:pPr>
            <a:r>
              <a:rPr lang="zh-CN" altLang="en-US" sz="2000" kern="0" dirty="0">
                <a:solidFill>
                  <a:srgbClr val="0000CC"/>
                </a:solidFill>
                <a:latin typeface="Times New Roman" panose="02020603050405020304" pitchFamily="18" charset="0"/>
                <a:cs typeface="Times New Roman" panose="02020603050405020304" pitchFamily="18" charset="0"/>
              </a:rPr>
              <a:t>电子亲和能值测定较困难，目前尚难用于作为定量衡量非金属强弱的依据。</a:t>
            </a:r>
            <a:endParaRPr lang="en-US" altLang="zh-CN" sz="2000" kern="0" dirty="0">
              <a:solidFill>
                <a:srgbClr val="0000CC"/>
              </a:solidFill>
              <a:latin typeface="Times New Roman" panose="02020603050405020304" pitchFamily="18" charset="0"/>
              <a:cs typeface="Times New Roman" panose="02020603050405020304" pitchFamily="18" charset="0"/>
            </a:endParaRPr>
          </a:p>
          <a:p>
            <a:pPr indent="457200" algn="just">
              <a:spcBef>
                <a:spcPts val="1200"/>
              </a:spcBef>
              <a:buFont typeface="Wingdings" panose="05000000000000000000" pitchFamily="2" charset="2"/>
              <a:buNone/>
              <a:defRPr/>
            </a:pPr>
            <a:r>
              <a:rPr lang="zh-CN" altLang="en-US" sz="2000" kern="0" dirty="0">
                <a:solidFill>
                  <a:srgbClr val="0000CC"/>
                </a:solidFill>
                <a:latin typeface="Times New Roman" panose="02020603050405020304" pitchFamily="18" charset="0"/>
                <a:cs typeface="Times New Roman" panose="02020603050405020304" pitchFamily="18" charset="0"/>
              </a:rPr>
              <a:t>电子亲合能的大小</a:t>
            </a:r>
            <a:r>
              <a:rPr lang="zh-CN" altLang="en-US" sz="2000" kern="0" dirty="0">
                <a:solidFill>
                  <a:srgbClr val="FF0000"/>
                </a:solidFill>
                <a:latin typeface="Times New Roman" panose="02020603050405020304" pitchFamily="18" charset="0"/>
                <a:cs typeface="Times New Roman" panose="02020603050405020304" pitchFamily="18" charset="0"/>
              </a:rPr>
              <a:t>反映了原子获得电子的难易</a:t>
            </a:r>
            <a:r>
              <a:rPr lang="zh-CN" altLang="en-US" sz="2000" kern="0" dirty="0">
                <a:solidFill>
                  <a:srgbClr val="0000CC"/>
                </a:solidFill>
                <a:latin typeface="Times New Roman" panose="02020603050405020304" pitchFamily="18" charset="0"/>
                <a:cs typeface="Times New Roman" panose="02020603050405020304" pitchFamily="18" charset="0"/>
              </a:rPr>
              <a:t>。亲合能数值越大，则气态原子结合一个电子释放的能量越多，与电子的结合越稳定，表明该元素的原子越易获得电子，故非金属性越强。反之亦然。</a:t>
            </a:r>
          </a:p>
          <a:p>
            <a:pPr algn="just">
              <a:buFont typeface="Wingdings" panose="05000000000000000000" pitchFamily="2" charset="2"/>
              <a:buNone/>
              <a:defRPr/>
            </a:pPr>
            <a:endParaRPr lang="zh-CN" altLang="en-US" sz="2400" kern="0" dirty="0">
              <a:solidFill>
                <a:srgbClr val="0000CC"/>
              </a:solidFill>
              <a:latin typeface="黑体" pitchFamily="2" charset="-122"/>
              <a:ea typeface="黑体"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dissolve">
                                      <p:cBhvr>
                                        <p:cTn id="7" dur="500"/>
                                        <p:tgtEl>
                                          <p:spTgt spid="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dissolve">
                                      <p:cBhvr>
                                        <p:cTn id="12" dur="500"/>
                                        <p:tgtEl>
                                          <p:spTgt spid="5">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dissolve">
                                      <p:cBhvr>
                                        <p:cTn id="17"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9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 Box 55"/>
          <p:cNvSpPr txBox="1">
            <a:spLocks noChangeArrowheads="1"/>
          </p:cNvSpPr>
          <p:nvPr/>
        </p:nvSpPr>
        <p:spPr bwMode="auto">
          <a:xfrm>
            <a:off x="442913" y="247650"/>
            <a:ext cx="554513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9" tIns="45709" rIns="91419" bIns="45709">
            <a:spAutoFit/>
          </a:bodyPr>
          <a:lstStyle>
            <a:lvl1pPr>
              <a:defRPr b="1">
                <a:solidFill>
                  <a:schemeClr val="tx1"/>
                </a:solidFill>
                <a:latin typeface="Arial" panose="020B0604020202020204" pitchFamily="34" charset="0"/>
                <a:ea typeface="华文细黑" panose="02010600040101010101" pitchFamily="2" charset="-122"/>
              </a:defRPr>
            </a:lvl1pPr>
            <a:lvl2pPr marL="742950" indent="-285750">
              <a:defRPr b="1">
                <a:solidFill>
                  <a:schemeClr val="tx1"/>
                </a:solidFill>
                <a:latin typeface="Arial" panose="020B0604020202020204" pitchFamily="34" charset="0"/>
                <a:ea typeface="华文细黑" panose="02010600040101010101" pitchFamily="2" charset="-122"/>
              </a:defRPr>
            </a:lvl2pPr>
            <a:lvl3pPr marL="1143000" indent="-228600">
              <a:defRPr b="1">
                <a:solidFill>
                  <a:schemeClr val="tx1"/>
                </a:solidFill>
                <a:latin typeface="Arial" panose="020B0604020202020204" pitchFamily="34" charset="0"/>
                <a:ea typeface="华文细黑" panose="02010600040101010101" pitchFamily="2" charset="-122"/>
              </a:defRPr>
            </a:lvl3pPr>
            <a:lvl4pPr marL="1600200" indent="-228600">
              <a:defRPr b="1">
                <a:solidFill>
                  <a:schemeClr val="tx1"/>
                </a:solidFill>
                <a:latin typeface="Arial" panose="020B0604020202020204" pitchFamily="34" charset="0"/>
                <a:ea typeface="华文细黑" panose="02010600040101010101" pitchFamily="2" charset="-122"/>
              </a:defRPr>
            </a:lvl4pPr>
            <a:lvl5pPr marL="2057400" indent="-228600">
              <a:defRPr b="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9pPr>
          </a:lstStyle>
          <a:p>
            <a:pPr eaLnBrk="1" hangingPunct="1">
              <a:defRPr/>
            </a:pPr>
            <a:r>
              <a:rPr lang="en-US" altLang="zh-CN" sz="2800" dirty="0">
                <a:latin typeface="+mn-ea"/>
                <a:cs typeface="Times New Roman" panose="02020603050405020304" pitchFamily="18" charset="0"/>
              </a:rPr>
              <a:t>1.3.4</a:t>
            </a:r>
            <a:r>
              <a:rPr lang="en-US" altLang="zh-CN" sz="2400" dirty="0">
                <a:latin typeface="Times New Roman" panose="02020603050405020304" pitchFamily="18" charset="0"/>
                <a:ea typeface="+mn-ea"/>
                <a:cs typeface="Times New Roman" panose="02020603050405020304" pitchFamily="18" charset="0"/>
              </a:rPr>
              <a:t> </a:t>
            </a:r>
            <a:r>
              <a:rPr lang="zh-CN" altLang="en-US" sz="2800" dirty="0">
                <a:latin typeface="Times New Roman" panose="02020603050405020304" pitchFamily="18" charset="0"/>
                <a:ea typeface="+mn-ea"/>
                <a:cs typeface="Times New Roman" panose="02020603050405020304" pitchFamily="18" charset="0"/>
              </a:rPr>
              <a:t>元素性质变化的周期性</a:t>
            </a:r>
          </a:p>
        </p:txBody>
      </p:sp>
      <p:sp>
        <p:nvSpPr>
          <p:cNvPr id="8" name="文本框 7"/>
          <p:cNvSpPr txBox="1"/>
          <p:nvPr/>
        </p:nvSpPr>
        <p:spPr>
          <a:xfrm>
            <a:off x="971550" y="842963"/>
            <a:ext cx="5089525" cy="461962"/>
          </a:xfrm>
          <a:prstGeom prst="rect">
            <a:avLst/>
          </a:prstGeom>
          <a:noFill/>
        </p:spPr>
        <p:txBody>
          <a:bodyPr>
            <a:spAutoFit/>
          </a:bodyPr>
          <a:lstStyle/>
          <a:p>
            <a:pPr marL="342900" indent="-342900">
              <a:buClr>
                <a:schemeClr val="tx1"/>
              </a:buClr>
              <a:buFont typeface="Wingdings" panose="05000000000000000000" pitchFamily="2" charset="2"/>
              <a:buChar char="n"/>
              <a:defRPr/>
            </a:pPr>
            <a:r>
              <a:rPr lang="zh-CN" altLang="en-US" sz="2400" dirty="0">
                <a:solidFill>
                  <a:srgbClr val="FF0000"/>
                </a:solidFill>
                <a:latin typeface="Times New Roman" panose="02020603050405020304" pitchFamily="18" charset="0"/>
                <a:ea typeface="+mn-ea"/>
                <a:cs typeface="Times New Roman" panose="02020603050405020304" pitchFamily="18" charset="0"/>
              </a:rPr>
              <a:t> 电子亲和能 </a:t>
            </a:r>
            <a:r>
              <a:rPr lang="en-US" altLang="zh-CN" sz="2400" dirty="0">
                <a:solidFill>
                  <a:srgbClr val="FF0000"/>
                </a:solidFill>
                <a:latin typeface="Times New Roman" panose="02020603050405020304" pitchFamily="18" charset="0"/>
                <a:ea typeface="+mn-ea"/>
                <a:cs typeface="Times New Roman" panose="02020603050405020304" pitchFamily="18" charset="0"/>
              </a:rPr>
              <a:t>(E</a:t>
            </a:r>
            <a:r>
              <a:rPr lang="en-US" altLang="zh-CN" sz="2400" baseline="-25000" dirty="0">
                <a:solidFill>
                  <a:srgbClr val="FF0000"/>
                </a:solidFill>
                <a:latin typeface="Times New Roman" panose="02020603050405020304" pitchFamily="18" charset="0"/>
                <a:ea typeface="+mn-ea"/>
                <a:cs typeface="Times New Roman" panose="02020603050405020304" pitchFamily="18" charset="0"/>
              </a:rPr>
              <a:t>A</a:t>
            </a:r>
            <a:r>
              <a:rPr lang="en-US" altLang="zh-CN" sz="2400" dirty="0">
                <a:solidFill>
                  <a:srgbClr val="FF0000"/>
                </a:solidFill>
                <a:latin typeface="Times New Roman" panose="02020603050405020304" pitchFamily="18" charset="0"/>
                <a:ea typeface="+mn-ea"/>
                <a:cs typeface="Times New Roman" panose="02020603050405020304" pitchFamily="18" charset="0"/>
              </a:rPr>
              <a:t>)</a:t>
            </a:r>
            <a:endParaRPr lang="zh-CN" altLang="en-US" sz="2400" dirty="0">
              <a:solidFill>
                <a:srgbClr val="0000CC"/>
              </a:solidFill>
              <a:latin typeface="+mn-ea"/>
              <a:ea typeface="+mn-ea"/>
            </a:endParaRPr>
          </a:p>
        </p:txBody>
      </p:sp>
      <p:pic>
        <p:nvPicPr>
          <p:cNvPr id="2" name="图片 1"/>
          <p:cNvPicPr>
            <a:picLocks noChangeAspect="1"/>
          </p:cNvPicPr>
          <p:nvPr/>
        </p:nvPicPr>
        <p:blipFill>
          <a:blip r:embed="rId3"/>
          <a:stretch>
            <a:fillRect/>
          </a:stretch>
        </p:blipFill>
        <p:spPr>
          <a:xfrm>
            <a:off x="4355976" y="915566"/>
            <a:ext cx="4248472" cy="4006332"/>
          </a:xfrm>
          <a:prstGeom prst="rect">
            <a:avLst/>
          </a:prstGeom>
        </p:spPr>
      </p:pic>
      <p:pic>
        <p:nvPicPr>
          <p:cNvPr id="3" name="图片 2"/>
          <p:cNvPicPr>
            <a:picLocks noChangeAspect="1"/>
          </p:cNvPicPr>
          <p:nvPr/>
        </p:nvPicPr>
        <p:blipFill>
          <a:blip r:embed="rId4"/>
          <a:stretch>
            <a:fillRect/>
          </a:stretch>
        </p:blipFill>
        <p:spPr>
          <a:xfrm>
            <a:off x="611560" y="1995686"/>
            <a:ext cx="3038314" cy="2014623"/>
          </a:xfrm>
          <a:prstGeom prst="rect">
            <a:avLst/>
          </a:prstGeom>
        </p:spPr>
      </p:pic>
    </p:spTree>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 Box 55"/>
          <p:cNvSpPr txBox="1">
            <a:spLocks noChangeArrowheads="1"/>
          </p:cNvSpPr>
          <p:nvPr/>
        </p:nvSpPr>
        <p:spPr bwMode="auto">
          <a:xfrm>
            <a:off x="442913" y="247650"/>
            <a:ext cx="554513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9" tIns="45709" rIns="91419" bIns="45709">
            <a:spAutoFit/>
          </a:bodyPr>
          <a:lstStyle>
            <a:lvl1pPr>
              <a:defRPr b="1">
                <a:solidFill>
                  <a:schemeClr val="tx1"/>
                </a:solidFill>
                <a:latin typeface="Arial" panose="020B0604020202020204" pitchFamily="34" charset="0"/>
                <a:ea typeface="华文细黑" panose="02010600040101010101" pitchFamily="2" charset="-122"/>
              </a:defRPr>
            </a:lvl1pPr>
            <a:lvl2pPr marL="742950" indent="-285750">
              <a:defRPr b="1">
                <a:solidFill>
                  <a:schemeClr val="tx1"/>
                </a:solidFill>
                <a:latin typeface="Arial" panose="020B0604020202020204" pitchFamily="34" charset="0"/>
                <a:ea typeface="华文细黑" panose="02010600040101010101" pitchFamily="2" charset="-122"/>
              </a:defRPr>
            </a:lvl2pPr>
            <a:lvl3pPr marL="1143000" indent="-228600">
              <a:defRPr b="1">
                <a:solidFill>
                  <a:schemeClr val="tx1"/>
                </a:solidFill>
                <a:latin typeface="Arial" panose="020B0604020202020204" pitchFamily="34" charset="0"/>
                <a:ea typeface="华文细黑" panose="02010600040101010101" pitchFamily="2" charset="-122"/>
              </a:defRPr>
            </a:lvl3pPr>
            <a:lvl4pPr marL="1600200" indent="-228600">
              <a:defRPr b="1">
                <a:solidFill>
                  <a:schemeClr val="tx1"/>
                </a:solidFill>
                <a:latin typeface="Arial" panose="020B0604020202020204" pitchFamily="34" charset="0"/>
                <a:ea typeface="华文细黑" panose="02010600040101010101" pitchFamily="2" charset="-122"/>
              </a:defRPr>
            </a:lvl4pPr>
            <a:lvl5pPr marL="2057400" indent="-228600">
              <a:defRPr b="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华文细黑" panose="02010600040101010101" pitchFamily="2" charset="-122"/>
              </a:defRPr>
            </a:lvl9pPr>
          </a:lstStyle>
          <a:p>
            <a:pPr eaLnBrk="1" hangingPunct="1">
              <a:defRPr/>
            </a:pPr>
            <a:r>
              <a:rPr lang="en-US" altLang="zh-CN" sz="2800" dirty="0">
                <a:latin typeface="+mn-ea"/>
                <a:cs typeface="Times New Roman" panose="02020603050405020304" pitchFamily="18" charset="0"/>
              </a:rPr>
              <a:t>1.3.4</a:t>
            </a:r>
            <a:r>
              <a:rPr lang="en-US" altLang="zh-CN" sz="2400" dirty="0">
                <a:latin typeface="Times New Roman" panose="02020603050405020304" pitchFamily="18" charset="0"/>
                <a:ea typeface="+mn-ea"/>
                <a:cs typeface="Times New Roman" panose="02020603050405020304" pitchFamily="18" charset="0"/>
              </a:rPr>
              <a:t> </a:t>
            </a:r>
            <a:r>
              <a:rPr lang="zh-CN" altLang="en-US" sz="2800" dirty="0">
                <a:latin typeface="Times New Roman" panose="02020603050405020304" pitchFamily="18" charset="0"/>
                <a:ea typeface="+mn-ea"/>
                <a:cs typeface="Times New Roman" panose="02020603050405020304" pitchFamily="18" charset="0"/>
              </a:rPr>
              <a:t>元素性质变化的周期性</a:t>
            </a:r>
          </a:p>
        </p:txBody>
      </p:sp>
      <p:sp>
        <p:nvSpPr>
          <p:cNvPr id="8" name="文本框 7"/>
          <p:cNvSpPr txBox="1"/>
          <p:nvPr/>
        </p:nvSpPr>
        <p:spPr>
          <a:xfrm>
            <a:off x="898525" y="925221"/>
            <a:ext cx="5089525" cy="461962"/>
          </a:xfrm>
          <a:prstGeom prst="rect">
            <a:avLst/>
          </a:prstGeom>
          <a:noFill/>
        </p:spPr>
        <p:txBody>
          <a:bodyPr>
            <a:spAutoFit/>
          </a:bodyPr>
          <a:lstStyle/>
          <a:p>
            <a:pPr marL="342900" indent="-342900">
              <a:buClr>
                <a:schemeClr val="tx1"/>
              </a:buClr>
              <a:buFont typeface="Wingdings" panose="05000000000000000000" pitchFamily="2" charset="2"/>
              <a:buChar char="n"/>
              <a:defRPr/>
            </a:pPr>
            <a:r>
              <a:rPr lang="zh-CN" altLang="en-US" sz="2400" dirty="0">
                <a:solidFill>
                  <a:srgbClr val="FF0000"/>
                </a:solidFill>
                <a:latin typeface="Times New Roman" panose="02020603050405020304" pitchFamily="18" charset="0"/>
                <a:ea typeface="+mn-ea"/>
                <a:cs typeface="Times New Roman" panose="02020603050405020304" pitchFamily="18" charset="0"/>
              </a:rPr>
              <a:t> 电负性 </a:t>
            </a:r>
            <a:r>
              <a:rPr lang="en-US" altLang="zh-CN" sz="2400" dirty="0">
                <a:solidFill>
                  <a:srgbClr val="FF0000"/>
                </a:solidFill>
                <a:latin typeface="Times New Roman" panose="02020603050405020304" pitchFamily="18" charset="0"/>
                <a:ea typeface="+mn-ea"/>
                <a:cs typeface="Times New Roman" panose="02020603050405020304" pitchFamily="18" charset="0"/>
              </a:rPr>
              <a:t>(</a:t>
            </a:r>
            <a:r>
              <a:rPr lang="en-US" altLang="zh-CN" sz="2400" i="1" dirty="0">
                <a:solidFill>
                  <a:srgbClr val="FF0000"/>
                </a:solidFill>
                <a:latin typeface="Times New Roman" panose="02020603050405020304" pitchFamily="18" charset="0"/>
                <a:cs typeface="Times New Roman" panose="02020603050405020304" pitchFamily="18" charset="0"/>
                <a:sym typeface="Symbol" pitchFamily="18" charset="2"/>
              </a:rPr>
              <a:t></a:t>
            </a:r>
            <a:r>
              <a:rPr lang="en-US" altLang="zh-CN" sz="2400" dirty="0">
                <a:solidFill>
                  <a:srgbClr val="FF0000"/>
                </a:solidFill>
                <a:latin typeface="Times New Roman" panose="02020603050405020304" pitchFamily="18" charset="0"/>
                <a:ea typeface="+mn-ea"/>
                <a:cs typeface="Times New Roman" panose="02020603050405020304" pitchFamily="18" charset="0"/>
              </a:rPr>
              <a:t>)(E</a:t>
            </a:r>
            <a:r>
              <a:rPr lang="en-US" altLang="zh-CN" sz="2400" baseline="-25000" dirty="0">
                <a:solidFill>
                  <a:srgbClr val="FF0000"/>
                </a:solidFill>
                <a:latin typeface="Times New Roman" panose="02020603050405020304" pitchFamily="18" charset="0"/>
                <a:ea typeface="+mn-ea"/>
                <a:cs typeface="Times New Roman" panose="02020603050405020304" pitchFamily="18" charset="0"/>
              </a:rPr>
              <a:t>A</a:t>
            </a:r>
            <a:r>
              <a:rPr lang="en-US" altLang="zh-CN" sz="2400" dirty="0">
                <a:solidFill>
                  <a:srgbClr val="FF0000"/>
                </a:solidFill>
                <a:latin typeface="Times New Roman" panose="02020603050405020304" pitchFamily="18" charset="0"/>
                <a:ea typeface="+mn-ea"/>
                <a:cs typeface="Times New Roman" panose="02020603050405020304" pitchFamily="18" charset="0"/>
              </a:rPr>
              <a:t>)</a:t>
            </a:r>
            <a:endParaRPr lang="zh-CN" altLang="en-US" sz="2400" dirty="0">
              <a:solidFill>
                <a:srgbClr val="FF0000"/>
              </a:solidFill>
              <a:latin typeface="Times New Roman" panose="02020603050405020304" pitchFamily="18" charset="0"/>
              <a:ea typeface="+mn-ea"/>
              <a:cs typeface="Times New Roman" panose="02020603050405020304" pitchFamily="18" charset="0"/>
            </a:endParaRPr>
          </a:p>
        </p:txBody>
      </p:sp>
      <p:sp>
        <p:nvSpPr>
          <p:cNvPr id="5" name="Rectangle 3"/>
          <p:cNvSpPr txBox="1">
            <a:spLocks noChangeArrowheads="1"/>
          </p:cNvSpPr>
          <p:nvPr/>
        </p:nvSpPr>
        <p:spPr>
          <a:xfrm>
            <a:off x="588963" y="1492250"/>
            <a:ext cx="7778750" cy="2519363"/>
          </a:xfrm>
          <a:prstGeom prst="rect">
            <a:avLst/>
          </a:prstGeom>
        </p:spPr>
        <p:txBody>
          <a:bodyPr/>
          <a:lstStyle>
            <a:lvl1pPr marL="166688" indent="-166688" algn="l" rtl="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sz="1900" b="1">
                <a:solidFill>
                  <a:schemeClr val="tx1"/>
                </a:solidFill>
                <a:latin typeface="+mn-lt"/>
                <a:ea typeface="+mn-ea"/>
                <a:cs typeface="+mn-cs"/>
              </a:defRPr>
            </a:lvl1pPr>
            <a:lvl2pPr marL="500063" indent="-166688" algn="l" rtl="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a:solidFill>
                  <a:schemeClr val="tx1"/>
                </a:solidFill>
                <a:latin typeface="+mn-lt"/>
                <a:ea typeface="+mn-ea"/>
                <a:cs typeface="+mn-cs"/>
              </a:defRPr>
            </a:lvl2pPr>
            <a:lvl3pPr marL="828675" indent="-160338" algn="l" rtl="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sz="1400">
                <a:solidFill>
                  <a:schemeClr val="tx1"/>
                </a:solidFill>
                <a:latin typeface="+mn-lt"/>
                <a:ea typeface="+mn-ea"/>
                <a:cs typeface="+mn-cs"/>
              </a:defRPr>
            </a:lvl3pPr>
            <a:lvl4pPr marL="1163638" indent="-166688" algn="l" rtl="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sz="1300">
                <a:solidFill>
                  <a:schemeClr val="tx1"/>
                </a:solidFill>
                <a:latin typeface="+mn-lt"/>
                <a:ea typeface="+mn-ea"/>
                <a:cs typeface="+mn-cs"/>
              </a:defRPr>
            </a:lvl4pPr>
            <a:lvl5pPr marL="1500188" indent="-169863" algn="l" rtl="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sz="1100">
                <a:solidFill>
                  <a:schemeClr val="tx1"/>
                </a:solidFill>
                <a:latin typeface="+mn-lt"/>
                <a:ea typeface="+mn-ea"/>
                <a:cs typeface="+mn-cs"/>
              </a:defRPr>
            </a:lvl5pPr>
            <a:lvl6pPr marL="1925853" indent="-170794" algn="l" rtl="0" fontAlgn="ctr">
              <a:lnSpc>
                <a:spcPct val="120000"/>
              </a:lnSpc>
              <a:spcBef>
                <a:spcPct val="20000"/>
              </a:spcBef>
              <a:spcAft>
                <a:spcPct val="0"/>
              </a:spcAft>
              <a:buClr>
                <a:schemeClr val="accent1"/>
              </a:buClr>
              <a:buSzPct val="60000"/>
              <a:buFont typeface="Wingdings" pitchFamily="2" charset="2"/>
              <a:buChar char="l"/>
              <a:defRPr sz="1100">
                <a:solidFill>
                  <a:schemeClr val="tx1"/>
                </a:solidFill>
                <a:latin typeface="+mn-lt"/>
                <a:ea typeface="+mn-ea"/>
                <a:cs typeface="+mn-cs"/>
              </a:defRPr>
            </a:lvl6pPr>
            <a:lvl7pPr marL="2349895" indent="-170794" algn="l" rtl="0" fontAlgn="ctr">
              <a:lnSpc>
                <a:spcPct val="120000"/>
              </a:lnSpc>
              <a:spcBef>
                <a:spcPct val="20000"/>
              </a:spcBef>
              <a:spcAft>
                <a:spcPct val="0"/>
              </a:spcAft>
              <a:buClr>
                <a:schemeClr val="accent1"/>
              </a:buClr>
              <a:buSzPct val="60000"/>
              <a:buFont typeface="Wingdings" pitchFamily="2" charset="2"/>
              <a:buChar char="l"/>
              <a:defRPr sz="1100">
                <a:solidFill>
                  <a:schemeClr val="tx1"/>
                </a:solidFill>
                <a:latin typeface="+mn-lt"/>
                <a:ea typeface="+mn-ea"/>
                <a:cs typeface="+mn-cs"/>
              </a:defRPr>
            </a:lvl7pPr>
            <a:lvl8pPr marL="2773937" indent="-170794" algn="l" rtl="0" fontAlgn="ctr">
              <a:lnSpc>
                <a:spcPct val="120000"/>
              </a:lnSpc>
              <a:spcBef>
                <a:spcPct val="20000"/>
              </a:spcBef>
              <a:spcAft>
                <a:spcPct val="0"/>
              </a:spcAft>
              <a:buClr>
                <a:schemeClr val="accent1"/>
              </a:buClr>
              <a:buSzPct val="60000"/>
              <a:buFont typeface="Wingdings" pitchFamily="2" charset="2"/>
              <a:buChar char="l"/>
              <a:defRPr sz="1100">
                <a:solidFill>
                  <a:schemeClr val="tx1"/>
                </a:solidFill>
                <a:latin typeface="+mn-lt"/>
                <a:ea typeface="+mn-ea"/>
                <a:cs typeface="+mn-cs"/>
              </a:defRPr>
            </a:lvl8pPr>
            <a:lvl9pPr marL="3197976" indent="-170794" algn="l" rtl="0" fontAlgn="ctr">
              <a:lnSpc>
                <a:spcPct val="120000"/>
              </a:lnSpc>
              <a:spcBef>
                <a:spcPct val="20000"/>
              </a:spcBef>
              <a:spcAft>
                <a:spcPct val="0"/>
              </a:spcAft>
              <a:buClr>
                <a:schemeClr val="accent1"/>
              </a:buClr>
              <a:buSzPct val="60000"/>
              <a:buFont typeface="Wingdings" pitchFamily="2" charset="2"/>
              <a:buChar char="l"/>
              <a:defRPr sz="1100">
                <a:solidFill>
                  <a:schemeClr val="tx1"/>
                </a:solidFill>
                <a:latin typeface="+mn-lt"/>
                <a:ea typeface="+mn-ea"/>
                <a:cs typeface="+mn-cs"/>
              </a:defRPr>
            </a:lvl9pPr>
          </a:lstStyle>
          <a:p>
            <a:pPr indent="457200" algn="just">
              <a:lnSpc>
                <a:spcPct val="150000"/>
              </a:lnSpc>
              <a:buFont typeface="Wingdings" panose="05000000000000000000" pitchFamily="2" charset="2"/>
              <a:buNone/>
              <a:defRPr/>
            </a:pPr>
            <a:r>
              <a:rPr lang="zh-CN" altLang="en-US" sz="2000" kern="0" dirty="0">
                <a:solidFill>
                  <a:srgbClr val="0000CC"/>
                </a:solidFill>
                <a:latin typeface="+mn-ea"/>
              </a:rPr>
              <a:t> 电负性综合考虑了电离能和电子亲合能，它以一组数值的相对大小表示元素原子在分子中对成键电子的吸引能力，称为相对电负性，简称</a:t>
            </a:r>
            <a:r>
              <a:rPr lang="zh-CN" altLang="en-US" sz="2000" kern="0" dirty="0">
                <a:solidFill>
                  <a:srgbClr val="FF0000"/>
                </a:solidFill>
                <a:latin typeface="+mn-ea"/>
              </a:rPr>
              <a:t>电负性</a:t>
            </a:r>
            <a:r>
              <a:rPr lang="zh-CN" altLang="en-US" sz="2000" kern="0" dirty="0">
                <a:solidFill>
                  <a:srgbClr val="0000CC"/>
                </a:solidFill>
                <a:latin typeface="+mn-ea"/>
              </a:rPr>
              <a:t>。</a:t>
            </a:r>
          </a:p>
          <a:p>
            <a:pPr indent="457200" algn="just">
              <a:lnSpc>
                <a:spcPct val="150000"/>
              </a:lnSpc>
              <a:spcBef>
                <a:spcPts val="1200"/>
              </a:spcBef>
              <a:buFont typeface="Wingdings" panose="05000000000000000000" pitchFamily="2" charset="2"/>
              <a:buNone/>
              <a:defRPr/>
            </a:pPr>
            <a:r>
              <a:rPr lang="zh-CN" altLang="en-US" sz="2000" kern="0" dirty="0">
                <a:solidFill>
                  <a:srgbClr val="0000CC"/>
                </a:solidFill>
                <a:latin typeface="+mn-ea"/>
              </a:rPr>
              <a:t>元素电负性数值越大，原子在形成化学键时对成键电子的吸引力越强。</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dissolve">
                                      <p:cBhvr>
                                        <p:cTn id="7" dur="500"/>
                                        <p:tgtEl>
                                          <p:spTgt spid="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dissolve">
                                      <p:cBhvr>
                                        <p:cTn id="12" dur="5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tags/tag1.xml><?xml version="1.0" encoding="utf-8"?>
<p:tagLst xmlns:a="http://schemas.openxmlformats.org/drawingml/2006/main" xmlns:r="http://schemas.openxmlformats.org/officeDocument/2006/relationships" xmlns:p="http://schemas.openxmlformats.org/presentationml/2006/main">
  <p:tag name="ISPRING_ULTRA_SCORM_SLIDE_COUNT" val="1"/>
  <p:tag name="ISPRING_SCORM_RATE_SLIDES" val="0"/>
  <p:tag name="ISPRING_SCORM_RATE_QUIZZES" val="0"/>
  <p:tag name="ISPRING_SCORM_PASSING_SCORE" val="0.0000000000"/>
  <p:tag name="GENSWF_OUTPUT_FILE_NAME" val="22-"/>
  <p:tag name="ISPRING_RESOURCE_PATHS_HASH_2" val="dd605faedef9b7b7285347d268bb89f5f81ab715"/>
</p:tagLst>
</file>

<file path=ppt/theme/theme1.xml><?xml version="1.0" encoding="utf-8"?>
<a:theme xmlns:a="http://schemas.openxmlformats.org/drawingml/2006/main" name="微笑PPT - 小A">
  <a:themeElements>
    <a:clrScheme name="自定义 1">
      <a:dk1>
        <a:sysClr val="windowText" lastClr="000000"/>
      </a:dk1>
      <a:lt1>
        <a:sysClr val="window" lastClr="FFFFFF"/>
      </a:lt1>
      <a:dk2>
        <a:srgbClr val="073E87"/>
      </a:dk2>
      <a:lt2>
        <a:srgbClr val="C6E7FC"/>
      </a:lt2>
      <a:accent1>
        <a:srgbClr val="073E87"/>
      </a:accent1>
      <a:accent2>
        <a:srgbClr val="2D82F4"/>
      </a:accent2>
      <a:accent3>
        <a:srgbClr val="5BD078"/>
      </a:accent3>
      <a:accent4>
        <a:srgbClr val="A5D028"/>
      </a:accent4>
      <a:accent5>
        <a:srgbClr val="F5C040"/>
      </a:accent5>
      <a:accent6>
        <a:srgbClr val="05E0DB"/>
      </a:accent6>
      <a:hlink>
        <a:srgbClr val="0080FF"/>
      </a:hlink>
      <a:folHlink>
        <a:srgbClr val="5EAEFF"/>
      </a:folHlink>
    </a:clrScheme>
    <a:fontScheme name="微笑PPT - 小A">
      <a:majorFont>
        <a:latin typeface="Arial"/>
        <a:ea typeface="微软雅黑"/>
        <a:cs typeface="宋体"/>
      </a:majorFont>
      <a:minorFont>
        <a:latin typeface="Arial"/>
        <a:ea typeface="微软雅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wrap="none">
        <a:spAutoFit/>
      </a:bodyPr>
      <a:lstStyle>
        <a:defPPr>
          <a:defRPr sz="2000" b="1" dirty="0" smtClean="0">
            <a:solidFill>
              <a:srgbClr val="3333CC"/>
            </a:solidFill>
            <a:latin typeface="Times New Roman" panose="02020603050405020304" pitchFamily="18" charset="0"/>
            <a:ea typeface="+mn-ea"/>
            <a:cs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1800" b="1" i="0" u="none" strike="noStrike" cap="none" normalizeH="0" baseline="0" smtClean="0">
            <a:ln>
              <a:noFill/>
            </a:ln>
            <a:solidFill>
              <a:schemeClr val="tx1"/>
            </a:solidFill>
            <a:effectLst/>
            <a:latin typeface="Arial" charset="0"/>
            <a:ea typeface="华文细黑" pitchFamily="2" charset="-122"/>
          </a:defRPr>
        </a:defPPr>
      </a:lstStyle>
    </a:lnDef>
  </a:objectDefaults>
  <a:extraClrSchemeLst>
    <a:extraClrScheme>
      <a:clrScheme name="微笑PPT - 小A 1">
        <a:dk1>
          <a:srgbClr val="000000"/>
        </a:dk1>
        <a:lt1>
          <a:srgbClr val="FFFFFF"/>
        </a:lt1>
        <a:dk2>
          <a:srgbClr val="FFFFFF"/>
        </a:dk2>
        <a:lt2>
          <a:srgbClr val="B2B2B2"/>
        </a:lt2>
        <a:accent1>
          <a:srgbClr val="E20000"/>
        </a:accent1>
        <a:accent2>
          <a:srgbClr val="CC0000"/>
        </a:accent2>
        <a:accent3>
          <a:srgbClr val="FFFFFF"/>
        </a:accent3>
        <a:accent4>
          <a:srgbClr val="000000"/>
        </a:accent4>
        <a:accent5>
          <a:srgbClr val="EEAAAA"/>
        </a:accent5>
        <a:accent6>
          <a:srgbClr val="B90000"/>
        </a:accent6>
        <a:hlink>
          <a:srgbClr val="800000"/>
        </a:hlink>
        <a:folHlink>
          <a:srgbClr val="FFCC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10533672</TotalTime>
  <Words>7705</Words>
  <Application>Microsoft Office PowerPoint</Application>
  <PresentationFormat>全屏显示(16:9)</PresentationFormat>
  <Paragraphs>1132</Paragraphs>
  <Slides>105</Slides>
  <Notes>103</Notes>
  <HiddenSlides>0</HiddenSlides>
  <MMClips>2</MMClips>
  <ScaleCrop>false</ScaleCrop>
  <HeadingPairs>
    <vt:vector size="8" baseType="variant">
      <vt:variant>
        <vt:lpstr>已用的字体</vt:lpstr>
      </vt:variant>
      <vt:variant>
        <vt:i4>11</vt:i4>
      </vt:variant>
      <vt:variant>
        <vt:lpstr>主题</vt:lpstr>
      </vt:variant>
      <vt:variant>
        <vt:i4>1</vt:i4>
      </vt:variant>
      <vt:variant>
        <vt:lpstr>嵌入 OLE 服务器</vt:lpstr>
      </vt:variant>
      <vt:variant>
        <vt:i4>5</vt:i4>
      </vt:variant>
      <vt:variant>
        <vt:lpstr>幻灯片标题</vt:lpstr>
      </vt:variant>
      <vt:variant>
        <vt:i4>105</vt:i4>
      </vt:variant>
    </vt:vector>
  </HeadingPairs>
  <TitlesOfParts>
    <vt:vector size="122" baseType="lpstr">
      <vt:lpstr>cajcd fnta1</vt:lpstr>
      <vt:lpstr>MS Gothic</vt:lpstr>
      <vt:lpstr>等线</vt:lpstr>
      <vt:lpstr>黑体</vt:lpstr>
      <vt:lpstr>宋体</vt:lpstr>
      <vt:lpstr>微软雅黑</vt:lpstr>
      <vt:lpstr>Arial</vt:lpstr>
      <vt:lpstr>Bookman Old Style</vt:lpstr>
      <vt:lpstr>Cambria Math</vt:lpstr>
      <vt:lpstr>Times New Roman</vt:lpstr>
      <vt:lpstr>Wingdings</vt:lpstr>
      <vt:lpstr>微笑PPT - 小A</vt:lpstr>
      <vt:lpstr>PhotoImpact</vt:lpstr>
      <vt:lpstr>Equation</vt:lpstr>
      <vt:lpstr>公式</vt:lpstr>
      <vt:lpstr>Microsoft 公式 3.0</vt:lpstr>
      <vt:lpstr>ImageStar III Image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红色预览视频</dc:title>
  <dc:creator>Administrator</dc:creator>
  <cp:lastModifiedBy>zhang zhicheng</cp:lastModifiedBy>
  <cp:revision>659</cp:revision>
  <dcterms:created xsi:type="dcterms:W3CDTF">2010-02-22T07:41:47Z</dcterms:created>
  <dcterms:modified xsi:type="dcterms:W3CDTF">2022-01-19T00:24:04Z</dcterms:modified>
</cp:coreProperties>
</file>